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5341600" cy="10909300"/>
  <p:notesSz cx="15341600" cy="109093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5" autoAdjust="0"/>
    <p:restoredTop sz="94660"/>
  </p:normalViewPr>
  <p:slideViewPr>
    <p:cSldViewPr>
      <p:cViewPr>
        <p:scale>
          <a:sx n="38" d="100"/>
          <a:sy n="38" d="100"/>
        </p:scale>
        <p:origin x="2476" y="11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" y="0"/>
            <a:ext cx="7775993" cy="1090800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55923" y="393869"/>
            <a:ext cx="3272790" cy="10002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501" b="0" i="0">
                <a:solidFill>
                  <a:schemeClr val="bg1"/>
                </a:solidFill>
                <a:latin typeface="Bookman Old Style"/>
                <a:cs typeface="Bookman Old Styl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6815" y="6109211"/>
            <a:ext cx="544512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07158" y="2636466"/>
            <a:ext cx="11109326" cy="1000271"/>
          </a:xfrm>
        </p:spPr>
        <p:txBody>
          <a:bodyPr lIns="0" tIns="0" rIns="0" bIns="0"/>
          <a:lstStyle>
            <a:lvl1pPr>
              <a:defRPr sz="6501" b="0" i="0">
                <a:solidFill>
                  <a:schemeClr val="bg1"/>
                </a:solidFill>
                <a:latin typeface="Bookman Old Style"/>
                <a:cs typeface="Bookman Old Styl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07158" y="2636466"/>
            <a:ext cx="11109326" cy="1000271"/>
          </a:xfrm>
        </p:spPr>
        <p:txBody>
          <a:bodyPr lIns="0" tIns="0" rIns="0" bIns="0"/>
          <a:lstStyle>
            <a:lvl1pPr>
              <a:defRPr sz="6501" b="0" i="0">
                <a:solidFill>
                  <a:schemeClr val="bg1"/>
                </a:solidFill>
                <a:latin typeface="Bookman Old Style"/>
                <a:cs typeface="Bookman Old Styl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938" y="2509139"/>
            <a:ext cx="338375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6056" y="2509139"/>
            <a:ext cx="338375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07158" y="2636466"/>
            <a:ext cx="11109326" cy="1000271"/>
          </a:xfrm>
        </p:spPr>
        <p:txBody>
          <a:bodyPr lIns="0" tIns="0" rIns="0" bIns="0"/>
          <a:lstStyle>
            <a:lvl1pPr>
              <a:defRPr sz="6501" b="0" i="0">
                <a:solidFill>
                  <a:schemeClr val="bg1"/>
                </a:solidFill>
                <a:latin typeface="Bookman Old Style"/>
                <a:cs typeface="Bookman Old Styl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07158" y="2636466"/>
            <a:ext cx="11109326" cy="10002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500" b="0" i="0">
                <a:solidFill>
                  <a:schemeClr val="bg1"/>
                </a:solidFill>
                <a:latin typeface="Bookman Old Style"/>
                <a:cs typeface="Bookman Old Styl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939" y="2509139"/>
            <a:ext cx="700087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4778" y="10145652"/>
            <a:ext cx="248920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938" y="10145652"/>
            <a:ext cx="178911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600702" y="10145652"/>
            <a:ext cx="178911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61">
        <a:defRPr>
          <a:latin typeface="+mn-lt"/>
          <a:ea typeface="+mn-ea"/>
          <a:cs typeface="+mn-cs"/>
        </a:defRPr>
      </a:lvl2pPr>
      <a:lvl3pPr marL="914522">
        <a:defRPr>
          <a:latin typeface="+mn-lt"/>
          <a:ea typeface="+mn-ea"/>
          <a:cs typeface="+mn-cs"/>
        </a:defRPr>
      </a:lvl3pPr>
      <a:lvl4pPr marL="1371783">
        <a:defRPr>
          <a:latin typeface="+mn-lt"/>
          <a:ea typeface="+mn-ea"/>
          <a:cs typeface="+mn-cs"/>
        </a:defRPr>
      </a:lvl4pPr>
      <a:lvl5pPr marL="1829044">
        <a:defRPr>
          <a:latin typeface="+mn-lt"/>
          <a:ea typeface="+mn-ea"/>
          <a:cs typeface="+mn-cs"/>
        </a:defRPr>
      </a:lvl5pPr>
      <a:lvl6pPr marL="2286306">
        <a:defRPr>
          <a:latin typeface="+mn-lt"/>
          <a:ea typeface="+mn-ea"/>
          <a:cs typeface="+mn-cs"/>
        </a:defRPr>
      </a:lvl6pPr>
      <a:lvl7pPr marL="2743567">
        <a:defRPr>
          <a:latin typeface="+mn-lt"/>
          <a:ea typeface="+mn-ea"/>
          <a:cs typeface="+mn-cs"/>
        </a:defRPr>
      </a:lvl7pPr>
      <a:lvl8pPr marL="3200827">
        <a:defRPr>
          <a:latin typeface="+mn-lt"/>
          <a:ea typeface="+mn-ea"/>
          <a:cs typeface="+mn-cs"/>
        </a:defRPr>
      </a:lvl8pPr>
      <a:lvl9pPr marL="365808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61">
        <a:defRPr>
          <a:latin typeface="+mn-lt"/>
          <a:ea typeface="+mn-ea"/>
          <a:cs typeface="+mn-cs"/>
        </a:defRPr>
      </a:lvl2pPr>
      <a:lvl3pPr marL="914522">
        <a:defRPr>
          <a:latin typeface="+mn-lt"/>
          <a:ea typeface="+mn-ea"/>
          <a:cs typeface="+mn-cs"/>
        </a:defRPr>
      </a:lvl3pPr>
      <a:lvl4pPr marL="1371783">
        <a:defRPr>
          <a:latin typeface="+mn-lt"/>
          <a:ea typeface="+mn-ea"/>
          <a:cs typeface="+mn-cs"/>
        </a:defRPr>
      </a:lvl4pPr>
      <a:lvl5pPr marL="1829044">
        <a:defRPr>
          <a:latin typeface="+mn-lt"/>
          <a:ea typeface="+mn-ea"/>
          <a:cs typeface="+mn-cs"/>
        </a:defRPr>
      </a:lvl5pPr>
      <a:lvl6pPr marL="2286306">
        <a:defRPr>
          <a:latin typeface="+mn-lt"/>
          <a:ea typeface="+mn-ea"/>
          <a:cs typeface="+mn-cs"/>
        </a:defRPr>
      </a:lvl6pPr>
      <a:lvl7pPr marL="2743567">
        <a:defRPr>
          <a:latin typeface="+mn-lt"/>
          <a:ea typeface="+mn-ea"/>
          <a:cs typeface="+mn-cs"/>
        </a:defRPr>
      </a:lvl7pPr>
      <a:lvl8pPr marL="3200827">
        <a:defRPr>
          <a:latin typeface="+mn-lt"/>
          <a:ea typeface="+mn-ea"/>
          <a:cs typeface="+mn-cs"/>
        </a:defRPr>
      </a:lvl8pPr>
      <a:lvl9pPr marL="3658087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14.png"/><Relationship Id="rId7" Type="http://schemas.openxmlformats.org/officeDocument/2006/relationships/image" Target="../media/image68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7.png"/><Relationship Id="rId5" Type="http://schemas.openxmlformats.org/officeDocument/2006/relationships/hyperlink" Target="https://happygifts.ru/catalog/promo_odezhda/beysbolki/atlantis_1329/beysbolka_egon_5_klinev_zastezhka_na_lipuchke_articul_25521/color_chernyy/" TargetMode="External"/><Relationship Id="rId4" Type="http://schemas.openxmlformats.org/officeDocument/2006/relationships/image" Target="../media/image66.png"/><Relationship Id="rId9" Type="http://schemas.openxmlformats.org/officeDocument/2006/relationships/image" Target="../media/image7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0.png"/><Relationship Id="rId18" Type="http://schemas.openxmlformats.org/officeDocument/2006/relationships/image" Target="../media/image84.png"/><Relationship Id="rId3" Type="http://schemas.openxmlformats.org/officeDocument/2006/relationships/image" Target="../media/image72.png"/><Relationship Id="rId21" Type="http://schemas.openxmlformats.org/officeDocument/2006/relationships/image" Target="../media/image87.png"/><Relationship Id="rId7" Type="http://schemas.openxmlformats.org/officeDocument/2006/relationships/image" Target="../media/image76.png"/><Relationship Id="rId12" Type="http://schemas.openxmlformats.org/officeDocument/2006/relationships/image" Target="../media/image41.png"/><Relationship Id="rId17" Type="http://schemas.openxmlformats.org/officeDocument/2006/relationships/image" Target="../media/image83.png"/><Relationship Id="rId2" Type="http://schemas.openxmlformats.org/officeDocument/2006/relationships/image" Target="../media/image71.png"/><Relationship Id="rId16" Type="http://schemas.openxmlformats.org/officeDocument/2006/relationships/image" Target="../media/image82.png"/><Relationship Id="rId20" Type="http://schemas.openxmlformats.org/officeDocument/2006/relationships/image" Target="../media/image8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5.png"/><Relationship Id="rId11" Type="http://schemas.openxmlformats.org/officeDocument/2006/relationships/hyperlink" Target="https://happygifts.ru/catalog/promo_odezhda/beysbolki/atlantis_1329/beysbolka_chao_5_klinev_plastikovaya_zastezhka_articul_25527/color_olivkovyy/" TargetMode="External"/><Relationship Id="rId5" Type="http://schemas.openxmlformats.org/officeDocument/2006/relationships/image" Target="../media/image74.png"/><Relationship Id="rId15" Type="http://schemas.openxmlformats.org/officeDocument/2006/relationships/image" Target="../media/image48.png"/><Relationship Id="rId23" Type="http://schemas.openxmlformats.org/officeDocument/2006/relationships/image" Target="../media/image89.png"/><Relationship Id="rId10" Type="http://schemas.openxmlformats.org/officeDocument/2006/relationships/image" Target="../media/image79.png"/><Relationship Id="rId19" Type="http://schemas.openxmlformats.org/officeDocument/2006/relationships/image" Target="../media/image85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Relationship Id="rId14" Type="http://schemas.openxmlformats.org/officeDocument/2006/relationships/image" Target="../media/image81.png"/><Relationship Id="rId22" Type="http://schemas.openxmlformats.org/officeDocument/2006/relationships/image" Target="../media/image8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1.png"/><Relationship Id="rId7" Type="http://schemas.openxmlformats.org/officeDocument/2006/relationships/image" Target="../media/image94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happygifts.ru/catalog/promo_odezhda/beysbolki/atlantis_1329/beysbolka_paka_5_klinev_plastikovaya_zastyezhka_articul_25525/color_chernyy/" TargetMode="External"/><Relationship Id="rId5" Type="http://schemas.openxmlformats.org/officeDocument/2006/relationships/image" Target="../media/image93.png"/><Relationship Id="rId10" Type="http://schemas.openxmlformats.org/officeDocument/2006/relationships/image" Target="../media/image97.png"/><Relationship Id="rId4" Type="http://schemas.openxmlformats.org/officeDocument/2006/relationships/image" Target="../media/image92.png"/><Relationship Id="rId9" Type="http://schemas.openxmlformats.org/officeDocument/2006/relationships/image" Target="../media/image9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image" Target="../media/image108.png"/><Relationship Id="rId18" Type="http://schemas.openxmlformats.org/officeDocument/2006/relationships/image" Target="../media/image112.png"/><Relationship Id="rId3" Type="http://schemas.openxmlformats.org/officeDocument/2006/relationships/image" Target="../media/image99.png"/><Relationship Id="rId7" Type="http://schemas.openxmlformats.org/officeDocument/2006/relationships/image" Target="../media/image103.png"/><Relationship Id="rId12" Type="http://schemas.openxmlformats.org/officeDocument/2006/relationships/image" Target="../media/image107.png"/><Relationship Id="rId17" Type="http://schemas.openxmlformats.org/officeDocument/2006/relationships/image" Target="../media/image111.png"/><Relationship Id="rId2" Type="http://schemas.openxmlformats.org/officeDocument/2006/relationships/image" Target="../media/image98.png"/><Relationship Id="rId16" Type="http://schemas.openxmlformats.org/officeDocument/2006/relationships/image" Target="../media/image85.png"/><Relationship Id="rId20" Type="http://schemas.openxmlformats.org/officeDocument/2006/relationships/image" Target="../media/image1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2.png"/><Relationship Id="rId11" Type="http://schemas.openxmlformats.org/officeDocument/2006/relationships/image" Target="../media/image41.png"/><Relationship Id="rId5" Type="http://schemas.openxmlformats.org/officeDocument/2006/relationships/image" Target="../media/image101.png"/><Relationship Id="rId15" Type="http://schemas.openxmlformats.org/officeDocument/2006/relationships/image" Target="../media/image110.png"/><Relationship Id="rId10" Type="http://schemas.openxmlformats.org/officeDocument/2006/relationships/image" Target="../media/image106.png"/><Relationship Id="rId19" Type="http://schemas.openxmlformats.org/officeDocument/2006/relationships/image" Target="../media/image113.png"/><Relationship Id="rId4" Type="http://schemas.openxmlformats.org/officeDocument/2006/relationships/image" Target="../media/image100.png"/><Relationship Id="rId9" Type="http://schemas.openxmlformats.org/officeDocument/2006/relationships/image" Target="../media/image105.png"/><Relationship Id="rId14" Type="http://schemas.openxmlformats.org/officeDocument/2006/relationships/image" Target="../media/image10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happygifts.ru/catalog/promo_odezhda/beysbolki/atlantis_1329/beysbolka_rapper_cotton_s_5_klinev_plastikovaya_zastyezhka_280_articul_254179_s/color_belyy,_krasnyy,_siniy/" TargetMode="External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romo_odezhda/beysbolki/atlantis_1329/beysbolka_dad_hat_s_6_klinev_metallicheskaya_zastezhka_articul_25529/color_bezhevyy/" TargetMode="External"/><Relationship Id="rId13" Type="http://schemas.openxmlformats.org/officeDocument/2006/relationships/image" Target="../media/image128.png"/><Relationship Id="rId18" Type="http://schemas.openxmlformats.org/officeDocument/2006/relationships/image" Target="../media/image49.png"/><Relationship Id="rId26" Type="http://schemas.openxmlformats.org/officeDocument/2006/relationships/image" Target="../media/image138.png"/><Relationship Id="rId3" Type="http://schemas.openxmlformats.org/officeDocument/2006/relationships/image" Target="../media/image119.png"/><Relationship Id="rId21" Type="http://schemas.openxmlformats.org/officeDocument/2006/relationships/image" Target="../media/image133.png"/><Relationship Id="rId7" Type="http://schemas.openxmlformats.org/officeDocument/2006/relationships/image" Target="../media/image123.png"/><Relationship Id="rId12" Type="http://schemas.openxmlformats.org/officeDocument/2006/relationships/image" Target="../media/image127.png"/><Relationship Id="rId17" Type="http://schemas.openxmlformats.org/officeDocument/2006/relationships/image" Target="../media/image82.png"/><Relationship Id="rId25" Type="http://schemas.openxmlformats.org/officeDocument/2006/relationships/image" Target="../media/image137.png"/><Relationship Id="rId33" Type="http://schemas.openxmlformats.org/officeDocument/2006/relationships/image" Target="../media/image45.png"/><Relationship Id="rId2" Type="http://schemas.openxmlformats.org/officeDocument/2006/relationships/image" Target="../media/image118.png"/><Relationship Id="rId16" Type="http://schemas.openxmlformats.org/officeDocument/2006/relationships/image" Target="../media/image130.png"/><Relationship Id="rId20" Type="http://schemas.openxmlformats.org/officeDocument/2006/relationships/image" Target="../media/image132.png"/><Relationship Id="rId29" Type="http://schemas.openxmlformats.org/officeDocument/2006/relationships/image" Target="../media/image14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2.png"/><Relationship Id="rId11" Type="http://schemas.openxmlformats.org/officeDocument/2006/relationships/image" Target="../media/image126.png"/><Relationship Id="rId24" Type="http://schemas.openxmlformats.org/officeDocument/2006/relationships/image" Target="../media/image136.png"/><Relationship Id="rId32" Type="http://schemas.openxmlformats.org/officeDocument/2006/relationships/image" Target="../media/image144.png"/><Relationship Id="rId5" Type="http://schemas.openxmlformats.org/officeDocument/2006/relationships/image" Target="../media/image121.png"/><Relationship Id="rId15" Type="http://schemas.openxmlformats.org/officeDocument/2006/relationships/image" Target="../media/image129.png"/><Relationship Id="rId23" Type="http://schemas.openxmlformats.org/officeDocument/2006/relationships/image" Target="../media/image135.png"/><Relationship Id="rId28" Type="http://schemas.openxmlformats.org/officeDocument/2006/relationships/image" Target="../media/image140.png"/><Relationship Id="rId10" Type="http://schemas.openxmlformats.org/officeDocument/2006/relationships/image" Target="../media/image125.png"/><Relationship Id="rId19" Type="http://schemas.openxmlformats.org/officeDocument/2006/relationships/image" Target="../media/image131.png"/><Relationship Id="rId31" Type="http://schemas.openxmlformats.org/officeDocument/2006/relationships/image" Target="../media/image143.png"/><Relationship Id="rId4" Type="http://schemas.openxmlformats.org/officeDocument/2006/relationships/image" Target="../media/image120.png"/><Relationship Id="rId9" Type="http://schemas.openxmlformats.org/officeDocument/2006/relationships/image" Target="../media/image124.png"/><Relationship Id="rId14" Type="http://schemas.openxmlformats.org/officeDocument/2006/relationships/image" Target="../media/image81.png"/><Relationship Id="rId22" Type="http://schemas.openxmlformats.org/officeDocument/2006/relationships/image" Target="../media/image134.png"/><Relationship Id="rId27" Type="http://schemas.openxmlformats.org/officeDocument/2006/relationships/image" Target="../media/image139.png"/><Relationship Id="rId30" Type="http://schemas.openxmlformats.org/officeDocument/2006/relationships/image" Target="../media/image14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154.png"/><Relationship Id="rId3" Type="http://schemas.openxmlformats.org/officeDocument/2006/relationships/image" Target="../media/image122.png"/><Relationship Id="rId7" Type="http://schemas.openxmlformats.org/officeDocument/2006/relationships/image" Target="../media/image150.png"/><Relationship Id="rId12" Type="http://schemas.openxmlformats.org/officeDocument/2006/relationships/image" Target="../media/image153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9.png"/><Relationship Id="rId11" Type="http://schemas.openxmlformats.org/officeDocument/2006/relationships/image" Target="../media/image86.png"/><Relationship Id="rId5" Type="http://schemas.openxmlformats.org/officeDocument/2006/relationships/image" Target="../media/image148.png"/><Relationship Id="rId10" Type="http://schemas.openxmlformats.org/officeDocument/2006/relationships/image" Target="../media/image152.png"/><Relationship Id="rId4" Type="http://schemas.openxmlformats.org/officeDocument/2006/relationships/hyperlink" Target="https://happygifts.ru/catalog/promo_odezhda/beysbolki/atlantis_1329/kozyryek_teide_na_rezinke__articul_25531/color_belyy,_chernyy/" TargetMode="External"/><Relationship Id="rId9" Type="http://schemas.openxmlformats.org/officeDocument/2006/relationships/image" Target="../media/image1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13" Type="http://schemas.openxmlformats.org/officeDocument/2006/relationships/image" Target="../media/image139.png"/><Relationship Id="rId3" Type="http://schemas.openxmlformats.org/officeDocument/2006/relationships/image" Target="../media/image156.png"/><Relationship Id="rId7" Type="http://schemas.openxmlformats.org/officeDocument/2006/relationships/image" Target="../media/image159.png"/><Relationship Id="rId12" Type="http://schemas.openxmlformats.org/officeDocument/2006/relationships/image" Target="../media/image164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happygifts.ru/catalog/promo_odezhda/beysbolki/atlantis_1329/beysbolka_bolt_170_6_klinev_plastikovaya_zastezhka_articul_254233/color_belyy/" TargetMode="External"/><Relationship Id="rId11" Type="http://schemas.openxmlformats.org/officeDocument/2006/relationships/image" Target="../media/image163.png"/><Relationship Id="rId5" Type="http://schemas.openxmlformats.org/officeDocument/2006/relationships/image" Target="../media/image158.png"/><Relationship Id="rId15" Type="http://schemas.openxmlformats.org/officeDocument/2006/relationships/image" Target="../media/image45.png"/><Relationship Id="rId10" Type="http://schemas.openxmlformats.org/officeDocument/2006/relationships/image" Target="../media/image162.png"/><Relationship Id="rId4" Type="http://schemas.openxmlformats.org/officeDocument/2006/relationships/image" Target="../media/image157.png"/><Relationship Id="rId9" Type="http://schemas.openxmlformats.org/officeDocument/2006/relationships/image" Target="../media/image161.png"/><Relationship Id="rId14" Type="http://schemas.openxmlformats.org/officeDocument/2006/relationships/image" Target="../media/image16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167.png"/><Relationship Id="rId7" Type="http://schemas.openxmlformats.org/officeDocument/2006/relationships/hyperlink" Target="https://happygifts.ru/catalog/promo_odezhda/beysbolki/atlantis_1329/beysbolka_rapper_jersey_5_klinev_plastikovaya_zastezhka_articul_25458/color_temno-siniy/" TargetMode="External"/><Relationship Id="rId12" Type="http://schemas.openxmlformats.org/officeDocument/2006/relationships/image" Target="../media/image173.png"/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0.png"/><Relationship Id="rId11" Type="http://schemas.openxmlformats.org/officeDocument/2006/relationships/image" Target="../media/image172.png"/><Relationship Id="rId5" Type="http://schemas.openxmlformats.org/officeDocument/2006/relationships/image" Target="../media/image169.png"/><Relationship Id="rId10" Type="http://schemas.openxmlformats.org/officeDocument/2006/relationships/image" Target="../media/image171.png"/><Relationship Id="rId4" Type="http://schemas.openxmlformats.org/officeDocument/2006/relationships/image" Target="../media/image168.png"/><Relationship Id="rId9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png"/><Relationship Id="rId13" Type="http://schemas.openxmlformats.org/officeDocument/2006/relationships/image" Target="../media/image183.png"/><Relationship Id="rId18" Type="http://schemas.openxmlformats.org/officeDocument/2006/relationships/image" Target="../media/image187.png"/><Relationship Id="rId26" Type="http://schemas.openxmlformats.org/officeDocument/2006/relationships/image" Target="../media/image194.png"/><Relationship Id="rId3" Type="http://schemas.openxmlformats.org/officeDocument/2006/relationships/image" Target="../media/image175.png"/><Relationship Id="rId21" Type="http://schemas.openxmlformats.org/officeDocument/2006/relationships/image" Target="../media/image189.png"/><Relationship Id="rId34" Type="http://schemas.openxmlformats.org/officeDocument/2006/relationships/image" Target="../media/image202.png"/><Relationship Id="rId7" Type="http://schemas.openxmlformats.org/officeDocument/2006/relationships/image" Target="../media/image178.png"/><Relationship Id="rId12" Type="http://schemas.openxmlformats.org/officeDocument/2006/relationships/image" Target="../media/image182.png"/><Relationship Id="rId17" Type="http://schemas.openxmlformats.org/officeDocument/2006/relationships/image" Target="../media/image186.png"/><Relationship Id="rId25" Type="http://schemas.openxmlformats.org/officeDocument/2006/relationships/image" Target="../media/image193.png"/><Relationship Id="rId33" Type="http://schemas.openxmlformats.org/officeDocument/2006/relationships/image" Target="../media/image201.png"/><Relationship Id="rId2" Type="http://schemas.openxmlformats.org/officeDocument/2006/relationships/image" Target="../media/image174.png"/><Relationship Id="rId16" Type="http://schemas.openxmlformats.org/officeDocument/2006/relationships/image" Target="../media/image185.png"/><Relationship Id="rId20" Type="http://schemas.openxmlformats.org/officeDocument/2006/relationships/image" Target="../media/image188.png"/><Relationship Id="rId29" Type="http://schemas.openxmlformats.org/officeDocument/2006/relationships/image" Target="../media/image19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1.png"/><Relationship Id="rId11" Type="http://schemas.openxmlformats.org/officeDocument/2006/relationships/image" Target="../media/image181.png"/><Relationship Id="rId24" Type="http://schemas.openxmlformats.org/officeDocument/2006/relationships/image" Target="../media/image192.png"/><Relationship Id="rId32" Type="http://schemas.openxmlformats.org/officeDocument/2006/relationships/image" Target="../media/image200.png"/><Relationship Id="rId5" Type="http://schemas.openxmlformats.org/officeDocument/2006/relationships/image" Target="../media/image177.png"/><Relationship Id="rId15" Type="http://schemas.openxmlformats.org/officeDocument/2006/relationships/image" Target="../media/image143.png"/><Relationship Id="rId23" Type="http://schemas.openxmlformats.org/officeDocument/2006/relationships/image" Target="../media/image191.png"/><Relationship Id="rId28" Type="http://schemas.openxmlformats.org/officeDocument/2006/relationships/image" Target="../media/image196.png"/><Relationship Id="rId10" Type="http://schemas.openxmlformats.org/officeDocument/2006/relationships/image" Target="../media/image180.png"/><Relationship Id="rId19" Type="http://schemas.openxmlformats.org/officeDocument/2006/relationships/image" Target="../media/image42.png"/><Relationship Id="rId31" Type="http://schemas.openxmlformats.org/officeDocument/2006/relationships/image" Target="../media/image199.png"/><Relationship Id="rId4" Type="http://schemas.openxmlformats.org/officeDocument/2006/relationships/image" Target="../media/image176.png"/><Relationship Id="rId9" Type="http://schemas.openxmlformats.org/officeDocument/2006/relationships/image" Target="../media/image165.png"/><Relationship Id="rId14" Type="http://schemas.openxmlformats.org/officeDocument/2006/relationships/image" Target="../media/image184.png"/><Relationship Id="rId22" Type="http://schemas.openxmlformats.org/officeDocument/2006/relationships/image" Target="../media/image190.png"/><Relationship Id="rId27" Type="http://schemas.openxmlformats.org/officeDocument/2006/relationships/image" Target="../media/image195.png"/><Relationship Id="rId30" Type="http://schemas.openxmlformats.org/officeDocument/2006/relationships/image" Target="../media/image198.png"/><Relationship Id="rId35" Type="http://schemas.openxmlformats.org/officeDocument/2006/relationships/image" Target="../media/image20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04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13" Type="http://schemas.openxmlformats.org/officeDocument/2006/relationships/image" Target="../media/image214.png"/><Relationship Id="rId3" Type="http://schemas.openxmlformats.org/officeDocument/2006/relationships/image" Target="../media/image205.png"/><Relationship Id="rId7" Type="http://schemas.openxmlformats.org/officeDocument/2006/relationships/image" Target="../media/image209.png"/><Relationship Id="rId12" Type="http://schemas.openxmlformats.org/officeDocument/2006/relationships/image" Target="../media/image167.png"/><Relationship Id="rId2" Type="http://schemas.openxmlformats.org/officeDocument/2006/relationships/hyperlink" Target="https://happygifts.ru/catalog/promo_odezhda/shapki_sharfy_perchatki/atlantis_1356/shapka_muzhskaya_gorely_articul_25519/color_bezhevyy/" TargetMode="External"/><Relationship Id="rId16" Type="http://schemas.openxmlformats.org/officeDocument/2006/relationships/image" Target="../media/image21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8.png"/><Relationship Id="rId11" Type="http://schemas.openxmlformats.org/officeDocument/2006/relationships/image" Target="../media/image213.png"/><Relationship Id="rId5" Type="http://schemas.openxmlformats.org/officeDocument/2006/relationships/image" Target="../media/image207.png"/><Relationship Id="rId15" Type="http://schemas.openxmlformats.org/officeDocument/2006/relationships/image" Target="../media/image216.png"/><Relationship Id="rId10" Type="http://schemas.openxmlformats.org/officeDocument/2006/relationships/image" Target="../media/image212.png"/><Relationship Id="rId4" Type="http://schemas.openxmlformats.org/officeDocument/2006/relationships/image" Target="../media/image206.png"/><Relationship Id="rId9" Type="http://schemas.openxmlformats.org/officeDocument/2006/relationships/image" Target="../media/image211.png"/><Relationship Id="rId14" Type="http://schemas.openxmlformats.org/officeDocument/2006/relationships/image" Target="../media/image21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1.png"/><Relationship Id="rId13" Type="http://schemas.openxmlformats.org/officeDocument/2006/relationships/image" Target="../media/image167.png"/><Relationship Id="rId3" Type="http://schemas.openxmlformats.org/officeDocument/2006/relationships/hyperlink" Target="https://happygifts.ru/catalog/promo_odezhda/shapki_sharfy_perchatki/atlantis_1356/sharf_baff_nantai_shert_articul_25532/color_chernyy/" TargetMode="External"/><Relationship Id="rId7" Type="http://schemas.openxmlformats.org/officeDocument/2006/relationships/image" Target="../media/image220.png"/><Relationship Id="rId12" Type="http://schemas.openxmlformats.org/officeDocument/2006/relationships/image" Target="../media/image48.png"/><Relationship Id="rId2" Type="http://schemas.openxmlformats.org/officeDocument/2006/relationships/image" Target="../media/image218.png"/><Relationship Id="rId16" Type="http://schemas.openxmlformats.org/officeDocument/2006/relationships/image" Target="../media/image22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9.png"/><Relationship Id="rId11" Type="http://schemas.openxmlformats.org/officeDocument/2006/relationships/image" Target="../media/image46.png"/><Relationship Id="rId5" Type="http://schemas.openxmlformats.org/officeDocument/2006/relationships/image" Target="../media/image43.png"/><Relationship Id="rId15" Type="http://schemas.openxmlformats.org/officeDocument/2006/relationships/image" Target="../media/image216.png"/><Relationship Id="rId10" Type="http://schemas.openxmlformats.org/officeDocument/2006/relationships/hyperlink" Target="https://happygifts.ru/catalog/promo_odezhda/shapki_sharfy_perchatki/atlantis_1356/shapka_muzhskaya_gorely_articul_25520/color_chernyy/" TargetMode="External"/><Relationship Id="rId4" Type="http://schemas.openxmlformats.org/officeDocument/2006/relationships/image" Target="../media/image41.png"/><Relationship Id="rId9" Type="http://schemas.openxmlformats.org/officeDocument/2006/relationships/image" Target="../media/image222.png"/><Relationship Id="rId14" Type="http://schemas.openxmlformats.org/officeDocument/2006/relationships/image" Target="../media/image22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9.png"/><Relationship Id="rId13" Type="http://schemas.openxmlformats.org/officeDocument/2006/relationships/image" Target="../media/image232.png"/><Relationship Id="rId18" Type="http://schemas.openxmlformats.org/officeDocument/2006/relationships/image" Target="../media/image237.png"/><Relationship Id="rId3" Type="http://schemas.openxmlformats.org/officeDocument/2006/relationships/image" Target="../media/image226.png"/><Relationship Id="rId7" Type="http://schemas.openxmlformats.org/officeDocument/2006/relationships/image" Target="../media/image228.png"/><Relationship Id="rId12" Type="http://schemas.openxmlformats.org/officeDocument/2006/relationships/image" Target="../media/image231.png"/><Relationship Id="rId17" Type="http://schemas.openxmlformats.org/officeDocument/2006/relationships/image" Target="../media/image236.png"/><Relationship Id="rId2" Type="http://schemas.openxmlformats.org/officeDocument/2006/relationships/image" Target="../media/image225.png"/><Relationship Id="rId16" Type="http://schemas.openxmlformats.org/officeDocument/2006/relationships/image" Target="../media/image23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7.png"/><Relationship Id="rId11" Type="http://schemas.openxmlformats.org/officeDocument/2006/relationships/image" Target="../media/image230.png"/><Relationship Id="rId5" Type="http://schemas.openxmlformats.org/officeDocument/2006/relationships/image" Target="../media/image201.png"/><Relationship Id="rId15" Type="http://schemas.openxmlformats.org/officeDocument/2006/relationships/image" Target="../media/image234.png"/><Relationship Id="rId10" Type="http://schemas.openxmlformats.org/officeDocument/2006/relationships/hyperlink" Target="https://happygifts.ru/catalog/promo_odezhda/shapki_sharfy_perchatki/atlantis_1356/shapka_vyazanaya_detskaya_kid_wind_articul_25475/color_belyy/" TargetMode="External"/><Relationship Id="rId4" Type="http://schemas.openxmlformats.org/officeDocument/2006/relationships/hyperlink" Target="https://happygifts.ru/catalog/promo_odezhda/shapki_sharfy_perchatki/atlantis_1356/shapka_vyazanaya_detskaya_s_pomponom_kid_wind_s_articul_25475_s/color_yarko-siniy/" TargetMode="External"/><Relationship Id="rId9" Type="http://schemas.openxmlformats.org/officeDocument/2006/relationships/image" Target="../media/image46.png"/><Relationship Id="rId14" Type="http://schemas.openxmlformats.org/officeDocument/2006/relationships/image" Target="../media/image233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4.png"/><Relationship Id="rId3" Type="http://schemas.openxmlformats.org/officeDocument/2006/relationships/image" Target="../media/image239.png"/><Relationship Id="rId7" Type="http://schemas.openxmlformats.org/officeDocument/2006/relationships/image" Target="../media/image243.png"/><Relationship Id="rId2" Type="http://schemas.openxmlformats.org/officeDocument/2006/relationships/image" Target="../media/image23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2.png"/><Relationship Id="rId5" Type="http://schemas.openxmlformats.org/officeDocument/2006/relationships/image" Target="../media/image241.png"/><Relationship Id="rId10" Type="http://schemas.openxmlformats.org/officeDocument/2006/relationships/image" Target="../media/image246.png"/><Relationship Id="rId4" Type="http://schemas.openxmlformats.org/officeDocument/2006/relationships/image" Target="../media/image240.png"/><Relationship Id="rId9" Type="http://schemas.openxmlformats.org/officeDocument/2006/relationships/image" Target="../media/image2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51.png"/><Relationship Id="rId2" Type="http://schemas.openxmlformats.org/officeDocument/2006/relationships/image" Target="../media/image24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0.png"/><Relationship Id="rId5" Type="http://schemas.openxmlformats.org/officeDocument/2006/relationships/image" Target="../media/image249.png"/><Relationship Id="rId4" Type="http://schemas.openxmlformats.org/officeDocument/2006/relationships/image" Target="../media/image24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56.png"/><Relationship Id="rId2" Type="http://schemas.openxmlformats.org/officeDocument/2006/relationships/image" Target="../media/image25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5.png"/><Relationship Id="rId5" Type="http://schemas.openxmlformats.org/officeDocument/2006/relationships/image" Target="../media/image254.png"/><Relationship Id="rId4" Type="http://schemas.openxmlformats.org/officeDocument/2006/relationships/image" Target="../media/image25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8.png"/><Relationship Id="rId7" Type="http://schemas.openxmlformats.org/officeDocument/2006/relationships/image" Target="../media/image262.png"/><Relationship Id="rId2" Type="http://schemas.openxmlformats.org/officeDocument/2006/relationships/image" Target="../media/image25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1.png"/><Relationship Id="rId5" Type="http://schemas.openxmlformats.org/officeDocument/2006/relationships/image" Target="../media/image260.png"/><Relationship Id="rId4" Type="http://schemas.openxmlformats.org/officeDocument/2006/relationships/image" Target="../media/image25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4.png"/><Relationship Id="rId7" Type="http://schemas.openxmlformats.org/officeDocument/2006/relationships/image" Target="../media/image268.png"/><Relationship Id="rId2" Type="http://schemas.openxmlformats.org/officeDocument/2006/relationships/image" Target="../media/image26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7.png"/><Relationship Id="rId5" Type="http://schemas.openxmlformats.org/officeDocument/2006/relationships/image" Target="../media/image266.png"/><Relationship Id="rId4" Type="http://schemas.openxmlformats.org/officeDocument/2006/relationships/image" Target="../media/image26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5.png"/><Relationship Id="rId13" Type="http://schemas.openxmlformats.org/officeDocument/2006/relationships/image" Target="../media/image280.png"/><Relationship Id="rId18" Type="http://schemas.openxmlformats.org/officeDocument/2006/relationships/image" Target="../media/image285.png"/><Relationship Id="rId3" Type="http://schemas.openxmlformats.org/officeDocument/2006/relationships/image" Target="../media/image270.png"/><Relationship Id="rId21" Type="http://schemas.openxmlformats.org/officeDocument/2006/relationships/image" Target="../media/image288.png"/><Relationship Id="rId7" Type="http://schemas.openxmlformats.org/officeDocument/2006/relationships/image" Target="../media/image274.png"/><Relationship Id="rId12" Type="http://schemas.openxmlformats.org/officeDocument/2006/relationships/image" Target="../media/image279.png"/><Relationship Id="rId17" Type="http://schemas.openxmlformats.org/officeDocument/2006/relationships/image" Target="../media/image284.png"/><Relationship Id="rId25" Type="http://schemas.openxmlformats.org/officeDocument/2006/relationships/image" Target="../media/image4.png"/><Relationship Id="rId2" Type="http://schemas.openxmlformats.org/officeDocument/2006/relationships/image" Target="../media/image269.png"/><Relationship Id="rId16" Type="http://schemas.openxmlformats.org/officeDocument/2006/relationships/image" Target="../media/image283.png"/><Relationship Id="rId20" Type="http://schemas.openxmlformats.org/officeDocument/2006/relationships/image" Target="../media/image28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3.png"/><Relationship Id="rId11" Type="http://schemas.openxmlformats.org/officeDocument/2006/relationships/image" Target="../media/image278.png"/><Relationship Id="rId24" Type="http://schemas.openxmlformats.org/officeDocument/2006/relationships/image" Target="../media/image291.png"/><Relationship Id="rId5" Type="http://schemas.openxmlformats.org/officeDocument/2006/relationships/image" Target="../media/image272.png"/><Relationship Id="rId15" Type="http://schemas.openxmlformats.org/officeDocument/2006/relationships/image" Target="../media/image282.png"/><Relationship Id="rId23" Type="http://schemas.openxmlformats.org/officeDocument/2006/relationships/image" Target="../media/image290.png"/><Relationship Id="rId10" Type="http://schemas.openxmlformats.org/officeDocument/2006/relationships/image" Target="../media/image277.png"/><Relationship Id="rId19" Type="http://schemas.openxmlformats.org/officeDocument/2006/relationships/image" Target="../media/image286.png"/><Relationship Id="rId4" Type="http://schemas.openxmlformats.org/officeDocument/2006/relationships/image" Target="../media/image271.png"/><Relationship Id="rId9" Type="http://schemas.openxmlformats.org/officeDocument/2006/relationships/image" Target="../media/image276.png"/><Relationship Id="rId14" Type="http://schemas.openxmlformats.org/officeDocument/2006/relationships/image" Target="../media/image281.png"/><Relationship Id="rId22" Type="http://schemas.openxmlformats.org/officeDocument/2006/relationships/image" Target="../media/image289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8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9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11" Type="http://schemas.openxmlformats.org/officeDocument/2006/relationships/hyperlink" Target="https://happygifts.ru/catalog/promo_odezhda/beysbolki/atlantis_1329/beysbolka_iraya_5_klinev_metallicheskaya_zastezhka_articul_25518/color_goluboy/" TargetMode="External"/><Relationship Id="rId5" Type="http://schemas.openxmlformats.org/officeDocument/2006/relationships/image" Target="../media/image12.png"/><Relationship Id="rId15" Type="http://schemas.openxmlformats.org/officeDocument/2006/relationships/image" Target="../media/image20.png"/><Relationship Id="rId10" Type="http://schemas.openxmlformats.org/officeDocument/2006/relationships/hyperlink" Target="https://happygifts.ru/catalog/promo_odezhda/panamy/atlantis_3133/panama_dzhinsovaya_dana_339_articul_25530/color_siniy/" TargetMode="External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romo_odezhda/beysbolki/atlantis_1329/beysbolka_ruby_339_5_klinev_metallicheskaya_zastezhka_articul_25523/color_siniy/" TargetMode="External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11" Type="http://schemas.openxmlformats.org/officeDocument/2006/relationships/image" Target="../media/image31.png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image" Target="../media/image25.pn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3" Type="http://schemas.openxmlformats.org/officeDocument/2006/relationships/image" Target="../media/image33.png"/><Relationship Id="rId21" Type="http://schemas.openxmlformats.org/officeDocument/2006/relationships/image" Target="../media/image49.png"/><Relationship Id="rId7" Type="http://schemas.openxmlformats.org/officeDocument/2006/relationships/image" Target="../media/image37.png"/><Relationship Id="rId12" Type="http://schemas.openxmlformats.org/officeDocument/2006/relationships/hyperlink" Target="https://happygifts.ru/catalog/promo_odezhda/panamy/panama_cumbre_velvetovaya_230_articul_25517/color_temno-siniy/" TargetMode="External"/><Relationship Id="rId17" Type="http://schemas.openxmlformats.org/officeDocument/2006/relationships/image" Target="../media/image45.png"/><Relationship Id="rId2" Type="http://schemas.openxmlformats.org/officeDocument/2006/relationships/image" Target="../media/image32.png"/><Relationship Id="rId16" Type="http://schemas.openxmlformats.org/officeDocument/2006/relationships/image" Target="../media/image44.png"/><Relationship Id="rId20" Type="http://schemas.openxmlformats.org/officeDocument/2006/relationships/image" Target="../media/image4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png"/><Relationship Id="rId11" Type="http://schemas.openxmlformats.org/officeDocument/2006/relationships/hyperlink" Target="https://happygifts.ru/catalog/promo_odezhda/beysbolki/atlantis_1329/beysbolka_severny_5_klinev_articul_25522_s/color_temno-siniy/" TargetMode="External"/><Relationship Id="rId5" Type="http://schemas.openxmlformats.org/officeDocument/2006/relationships/image" Target="../media/image35.png"/><Relationship Id="rId15" Type="http://schemas.openxmlformats.org/officeDocument/2006/relationships/image" Target="../media/image43.png"/><Relationship Id="rId10" Type="http://schemas.openxmlformats.org/officeDocument/2006/relationships/image" Target="../media/image40.png"/><Relationship Id="rId19" Type="http://schemas.openxmlformats.org/officeDocument/2006/relationships/image" Target="../media/image47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2.png"/><Relationship Id="rId22" Type="http://schemas.openxmlformats.org/officeDocument/2006/relationships/image" Target="../media/image5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3" Type="http://schemas.openxmlformats.org/officeDocument/2006/relationships/image" Target="../media/image52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image" Target="../media/image51.png"/><Relationship Id="rId16" Type="http://schemas.openxmlformats.org/officeDocument/2006/relationships/image" Target="../media/image6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hyperlink" Target="https://happygifts.ru/catalog/promo_odezhda/beysbolki/atlantis_1329/beysbolka_teon_5_klinev_plastikovaya_zastyezhka_articul_25524/color_chernyy,_bezhevyy/" TargetMode="External"/><Relationship Id="rId15" Type="http://schemas.openxmlformats.org/officeDocument/2006/relationships/image" Target="../media/image62.png"/><Relationship Id="rId10" Type="http://schemas.openxmlformats.org/officeDocument/2006/relationships/image" Target="../media/image57.png"/><Relationship Id="rId4" Type="http://schemas.openxmlformats.org/officeDocument/2006/relationships/hyperlink" Target="https://happygifts.ru/catalog/promo_odezhda/beysbolki/atlantis_1329/beysbolka_digg_s_6_klinev_metallicheskaya_zastezhka_articul_25450_s/color_bordovyy/" TargetMode="External"/><Relationship Id="rId9" Type="http://schemas.openxmlformats.org/officeDocument/2006/relationships/image" Target="../media/image56.png"/><Relationship Id="rId14" Type="http://schemas.openxmlformats.org/officeDocument/2006/relationships/image" Target="../media/image6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31045" y="-1708150"/>
            <a:ext cx="22603687" cy="12617449"/>
          </a:xfrm>
          <a:prstGeom prst="rect">
            <a:avLst/>
          </a:prstGeom>
        </p:spPr>
      </p:pic>
      <p:sp>
        <p:nvSpPr>
          <p:cNvPr id="14" name="object 4"/>
          <p:cNvSpPr/>
          <p:nvPr/>
        </p:nvSpPr>
        <p:spPr>
          <a:xfrm>
            <a:off x="5081" y="8775"/>
            <a:ext cx="15336519" cy="10908030"/>
          </a:xfrm>
          <a:custGeom>
            <a:avLst/>
            <a:gdLst/>
            <a:ahLst/>
            <a:cxnLst/>
            <a:rect l="l" t="t" r="r" b="b"/>
            <a:pathLst>
              <a:path w="15336519" h="10908030">
                <a:moveTo>
                  <a:pt x="15336012" y="0"/>
                </a:moveTo>
                <a:lnTo>
                  <a:pt x="0" y="0"/>
                </a:lnTo>
                <a:lnTo>
                  <a:pt x="0" y="10908004"/>
                </a:lnTo>
                <a:lnTo>
                  <a:pt x="15336012" y="10908004"/>
                </a:lnTo>
                <a:lnTo>
                  <a:pt x="15336012" y="0"/>
                </a:lnTo>
                <a:close/>
              </a:path>
            </a:pathLst>
          </a:custGeom>
          <a:solidFill>
            <a:srgbClr val="231F20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6938722" y="10424946"/>
            <a:ext cx="8445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50" dirty="0">
                <a:solidFill>
                  <a:srgbClr val="221F1F"/>
                </a:solidFill>
                <a:latin typeface="Courier New"/>
                <a:cs typeface="Courier New"/>
              </a:rPr>
              <a:t>1</a:t>
            </a:r>
            <a:endParaRPr sz="900" dirty="0">
              <a:latin typeface="Courier New"/>
              <a:cs typeface="Courier New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55754" y="385203"/>
            <a:ext cx="3300437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4000" spc="-229" dirty="0">
                <a:solidFill>
                  <a:srgbClr val="FFCF25"/>
                </a:solidFill>
              </a:rPr>
              <a:t>Lookbook</a:t>
            </a:r>
            <a:endParaRPr sz="4000" dirty="0"/>
          </a:p>
        </p:txBody>
      </p:sp>
      <p:sp>
        <p:nvSpPr>
          <p:cNvPr id="7" name="object 7"/>
          <p:cNvSpPr/>
          <p:nvPr/>
        </p:nvSpPr>
        <p:spPr>
          <a:xfrm>
            <a:off x="13690600" y="470146"/>
            <a:ext cx="1183240" cy="626622"/>
          </a:xfrm>
          <a:custGeom>
            <a:avLst/>
            <a:gdLst/>
            <a:ahLst/>
            <a:cxnLst/>
            <a:rect l="l" t="t" r="r" b="b"/>
            <a:pathLst>
              <a:path w="440054" h="233045">
                <a:moveTo>
                  <a:pt x="172021" y="0"/>
                </a:moveTo>
                <a:lnTo>
                  <a:pt x="125884" y="550"/>
                </a:lnTo>
                <a:lnTo>
                  <a:pt x="81860" y="11921"/>
                </a:lnTo>
                <a:lnTo>
                  <a:pt x="41532" y="37372"/>
                </a:lnTo>
                <a:lnTo>
                  <a:pt x="13715" y="73863"/>
                </a:lnTo>
                <a:lnTo>
                  <a:pt x="0" y="117582"/>
                </a:lnTo>
                <a:lnTo>
                  <a:pt x="1977" y="164714"/>
                </a:lnTo>
                <a:lnTo>
                  <a:pt x="22455" y="204503"/>
                </a:lnTo>
                <a:lnTo>
                  <a:pt x="22785" y="205088"/>
                </a:lnTo>
                <a:lnTo>
                  <a:pt x="58150" y="226274"/>
                </a:lnTo>
                <a:lnTo>
                  <a:pt x="102115" y="232544"/>
                </a:lnTo>
                <a:lnTo>
                  <a:pt x="148551" y="228068"/>
                </a:lnTo>
                <a:lnTo>
                  <a:pt x="191372" y="217038"/>
                </a:lnTo>
                <a:lnTo>
                  <a:pt x="216496" y="207925"/>
                </a:lnTo>
                <a:lnTo>
                  <a:pt x="115518" y="207925"/>
                </a:lnTo>
                <a:lnTo>
                  <a:pt x="70760" y="204503"/>
                </a:lnTo>
                <a:lnTo>
                  <a:pt x="48403" y="194727"/>
                </a:lnTo>
                <a:lnTo>
                  <a:pt x="33697" y="178681"/>
                </a:lnTo>
                <a:lnTo>
                  <a:pt x="25688" y="157944"/>
                </a:lnTo>
                <a:lnTo>
                  <a:pt x="23427" y="134095"/>
                </a:lnTo>
                <a:lnTo>
                  <a:pt x="33431" y="86575"/>
                </a:lnTo>
                <a:lnTo>
                  <a:pt x="60600" y="50163"/>
                </a:lnTo>
                <a:lnTo>
                  <a:pt x="100380" y="26463"/>
                </a:lnTo>
                <a:lnTo>
                  <a:pt x="148217" y="17077"/>
                </a:lnTo>
                <a:lnTo>
                  <a:pt x="229280" y="17077"/>
                </a:lnTo>
                <a:lnTo>
                  <a:pt x="216605" y="10278"/>
                </a:lnTo>
                <a:lnTo>
                  <a:pt x="172021" y="0"/>
                </a:lnTo>
                <a:close/>
              </a:path>
              <a:path w="440054" h="233045">
                <a:moveTo>
                  <a:pt x="323859" y="188542"/>
                </a:moveTo>
                <a:lnTo>
                  <a:pt x="323484" y="188542"/>
                </a:lnTo>
                <a:lnTo>
                  <a:pt x="321407" y="189289"/>
                </a:lnTo>
                <a:lnTo>
                  <a:pt x="321941" y="190876"/>
                </a:lnTo>
                <a:lnTo>
                  <a:pt x="324823" y="200833"/>
                </a:lnTo>
                <a:lnTo>
                  <a:pt x="331199" y="205088"/>
                </a:lnTo>
                <a:lnTo>
                  <a:pt x="342474" y="210702"/>
                </a:lnTo>
                <a:lnTo>
                  <a:pt x="354934" y="212473"/>
                </a:lnTo>
                <a:lnTo>
                  <a:pt x="367705" y="211395"/>
                </a:lnTo>
                <a:lnTo>
                  <a:pt x="379916" y="208466"/>
                </a:lnTo>
                <a:lnTo>
                  <a:pt x="383626" y="206960"/>
                </a:lnTo>
                <a:lnTo>
                  <a:pt x="352778" y="206960"/>
                </a:lnTo>
                <a:lnTo>
                  <a:pt x="327490" y="195893"/>
                </a:lnTo>
                <a:lnTo>
                  <a:pt x="325624" y="193467"/>
                </a:lnTo>
                <a:lnTo>
                  <a:pt x="325192" y="191524"/>
                </a:lnTo>
                <a:lnTo>
                  <a:pt x="323859" y="188542"/>
                </a:lnTo>
                <a:close/>
              </a:path>
              <a:path w="440054" h="233045">
                <a:moveTo>
                  <a:pt x="404219" y="114830"/>
                </a:moveTo>
                <a:lnTo>
                  <a:pt x="391307" y="114830"/>
                </a:lnTo>
                <a:lnTo>
                  <a:pt x="378710" y="116188"/>
                </a:lnTo>
                <a:lnTo>
                  <a:pt x="330999" y="129442"/>
                </a:lnTo>
                <a:lnTo>
                  <a:pt x="285936" y="149868"/>
                </a:lnTo>
                <a:lnTo>
                  <a:pt x="246146" y="170440"/>
                </a:lnTo>
                <a:lnTo>
                  <a:pt x="203972" y="188542"/>
                </a:lnTo>
                <a:lnTo>
                  <a:pt x="160176" y="201821"/>
                </a:lnTo>
                <a:lnTo>
                  <a:pt x="115518" y="207925"/>
                </a:lnTo>
                <a:lnTo>
                  <a:pt x="216496" y="207925"/>
                </a:lnTo>
                <a:lnTo>
                  <a:pt x="219156" y="206960"/>
                </a:lnTo>
                <a:lnTo>
                  <a:pt x="246601" y="194535"/>
                </a:lnTo>
                <a:lnTo>
                  <a:pt x="272996" y="180661"/>
                </a:lnTo>
                <a:lnTo>
                  <a:pt x="298839" y="165794"/>
                </a:lnTo>
                <a:lnTo>
                  <a:pt x="320952" y="154156"/>
                </a:lnTo>
                <a:lnTo>
                  <a:pt x="351919" y="140887"/>
                </a:lnTo>
                <a:lnTo>
                  <a:pt x="384743" y="131370"/>
                </a:lnTo>
                <a:lnTo>
                  <a:pt x="412428" y="130983"/>
                </a:lnTo>
                <a:lnTo>
                  <a:pt x="435412" y="130983"/>
                </a:lnTo>
                <a:lnTo>
                  <a:pt x="428252" y="122601"/>
                </a:lnTo>
                <a:lnTo>
                  <a:pt x="416734" y="117107"/>
                </a:lnTo>
                <a:lnTo>
                  <a:pt x="404219" y="114830"/>
                </a:lnTo>
                <a:close/>
              </a:path>
              <a:path w="440054" h="233045">
                <a:moveTo>
                  <a:pt x="435412" y="130983"/>
                </a:moveTo>
                <a:lnTo>
                  <a:pt x="412428" y="130983"/>
                </a:lnTo>
                <a:lnTo>
                  <a:pt x="421013" y="133244"/>
                </a:lnTo>
                <a:lnTo>
                  <a:pt x="426804" y="141194"/>
                </a:lnTo>
                <a:lnTo>
                  <a:pt x="426407" y="149868"/>
                </a:lnTo>
                <a:lnTo>
                  <a:pt x="426398" y="150058"/>
                </a:lnTo>
                <a:lnTo>
                  <a:pt x="413583" y="176903"/>
                </a:lnTo>
                <a:lnTo>
                  <a:pt x="385260" y="198250"/>
                </a:lnTo>
                <a:lnTo>
                  <a:pt x="352778" y="206960"/>
                </a:lnTo>
                <a:lnTo>
                  <a:pt x="383626" y="206960"/>
                </a:lnTo>
                <a:lnTo>
                  <a:pt x="422266" y="182780"/>
                </a:lnTo>
                <a:lnTo>
                  <a:pt x="439436" y="144788"/>
                </a:lnTo>
                <a:lnTo>
                  <a:pt x="436686" y="132474"/>
                </a:lnTo>
                <a:lnTo>
                  <a:pt x="435412" y="130983"/>
                </a:lnTo>
                <a:close/>
              </a:path>
              <a:path w="440054" h="233045">
                <a:moveTo>
                  <a:pt x="229280" y="17077"/>
                </a:moveTo>
                <a:lnTo>
                  <a:pt x="148217" y="17077"/>
                </a:lnTo>
                <a:lnTo>
                  <a:pt x="196758" y="19294"/>
                </a:lnTo>
                <a:lnTo>
                  <a:pt x="241191" y="35135"/>
                </a:lnTo>
                <a:lnTo>
                  <a:pt x="277466" y="64270"/>
                </a:lnTo>
                <a:lnTo>
                  <a:pt x="301423" y="106180"/>
                </a:lnTo>
                <a:lnTo>
                  <a:pt x="301532" y="106370"/>
                </a:lnTo>
                <a:lnTo>
                  <a:pt x="302129" y="108631"/>
                </a:lnTo>
                <a:lnTo>
                  <a:pt x="304757" y="107844"/>
                </a:lnTo>
                <a:lnTo>
                  <a:pt x="304409" y="106370"/>
                </a:lnTo>
                <a:lnTo>
                  <a:pt x="304364" y="106180"/>
                </a:lnTo>
                <a:lnTo>
                  <a:pt x="286444" y="63358"/>
                </a:lnTo>
                <a:lnTo>
                  <a:pt x="255968" y="31394"/>
                </a:lnTo>
                <a:lnTo>
                  <a:pt x="229280" y="17077"/>
                </a:lnTo>
                <a:close/>
              </a:path>
            </a:pathLst>
          </a:custGeom>
          <a:solidFill>
            <a:srgbClr val="FFCF2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4"/>
          <p:cNvSpPr txBox="1"/>
          <p:nvPr/>
        </p:nvSpPr>
        <p:spPr>
          <a:xfrm>
            <a:off x="-566451" y="8274050"/>
            <a:ext cx="16474501" cy="247631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spcBef>
                <a:spcPts val="110"/>
              </a:spcBef>
            </a:pPr>
            <a:r>
              <a:rPr lang="ru-RU" sz="16000" spc="-280" dirty="0" smtClean="0">
                <a:solidFill>
                  <a:srgbClr val="FFCF25"/>
                </a:solidFill>
                <a:latin typeface="TT Norms Pro Serif Medium" panose="020A0103060000020004" pitchFamily="18" charset="0"/>
                <a:cs typeface="Bookman Old Style"/>
              </a:rPr>
              <a:t>Новинки 2026</a:t>
            </a:r>
            <a:endParaRPr sz="16000" dirty="0">
              <a:solidFill>
                <a:srgbClr val="FFCF25"/>
              </a:solidFill>
              <a:latin typeface="TT Norms Pro Serif Medium" panose="020A0103060000020004" pitchFamily="18" charset="0"/>
              <a:cs typeface="Bookman Old Style"/>
            </a:endParaRPr>
          </a:p>
        </p:txBody>
      </p:sp>
    </p:spTree>
    <p:extLst>
      <p:ext uri="{BB962C8B-B14F-4D97-AF65-F5344CB8AC3E}">
        <p14:creationId xmlns:p14="http://schemas.microsoft.com/office/powerpoint/2010/main" val="3219326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5336012" cy="1090800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" y="-10366"/>
            <a:ext cx="15337567" cy="1090881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43299" y="9312201"/>
            <a:ext cx="3116580" cy="101450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sz="6501" spc="-280" dirty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Drop</a:t>
            </a:r>
            <a:r>
              <a:rPr sz="6501" spc="-1290" dirty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 </a:t>
            </a:r>
            <a:r>
              <a:rPr sz="6501" spc="1235" dirty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:2</a:t>
            </a:r>
            <a:endParaRPr sz="6501" dirty="0">
              <a:latin typeface="TT Norms Pro Serif Medium" panose="020A0103060000020004" pitchFamily="18" charset="0"/>
              <a:cs typeface="Bookman Old Styl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05800" y="8928890"/>
            <a:ext cx="6283960" cy="1397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13388" algn="r">
              <a:spcBef>
                <a:spcPts val="100"/>
              </a:spcBef>
            </a:pPr>
            <a:r>
              <a:rPr lang="ru-RU" sz="1000" spc="-10" dirty="0">
                <a:solidFill>
                  <a:srgbClr val="FFFFFF"/>
                </a:solidFill>
                <a:latin typeface="TT Norms Pro Serif Light" panose="020A0103060000020004" pitchFamily="18" charset="0"/>
                <a:cs typeface="Courier New"/>
              </a:rPr>
              <a:t>ИННОВАЦИИ В НАШЕЙ КОЛЛЕКЦИИ ВЫХОДЯТ ЗА РАМКИ ОДНИХ ЛИШЬ МАТЕРИАЛОВ. </a:t>
            </a:r>
            <a:r>
              <a:rPr lang="ru-RU" sz="1000" spc="-10" dirty="0" smtClean="0">
                <a:solidFill>
                  <a:srgbClr val="FFFFFF"/>
                </a:solidFill>
                <a:latin typeface="TT Norms Pro Serif Light" panose="020A0103060000020004" pitchFamily="18" charset="0"/>
                <a:cs typeface="Courier New"/>
              </a:rPr>
              <a:t>БЕЙСБОЛКИ ИДЕАЛЬНО </a:t>
            </a:r>
            <a:r>
              <a:rPr lang="ru-RU" sz="1000" spc="-10" dirty="0">
                <a:solidFill>
                  <a:srgbClr val="FFFFFF"/>
                </a:solidFill>
                <a:latin typeface="TT Norms Pro Serif Light" panose="020A0103060000020004" pitchFamily="18" charset="0"/>
                <a:cs typeface="Courier New"/>
              </a:rPr>
              <a:t>ПОДХОДЯТ ДЛЯ КАСТОМИЗАЦИИ, СТАНОВЯСЬ ОТЛИЧНЫМ ХОЛСТОМ ДЛЯ САМОБЫТНОГО СТИЛЯ. СЕГМЕНТ TRUCKER ПРОДОЛЖАЕТ </a:t>
            </a:r>
            <a:r>
              <a:rPr lang="ru-RU" sz="1000" spc="-10" dirty="0" smtClean="0">
                <a:solidFill>
                  <a:srgbClr val="FFFFFF"/>
                </a:solidFill>
                <a:latin typeface="TT Norms Pro Serif Light" panose="020A0103060000020004" pitchFamily="18" charset="0"/>
                <a:cs typeface="Courier New"/>
              </a:rPr>
              <a:t>РАЗВИВАТЬСЯ, ПРЕДЛАГАЯ МОДЕЛИ ДЛЯ ТЕХ, КТО ХОЧЕТ БЫТЬ В ТРЕНДЕ И ТЕХ, КТО ИЩЕТ МАКСИМАЛЬНЫЙ КОМФОРТ. </a:t>
            </a:r>
            <a:r>
              <a:rPr lang="ru-RU" sz="1000" spc="-10" dirty="0">
                <a:solidFill>
                  <a:srgbClr val="FFFFFF"/>
                </a:solidFill>
                <a:latin typeface="TT Norms Pro Serif Light" panose="020A0103060000020004" pitchFamily="18" charset="0"/>
                <a:cs typeface="Courier New"/>
              </a:rPr>
              <a:t>СРЕДИ НОВИНОК — </a:t>
            </a:r>
            <a:r>
              <a:rPr lang="ru-RU" sz="1000" spc="-10" dirty="0" smtClean="0">
                <a:solidFill>
                  <a:srgbClr val="FFFFFF"/>
                </a:solidFill>
                <a:latin typeface="TT Norms Pro Serif Light" panose="020A0103060000020004" pitchFamily="18" charset="0"/>
                <a:cs typeface="Courier New"/>
              </a:rPr>
              <a:t>ВИНТАЖНАЯ  </a:t>
            </a:r>
            <a:r>
              <a:rPr lang="ru-RU" sz="1000" spc="-10" dirty="0">
                <a:solidFill>
                  <a:srgbClr val="FFFFFF"/>
                </a:solidFill>
                <a:latin typeface="TT Norms Pro Serif Light" panose="020A0103060000020004" pitchFamily="18" charset="0"/>
                <a:cs typeface="Courier New"/>
              </a:rPr>
              <a:t>БЕЙСБОЛКА </a:t>
            </a:r>
            <a:r>
              <a:rPr lang="ru-RU" sz="1000" spc="-10" dirty="0" smtClean="0">
                <a:solidFill>
                  <a:srgbClr val="FFFFFF"/>
                </a:solidFill>
                <a:latin typeface="TT Norms Pro Serif Light" panose="020A0103060000020004" pitchFamily="18" charset="0"/>
                <a:cs typeface="Courier New"/>
              </a:rPr>
              <a:t>С МЯГКОЙ  ПЕРЕДНЕЙ ПАНЕЛЬЮ И В ВЕРСИИ БЕЗ ЗАСТЁЖКИ, С ЭЛАСТИЧНОЙ СЕТКОЙ ДЛЯ УЛУЧШЕННОЙ ПОСАДКИ. </a:t>
            </a:r>
            <a:r>
              <a:rPr lang="ru-RU" sz="1000" spc="-10" dirty="0">
                <a:solidFill>
                  <a:srgbClr val="FFFFFF"/>
                </a:solidFill>
                <a:latin typeface="TT Norms Pro Serif Light" panose="020A0103060000020004" pitchFamily="18" charset="0"/>
                <a:cs typeface="Courier New"/>
              </a:rPr>
              <a:t>ЛИНЕЙКА БЕЙСБОЛОК РАСШИРЯЕТСЯ НОВЫМИ 5-ПАНЕЛЬНЫМИ МОДЕЛЯМИ </a:t>
            </a:r>
            <a:r>
              <a:rPr lang="ru-RU" sz="1000" spc="-10" dirty="0" smtClean="0">
                <a:solidFill>
                  <a:srgbClr val="FFFFFF"/>
                </a:solidFill>
                <a:latin typeface="TT Norms Pro Serif Light" panose="020A0103060000020004" pitchFamily="18" charset="0"/>
                <a:cs typeface="Courier New"/>
              </a:rPr>
              <a:t>— </a:t>
            </a:r>
            <a:r>
              <a:rPr lang="ru-RU" sz="1000" spc="-10" dirty="0">
                <a:solidFill>
                  <a:srgbClr val="FFFFFF"/>
                </a:solidFill>
                <a:latin typeface="TT Norms Pro Serif Light" panose="020A0103060000020004" pitchFamily="18" charset="0"/>
                <a:cs typeface="Courier New"/>
              </a:rPr>
              <a:t>ОТ ЛАКОНИЧНОГО МИНИМАЛИЗМА ДО СМЕЛЫХ ТРЕНДОВЫХ ДИЗАЙНОВ С ВЕРЁВОЧНЫМИ АКЦЕНТАМИ </a:t>
            </a:r>
            <a:r>
              <a:rPr lang="ru-RU" sz="1000" spc="-10" dirty="0" smtClean="0">
                <a:solidFill>
                  <a:srgbClr val="FFFFFF"/>
                </a:solidFill>
                <a:latin typeface="TT Norms Pro Serif Light" panose="020A0103060000020004" pitchFamily="18" charset="0"/>
                <a:cs typeface="Courier New"/>
              </a:rPr>
              <a:t>НА КОЗЫРЬКЕ.</a:t>
            </a:r>
            <a:endParaRPr sz="1000" dirty="0">
              <a:latin typeface="TT Norms Pro Serif Light" panose="020A0103060000020004" pitchFamily="18" charset="0"/>
              <a:cs typeface="Courier New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50500" y="742391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ATLANTIS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00983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LOOKBOOK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664401" y="742392"/>
            <a:ext cx="3683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DROP2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306904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ATLANTIS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157381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LOOKBOOK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224381" y="742391"/>
            <a:ext cx="3683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DROP2</a:t>
            </a:r>
            <a:endParaRPr sz="900"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30120" y="10424948"/>
            <a:ext cx="16256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25" dirty="0">
                <a:solidFill>
                  <a:srgbClr val="231F20"/>
                </a:solidFill>
                <a:latin typeface="Courier New"/>
                <a:cs typeface="Courier New"/>
              </a:rPr>
              <a:t>21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56000" y="10438562"/>
            <a:ext cx="13716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75"/>
              </a:lnSpc>
            </a:pPr>
            <a:r>
              <a:rPr sz="900" spc="-25" dirty="0">
                <a:solidFill>
                  <a:srgbClr val="231F20"/>
                </a:solidFill>
                <a:latin typeface="Courier New"/>
                <a:cs typeface="Courier New"/>
              </a:rPr>
              <a:t>20</a:t>
            </a:r>
            <a:endParaRPr sz="900">
              <a:latin typeface="Courier New"/>
              <a:cs typeface="Courier New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"/>
            <a:ext cx="7667993" cy="10907991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9169655" y="9613899"/>
            <a:ext cx="537845" cy="538480"/>
            <a:chOff x="9169654" y="9613899"/>
            <a:chExt cx="537845" cy="53848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69654" y="9613899"/>
              <a:ext cx="128587" cy="12953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9169654" y="9614484"/>
              <a:ext cx="537845" cy="537210"/>
            </a:xfrm>
            <a:custGeom>
              <a:avLst/>
              <a:gdLst/>
              <a:ahLst/>
              <a:cxnLst/>
              <a:rect l="l" t="t" r="r" b="b"/>
              <a:pathLst>
                <a:path w="537845" h="537209">
                  <a:moveTo>
                    <a:pt x="146964" y="147320"/>
                  </a:moveTo>
                  <a:lnTo>
                    <a:pt x="128600" y="147320"/>
                  </a:lnTo>
                  <a:lnTo>
                    <a:pt x="128600" y="168910"/>
                  </a:lnTo>
                  <a:lnTo>
                    <a:pt x="128600" y="181610"/>
                  </a:lnTo>
                  <a:lnTo>
                    <a:pt x="125374" y="184150"/>
                  </a:lnTo>
                  <a:lnTo>
                    <a:pt x="113436" y="184150"/>
                  </a:lnTo>
                  <a:lnTo>
                    <a:pt x="110223" y="181610"/>
                  </a:lnTo>
                  <a:lnTo>
                    <a:pt x="110223" y="168910"/>
                  </a:lnTo>
                  <a:lnTo>
                    <a:pt x="113436" y="166370"/>
                  </a:lnTo>
                  <a:lnTo>
                    <a:pt x="125374" y="166370"/>
                  </a:lnTo>
                  <a:lnTo>
                    <a:pt x="128600" y="168910"/>
                  </a:lnTo>
                  <a:lnTo>
                    <a:pt x="128600" y="147320"/>
                  </a:lnTo>
                  <a:lnTo>
                    <a:pt x="91859" y="147320"/>
                  </a:lnTo>
                  <a:lnTo>
                    <a:pt x="91859" y="181610"/>
                  </a:lnTo>
                  <a:lnTo>
                    <a:pt x="90474" y="184150"/>
                  </a:lnTo>
                  <a:lnTo>
                    <a:pt x="76695" y="184150"/>
                  </a:lnTo>
                  <a:lnTo>
                    <a:pt x="73482" y="187960"/>
                  </a:lnTo>
                  <a:lnTo>
                    <a:pt x="73482" y="199390"/>
                  </a:lnTo>
                  <a:lnTo>
                    <a:pt x="76695" y="203200"/>
                  </a:lnTo>
                  <a:lnTo>
                    <a:pt x="88633" y="203200"/>
                  </a:lnTo>
                  <a:lnTo>
                    <a:pt x="91859" y="199390"/>
                  </a:lnTo>
                  <a:lnTo>
                    <a:pt x="91859" y="187960"/>
                  </a:lnTo>
                  <a:lnTo>
                    <a:pt x="95072" y="184150"/>
                  </a:lnTo>
                  <a:lnTo>
                    <a:pt x="107010" y="184150"/>
                  </a:lnTo>
                  <a:lnTo>
                    <a:pt x="110223" y="187960"/>
                  </a:lnTo>
                  <a:lnTo>
                    <a:pt x="110223" y="200660"/>
                  </a:lnTo>
                  <a:lnTo>
                    <a:pt x="113436" y="203200"/>
                  </a:lnTo>
                  <a:lnTo>
                    <a:pt x="146964" y="203200"/>
                  </a:lnTo>
                  <a:lnTo>
                    <a:pt x="146964" y="166370"/>
                  </a:lnTo>
                  <a:lnTo>
                    <a:pt x="146964" y="147320"/>
                  </a:lnTo>
                  <a:close/>
                </a:path>
                <a:path w="537845" h="537209">
                  <a:moveTo>
                    <a:pt x="280136" y="112420"/>
                  </a:moveTo>
                  <a:lnTo>
                    <a:pt x="276923" y="110121"/>
                  </a:lnTo>
                  <a:lnTo>
                    <a:pt x="260388" y="110121"/>
                  </a:lnTo>
                  <a:lnTo>
                    <a:pt x="257175" y="112420"/>
                  </a:lnTo>
                  <a:lnTo>
                    <a:pt x="257175" y="119303"/>
                  </a:lnTo>
                  <a:lnTo>
                    <a:pt x="257175" y="126187"/>
                  </a:lnTo>
                  <a:lnTo>
                    <a:pt x="260388" y="128485"/>
                  </a:lnTo>
                  <a:lnTo>
                    <a:pt x="276923" y="128485"/>
                  </a:lnTo>
                  <a:lnTo>
                    <a:pt x="280136" y="126187"/>
                  </a:lnTo>
                  <a:lnTo>
                    <a:pt x="280136" y="112420"/>
                  </a:lnTo>
                  <a:close/>
                </a:path>
                <a:path w="537845" h="537209">
                  <a:moveTo>
                    <a:pt x="537324" y="238760"/>
                  </a:moveTo>
                  <a:lnTo>
                    <a:pt x="503796" y="238760"/>
                  </a:lnTo>
                  <a:lnTo>
                    <a:pt x="500583" y="237490"/>
                  </a:lnTo>
                  <a:lnTo>
                    <a:pt x="500583" y="284480"/>
                  </a:lnTo>
                  <a:lnTo>
                    <a:pt x="500583" y="313690"/>
                  </a:lnTo>
                  <a:lnTo>
                    <a:pt x="499211" y="317500"/>
                  </a:lnTo>
                  <a:lnTo>
                    <a:pt x="485432" y="317500"/>
                  </a:lnTo>
                  <a:lnTo>
                    <a:pt x="482219" y="313690"/>
                  </a:lnTo>
                  <a:lnTo>
                    <a:pt x="482219" y="302260"/>
                  </a:lnTo>
                  <a:lnTo>
                    <a:pt x="479005" y="298450"/>
                  </a:lnTo>
                  <a:lnTo>
                    <a:pt x="465226" y="298450"/>
                  </a:lnTo>
                  <a:lnTo>
                    <a:pt x="463842" y="295910"/>
                  </a:lnTo>
                  <a:lnTo>
                    <a:pt x="463842" y="260350"/>
                  </a:lnTo>
                  <a:lnTo>
                    <a:pt x="462470" y="257810"/>
                  </a:lnTo>
                  <a:lnTo>
                    <a:pt x="448691" y="257810"/>
                  </a:lnTo>
                  <a:lnTo>
                    <a:pt x="445477" y="254000"/>
                  </a:lnTo>
                  <a:lnTo>
                    <a:pt x="445477" y="248920"/>
                  </a:lnTo>
                  <a:lnTo>
                    <a:pt x="444588" y="243840"/>
                  </a:lnTo>
                  <a:lnTo>
                    <a:pt x="440817" y="241300"/>
                  </a:lnTo>
                  <a:lnTo>
                    <a:pt x="432485" y="240030"/>
                  </a:lnTo>
                  <a:lnTo>
                    <a:pt x="417918" y="238760"/>
                  </a:lnTo>
                  <a:lnTo>
                    <a:pt x="403339" y="240030"/>
                  </a:lnTo>
                  <a:lnTo>
                    <a:pt x="395020" y="241300"/>
                  </a:lnTo>
                  <a:lnTo>
                    <a:pt x="391248" y="243840"/>
                  </a:lnTo>
                  <a:lnTo>
                    <a:pt x="390372" y="248920"/>
                  </a:lnTo>
                  <a:lnTo>
                    <a:pt x="390372" y="256540"/>
                  </a:lnTo>
                  <a:lnTo>
                    <a:pt x="393585" y="257810"/>
                  </a:lnTo>
                  <a:lnTo>
                    <a:pt x="427101" y="257810"/>
                  </a:lnTo>
                  <a:lnTo>
                    <a:pt x="427101" y="295910"/>
                  </a:lnTo>
                  <a:lnTo>
                    <a:pt x="428485" y="298450"/>
                  </a:lnTo>
                  <a:lnTo>
                    <a:pt x="442264" y="298450"/>
                  </a:lnTo>
                  <a:lnTo>
                    <a:pt x="445477" y="302260"/>
                  </a:lnTo>
                  <a:lnTo>
                    <a:pt x="445477" y="313690"/>
                  </a:lnTo>
                  <a:lnTo>
                    <a:pt x="448691" y="317500"/>
                  </a:lnTo>
                  <a:lnTo>
                    <a:pt x="460629" y="317500"/>
                  </a:lnTo>
                  <a:lnTo>
                    <a:pt x="463842" y="320040"/>
                  </a:lnTo>
                  <a:lnTo>
                    <a:pt x="463842" y="332740"/>
                  </a:lnTo>
                  <a:lnTo>
                    <a:pt x="467055" y="335280"/>
                  </a:lnTo>
                  <a:lnTo>
                    <a:pt x="480834" y="335280"/>
                  </a:lnTo>
                  <a:lnTo>
                    <a:pt x="482219" y="339090"/>
                  </a:lnTo>
                  <a:lnTo>
                    <a:pt x="482219" y="372110"/>
                  </a:lnTo>
                  <a:lnTo>
                    <a:pt x="445477" y="372110"/>
                  </a:lnTo>
                  <a:lnTo>
                    <a:pt x="445477" y="391160"/>
                  </a:lnTo>
                  <a:lnTo>
                    <a:pt x="445477" y="445770"/>
                  </a:lnTo>
                  <a:lnTo>
                    <a:pt x="390372" y="445770"/>
                  </a:lnTo>
                  <a:lnTo>
                    <a:pt x="390372" y="391160"/>
                  </a:lnTo>
                  <a:lnTo>
                    <a:pt x="445477" y="391160"/>
                  </a:lnTo>
                  <a:lnTo>
                    <a:pt x="445477" y="372110"/>
                  </a:lnTo>
                  <a:lnTo>
                    <a:pt x="408736" y="372110"/>
                  </a:lnTo>
                  <a:lnTo>
                    <a:pt x="408736" y="339090"/>
                  </a:lnTo>
                  <a:lnTo>
                    <a:pt x="407352" y="335280"/>
                  </a:lnTo>
                  <a:lnTo>
                    <a:pt x="391744" y="335280"/>
                  </a:lnTo>
                  <a:lnTo>
                    <a:pt x="390372" y="339090"/>
                  </a:lnTo>
                  <a:lnTo>
                    <a:pt x="390372" y="369570"/>
                  </a:lnTo>
                  <a:lnTo>
                    <a:pt x="388988" y="372110"/>
                  </a:lnTo>
                  <a:lnTo>
                    <a:pt x="375208" y="372110"/>
                  </a:lnTo>
                  <a:lnTo>
                    <a:pt x="371995" y="369570"/>
                  </a:lnTo>
                  <a:lnTo>
                    <a:pt x="371995" y="356870"/>
                  </a:lnTo>
                  <a:lnTo>
                    <a:pt x="368782" y="354330"/>
                  </a:lnTo>
                  <a:lnTo>
                    <a:pt x="356844" y="354330"/>
                  </a:lnTo>
                  <a:lnTo>
                    <a:pt x="353631" y="356870"/>
                  </a:lnTo>
                  <a:lnTo>
                    <a:pt x="353631" y="369570"/>
                  </a:lnTo>
                  <a:lnTo>
                    <a:pt x="350405" y="372110"/>
                  </a:lnTo>
                  <a:lnTo>
                    <a:pt x="338467" y="372110"/>
                  </a:lnTo>
                  <a:lnTo>
                    <a:pt x="335254" y="375920"/>
                  </a:lnTo>
                  <a:lnTo>
                    <a:pt x="335254" y="387350"/>
                  </a:lnTo>
                  <a:lnTo>
                    <a:pt x="332041" y="391160"/>
                  </a:lnTo>
                  <a:lnTo>
                    <a:pt x="320103" y="391160"/>
                  </a:lnTo>
                  <a:lnTo>
                    <a:pt x="316890" y="387350"/>
                  </a:lnTo>
                  <a:lnTo>
                    <a:pt x="316890" y="375920"/>
                  </a:lnTo>
                  <a:lnTo>
                    <a:pt x="313677" y="372110"/>
                  </a:lnTo>
                  <a:lnTo>
                    <a:pt x="301726" y="372110"/>
                  </a:lnTo>
                  <a:lnTo>
                    <a:pt x="298513" y="375920"/>
                  </a:lnTo>
                  <a:lnTo>
                    <a:pt x="298513" y="387350"/>
                  </a:lnTo>
                  <a:lnTo>
                    <a:pt x="295300" y="391160"/>
                  </a:lnTo>
                  <a:lnTo>
                    <a:pt x="283362" y="391160"/>
                  </a:lnTo>
                  <a:lnTo>
                    <a:pt x="280149" y="393700"/>
                  </a:lnTo>
                  <a:lnTo>
                    <a:pt x="280149" y="406400"/>
                  </a:lnTo>
                  <a:lnTo>
                    <a:pt x="276936" y="408940"/>
                  </a:lnTo>
                  <a:lnTo>
                    <a:pt x="260400" y="408940"/>
                  </a:lnTo>
                  <a:lnTo>
                    <a:pt x="257187" y="411480"/>
                  </a:lnTo>
                  <a:lnTo>
                    <a:pt x="257187" y="424180"/>
                  </a:lnTo>
                  <a:lnTo>
                    <a:pt x="253974" y="427990"/>
                  </a:lnTo>
                  <a:lnTo>
                    <a:pt x="242023" y="427990"/>
                  </a:lnTo>
                  <a:lnTo>
                    <a:pt x="238810" y="430530"/>
                  </a:lnTo>
                  <a:lnTo>
                    <a:pt x="238810" y="443230"/>
                  </a:lnTo>
                  <a:lnTo>
                    <a:pt x="235597" y="445770"/>
                  </a:lnTo>
                  <a:lnTo>
                    <a:pt x="223659" y="445770"/>
                  </a:lnTo>
                  <a:lnTo>
                    <a:pt x="220446" y="449580"/>
                  </a:lnTo>
                  <a:lnTo>
                    <a:pt x="220446" y="461010"/>
                  </a:lnTo>
                  <a:lnTo>
                    <a:pt x="217233" y="464820"/>
                  </a:lnTo>
                  <a:lnTo>
                    <a:pt x="205282" y="464820"/>
                  </a:lnTo>
                  <a:lnTo>
                    <a:pt x="202069" y="461010"/>
                  </a:lnTo>
                  <a:lnTo>
                    <a:pt x="202069" y="447040"/>
                  </a:lnTo>
                  <a:lnTo>
                    <a:pt x="198856" y="445770"/>
                  </a:lnTo>
                  <a:lnTo>
                    <a:pt x="183705" y="445770"/>
                  </a:lnTo>
                  <a:lnTo>
                    <a:pt x="183705" y="467360"/>
                  </a:lnTo>
                  <a:lnTo>
                    <a:pt x="183705" y="480060"/>
                  </a:lnTo>
                  <a:lnTo>
                    <a:pt x="180492" y="482612"/>
                  </a:lnTo>
                  <a:lnTo>
                    <a:pt x="168554" y="482612"/>
                  </a:lnTo>
                  <a:lnTo>
                    <a:pt x="165328" y="480060"/>
                  </a:lnTo>
                  <a:lnTo>
                    <a:pt x="165328" y="467360"/>
                  </a:lnTo>
                  <a:lnTo>
                    <a:pt x="168554" y="464820"/>
                  </a:lnTo>
                  <a:lnTo>
                    <a:pt x="180492" y="464820"/>
                  </a:lnTo>
                  <a:lnTo>
                    <a:pt x="183705" y="467360"/>
                  </a:lnTo>
                  <a:lnTo>
                    <a:pt x="183705" y="445770"/>
                  </a:lnTo>
                  <a:lnTo>
                    <a:pt x="168554" y="445770"/>
                  </a:lnTo>
                  <a:lnTo>
                    <a:pt x="165328" y="444500"/>
                  </a:lnTo>
                  <a:lnTo>
                    <a:pt x="165328" y="430530"/>
                  </a:lnTo>
                  <a:lnTo>
                    <a:pt x="168554" y="427990"/>
                  </a:lnTo>
                  <a:lnTo>
                    <a:pt x="180492" y="427990"/>
                  </a:lnTo>
                  <a:lnTo>
                    <a:pt x="183705" y="424180"/>
                  </a:lnTo>
                  <a:lnTo>
                    <a:pt x="183705" y="412750"/>
                  </a:lnTo>
                  <a:lnTo>
                    <a:pt x="186918" y="408940"/>
                  </a:lnTo>
                  <a:lnTo>
                    <a:pt x="198856" y="408940"/>
                  </a:lnTo>
                  <a:lnTo>
                    <a:pt x="202069" y="406400"/>
                  </a:lnTo>
                  <a:lnTo>
                    <a:pt x="202069" y="393700"/>
                  </a:lnTo>
                  <a:lnTo>
                    <a:pt x="205282" y="391160"/>
                  </a:lnTo>
                  <a:lnTo>
                    <a:pt x="219062" y="391160"/>
                  </a:lnTo>
                  <a:lnTo>
                    <a:pt x="220446" y="387350"/>
                  </a:lnTo>
                  <a:lnTo>
                    <a:pt x="220446" y="354330"/>
                  </a:lnTo>
                  <a:lnTo>
                    <a:pt x="183705" y="354330"/>
                  </a:lnTo>
                  <a:lnTo>
                    <a:pt x="183705" y="387350"/>
                  </a:lnTo>
                  <a:lnTo>
                    <a:pt x="182321" y="391160"/>
                  </a:lnTo>
                  <a:lnTo>
                    <a:pt x="168554" y="391160"/>
                  </a:lnTo>
                  <a:lnTo>
                    <a:pt x="165328" y="387350"/>
                  </a:lnTo>
                  <a:lnTo>
                    <a:pt x="165328" y="375920"/>
                  </a:lnTo>
                  <a:lnTo>
                    <a:pt x="162115" y="372110"/>
                  </a:lnTo>
                  <a:lnTo>
                    <a:pt x="151218" y="372110"/>
                  </a:lnTo>
                  <a:lnTo>
                    <a:pt x="148450" y="368300"/>
                  </a:lnTo>
                  <a:lnTo>
                    <a:pt x="147231" y="359410"/>
                  </a:lnTo>
                  <a:lnTo>
                    <a:pt x="147116" y="353060"/>
                  </a:lnTo>
                  <a:lnTo>
                    <a:pt x="147040" y="349250"/>
                  </a:lnTo>
                  <a:lnTo>
                    <a:pt x="146964" y="345440"/>
                  </a:lnTo>
                  <a:lnTo>
                    <a:pt x="146850" y="339090"/>
                  </a:lnTo>
                  <a:lnTo>
                    <a:pt x="146786" y="335280"/>
                  </a:lnTo>
                  <a:lnTo>
                    <a:pt x="146685" y="330200"/>
                  </a:lnTo>
                  <a:lnTo>
                    <a:pt x="145465" y="322580"/>
                  </a:lnTo>
                  <a:lnTo>
                    <a:pt x="142697" y="318770"/>
                  </a:lnTo>
                  <a:lnTo>
                    <a:pt x="137782" y="317500"/>
                  </a:lnTo>
                  <a:lnTo>
                    <a:pt x="131813" y="317500"/>
                  </a:lnTo>
                  <a:lnTo>
                    <a:pt x="128600" y="320040"/>
                  </a:lnTo>
                  <a:lnTo>
                    <a:pt x="128600" y="332740"/>
                  </a:lnTo>
                  <a:lnTo>
                    <a:pt x="128600" y="355600"/>
                  </a:lnTo>
                  <a:lnTo>
                    <a:pt x="128600" y="370840"/>
                  </a:lnTo>
                  <a:lnTo>
                    <a:pt x="125374" y="372110"/>
                  </a:lnTo>
                  <a:lnTo>
                    <a:pt x="95072" y="372110"/>
                  </a:lnTo>
                  <a:lnTo>
                    <a:pt x="91859" y="370840"/>
                  </a:lnTo>
                  <a:lnTo>
                    <a:pt x="91859" y="355600"/>
                  </a:lnTo>
                  <a:lnTo>
                    <a:pt x="95072" y="354330"/>
                  </a:lnTo>
                  <a:lnTo>
                    <a:pt x="125374" y="354330"/>
                  </a:lnTo>
                  <a:lnTo>
                    <a:pt x="128600" y="355600"/>
                  </a:lnTo>
                  <a:lnTo>
                    <a:pt x="128600" y="332740"/>
                  </a:lnTo>
                  <a:lnTo>
                    <a:pt x="125374" y="335280"/>
                  </a:lnTo>
                  <a:lnTo>
                    <a:pt x="113436" y="335280"/>
                  </a:lnTo>
                  <a:lnTo>
                    <a:pt x="110223" y="332740"/>
                  </a:lnTo>
                  <a:lnTo>
                    <a:pt x="110223" y="320040"/>
                  </a:lnTo>
                  <a:lnTo>
                    <a:pt x="113436" y="317500"/>
                  </a:lnTo>
                  <a:lnTo>
                    <a:pt x="125374" y="317500"/>
                  </a:lnTo>
                  <a:lnTo>
                    <a:pt x="128600" y="313690"/>
                  </a:lnTo>
                  <a:lnTo>
                    <a:pt x="128600" y="300990"/>
                  </a:lnTo>
                  <a:lnTo>
                    <a:pt x="125374" y="298450"/>
                  </a:lnTo>
                  <a:lnTo>
                    <a:pt x="95072" y="298450"/>
                  </a:lnTo>
                  <a:lnTo>
                    <a:pt x="91859" y="297180"/>
                  </a:lnTo>
                  <a:lnTo>
                    <a:pt x="91859" y="281940"/>
                  </a:lnTo>
                  <a:lnTo>
                    <a:pt x="95072" y="280670"/>
                  </a:lnTo>
                  <a:lnTo>
                    <a:pt x="125374" y="280670"/>
                  </a:lnTo>
                  <a:lnTo>
                    <a:pt x="128600" y="281940"/>
                  </a:lnTo>
                  <a:lnTo>
                    <a:pt x="128600" y="295910"/>
                  </a:lnTo>
                  <a:lnTo>
                    <a:pt x="131813" y="298450"/>
                  </a:lnTo>
                  <a:lnTo>
                    <a:pt x="143751" y="298450"/>
                  </a:lnTo>
                  <a:lnTo>
                    <a:pt x="146964" y="302260"/>
                  </a:lnTo>
                  <a:lnTo>
                    <a:pt x="146964" y="316230"/>
                  </a:lnTo>
                  <a:lnTo>
                    <a:pt x="150177" y="317500"/>
                  </a:lnTo>
                  <a:lnTo>
                    <a:pt x="180492" y="317500"/>
                  </a:lnTo>
                  <a:lnTo>
                    <a:pt x="183705" y="318770"/>
                  </a:lnTo>
                  <a:lnTo>
                    <a:pt x="183705" y="332740"/>
                  </a:lnTo>
                  <a:lnTo>
                    <a:pt x="186918" y="335280"/>
                  </a:lnTo>
                  <a:lnTo>
                    <a:pt x="198856" y="335280"/>
                  </a:lnTo>
                  <a:lnTo>
                    <a:pt x="202069" y="332740"/>
                  </a:lnTo>
                  <a:lnTo>
                    <a:pt x="202069" y="320040"/>
                  </a:lnTo>
                  <a:lnTo>
                    <a:pt x="205282" y="317500"/>
                  </a:lnTo>
                  <a:lnTo>
                    <a:pt x="217233" y="317500"/>
                  </a:lnTo>
                  <a:lnTo>
                    <a:pt x="220446" y="313690"/>
                  </a:lnTo>
                  <a:lnTo>
                    <a:pt x="220446" y="302260"/>
                  </a:lnTo>
                  <a:lnTo>
                    <a:pt x="223659" y="298450"/>
                  </a:lnTo>
                  <a:lnTo>
                    <a:pt x="235597" y="298450"/>
                  </a:lnTo>
                  <a:lnTo>
                    <a:pt x="238810" y="295910"/>
                  </a:lnTo>
                  <a:lnTo>
                    <a:pt x="238810" y="284480"/>
                  </a:lnTo>
                  <a:lnTo>
                    <a:pt x="242023" y="280670"/>
                  </a:lnTo>
                  <a:lnTo>
                    <a:pt x="254889" y="280670"/>
                  </a:lnTo>
                  <a:lnTo>
                    <a:pt x="257187" y="276860"/>
                  </a:lnTo>
                  <a:lnTo>
                    <a:pt x="257187" y="260350"/>
                  </a:lnTo>
                  <a:lnTo>
                    <a:pt x="259473" y="257810"/>
                  </a:lnTo>
                  <a:lnTo>
                    <a:pt x="276936" y="257810"/>
                  </a:lnTo>
                  <a:lnTo>
                    <a:pt x="280149" y="255270"/>
                  </a:lnTo>
                  <a:lnTo>
                    <a:pt x="280149" y="242570"/>
                  </a:lnTo>
                  <a:lnTo>
                    <a:pt x="283362" y="238760"/>
                  </a:lnTo>
                  <a:lnTo>
                    <a:pt x="295300" y="238760"/>
                  </a:lnTo>
                  <a:lnTo>
                    <a:pt x="298513" y="236220"/>
                  </a:lnTo>
                  <a:lnTo>
                    <a:pt x="298513" y="224790"/>
                  </a:lnTo>
                  <a:lnTo>
                    <a:pt x="301726" y="220980"/>
                  </a:lnTo>
                  <a:lnTo>
                    <a:pt x="315506" y="220980"/>
                  </a:lnTo>
                  <a:lnTo>
                    <a:pt x="316890" y="217170"/>
                  </a:lnTo>
                  <a:lnTo>
                    <a:pt x="316890" y="187960"/>
                  </a:lnTo>
                  <a:lnTo>
                    <a:pt x="315506" y="184150"/>
                  </a:lnTo>
                  <a:lnTo>
                    <a:pt x="299897" y="184150"/>
                  </a:lnTo>
                  <a:lnTo>
                    <a:pt x="298513" y="181610"/>
                  </a:lnTo>
                  <a:lnTo>
                    <a:pt x="298513" y="151130"/>
                  </a:lnTo>
                  <a:lnTo>
                    <a:pt x="299897" y="147320"/>
                  </a:lnTo>
                  <a:lnTo>
                    <a:pt x="315506" y="147320"/>
                  </a:lnTo>
                  <a:lnTo>
                    <a:pt x="316890" y="151130"/>
                  </a:lnTo>
                  <a:lnTo>
                    <a:pt x="316890" y="181610"/>
                  </a:lnTo>
                  <a:lnTo>
                    <a:pt x="318262" y="184150"/>
                  </a:lnTo>
                  <a:lnTo>
                    <a:pt x="333883" y="184150"/>
                  </a:lnTo>
                  <a:lnTo>
                    <a:pt x="335254" y="187960"/>
                  </a:lnTo>
                  <a:lnTo>
                    <a:pt x="335254" y="217170"/>
                  </a:lnTo>
                  <a:lnTo>
                    <a:pt x="336638" y="220980"/>
                  </a:lnTo>
                  <a:lnTo>
                    <a:pt x="352247" y="220980"/>
                  </a:lnTo>
                  <a:lnTo>
                    <a:pt x="353631" y="217170"/>
                  </a:lnTo>
                  <a:lnTo>
                    <a:pt x="353631" y="184150"/>
                  </a:lnTo>
                  <a:lnTo>
                    <a:pt x="387146" y="184150"/>
                  </a:lnTo>
                  <a:lnTo>
                    <a:pt x="390372" y="185420"/>
                  </a:lnTo>
                  <a:lnTo>
                    <a:pt x="390372" y="199390"/>
                  </a:lnTo>
                  <a:lnTo>
                    <a:pt x="393585" y="203200"/>
                  </a:lnTo>
                  <a:lnTo>
                    <a:pt x="405523" y="203200"/>
                  </a:lnTo>
                  <a:lnTo>
                    <a:pt x="408736" y="199390"/>
                  </a:lnTo>
                  <a:lnTo>
                    <a:pt x="408736" y="187960"/>
                  </a:lnTo>
                  <a:lnTo>
                    <a:pt x="411949" y="184150"/>
                  </a:lnTo>
                  <a:lnTo>
                    <a:pt x="423887" y="184150"/>
                  </a:lnTo>
                  <a:lnTo>
                    <a:pt x="427101" y="187960"/>
                  </a:lnTo>
                  <a:lnTo>
                    <a:pt x="427101" y="199390"/>
                  </a:lnTo>
                  <a:lnTo>
                    <a:pt x="423887" y="203200"/>
                  </a:lnTo>
                  <a:lnTo>
                    <a:pt x="411949" y="203200"/>
                  </a:lnTo>
                  <a:lnTo>
                    <a:pt x="408736" y="205740"/>
                  </a:lnTo>
                  <a:lnTo>
                    <a:pt x="408736" y="212090"/>
                  </a:lnTo>
                  <a:lnTo>
                    <a:pt x="409613" y="217170"/>
                  </a:lnTo>
                  <a:lnTo>
                    <a:pt x="413385" y="219710"/>
                  </a:lnTo>
                  <a:lnTo>
                    <a:pt x="421716" y="220980"/>
                  </a:lnTo>
                  <a:lnTo>
                    <a:pt x="450862" y="220980"/>
                  </a:lnTo>
                  <a:lnTo>
                    <a:pt x="459193" y="222250"/>
                  </a:lnTo>
                  <a:lnTo>
                    <a:pt x="462953" y="224790"/>
                  </a:lnTo>
                  <a:lnTo>
                    <a:pt x="463842" y="229870"/>
                  </a:lnTo>
                  <a:lnTo>
                    <a:pt x="463842" y="236220"/>
                  </a:lnTo>
                  <a:lnTo>
                    <a:pt x="467055" y="238760"/>
                  </a:lnTo>
                  <a:lnTo>
                    <a:pt x="480834" y="238760"/>
                  </a:lnTo>
                  <a:lnTo>
                    <a:pt x="482219" y="242570"/>
                  </a:lnTo>
                  <a:lnTo>
                    <a:pt x="482219" y="276860"/>
                  </a:lnTo>
                  <a:lnTo>
                    <a:pt x="483590" y="280670"/>
                  </a:lnTo>
                  <a:lnTo>
                    <a:pt x="499211" y="280670"/>
                  </a:lnTo>
                  <a:lnTo>
                    <a:pt x="500583" y="284480"/>
                  </a:lnTo>
                  <a:lnTo>
                    <a:pt x="500583" y="237490"/>
                  </a:lnTo>
                  <a:lnTo>
                    <a:pt x="500583" y="222250"/>
                  </a:lnTo>
                  <a:lnTo>
                    <a:pt x="497370" y="220980"/>
                  </a:lnTo>
                  <a:lnTo>
                    <a:pt x="463842" y="220980"/>
                  </a:lnTo>
                  <a:lnTo>
                    <a:pt x="463931" y="187960"/>
                  </a:lnTo>
                  <a:lnTo>
                    <a:pt x="464058" y="181610"/>
                  </a:lnTo>
                  <a:lnTo>
                    <a:pt x="464108" y="179070"/>
                  </a:lnTo>
                  <a:lnTo>
                    <a:pt x="465328" y="170180"/>
                  </a:lnTo>
                  <a:lnTo>
                    <a:pt x="468109" y="166370"/>
                  </a:lnTo>
                  <a:lnTo>
                    <a:pt x="479005" y="166370"/>
                  </a:lnTo>
                  <a:lnTo>
                    <a:pt x="482219" y="162560"/>
                  </a:lnTo>
                  <a:lnTo>
                    <a:pt x="482219" y="151130"/>
                  </a:lnTo>
                  <a:lnTo>
                    <a:pt x="479005" y="147320"/>
                  </a:lnTo>
                  <a:lnTo>
                    <a:pt x="467055" y="147320"/>
                  </a:lnTo>
                  <a:lnTo>
                    <a:pt x="463842" y="151130"/>
                  </a:lnTo>
                  <a:lnTo>
                    <a:pt x="463842" y="165100"/>
                  </a:lnTo>
                  <a:lnTo>
                    <a:pt x="460629" y="166370"/>
                  </a:lnTo>
                  <a:lnTo>
                    <a:pt x="430326" y="166370"/>
                  </a:lnTo>
                  <a:lnTo>
                    <a:pt x="427101" y="165100"/>
                  </a:lnTo>
                  <a:lnTo>
                    <a:pt x="427101" y="151130"/>
                  </a:lnTo>
                  <a:lnTo>
                    <a:pt x="423887" y="147320"/>
                  </a:lnTo>
                  <a:lnTo>
                    <a:pt x="411949" y="147320"/>
                  </a:lnTo>
                  <a:lnTo>
                    <a:pt x="408736" y="151130"/>
                  </a:lnTo>
                  <a:lnTo>
                    <a:pt x="408736" y="156210"/>
                  </a:lnTo>
                  <a:lnTo>
                    <a:pt x="407847" y="161290"/>
                  </a:lnTo>
                  <a:lnTo>
                    <a:pt x="404075" y="163830"/>
                  </a:lnTo>
                  <a:lnTo>
                    <a:pt x="395744" y="165100"/>
                  </a:lnTo>
                  <a:lnTo>
                    <a:pt x="366598" y="166370"/>
                  </a:lnTo>
                  <a:lnTo>
                    <a:pt x="358279" y="167640"/>
                  </a:lnTo>
                  <a:lnTo>
                    <a:pt x="354507" y="170180"/>
                  </a:lnTo>
                  <a:lnTo>
                    <a:pt x="353631" y="175260"/>
                  </a:lnTo>
                  <a:lnTo>
                    <a:pt x="353631" y="181610"/>
                  </a:lnTo>
                  <a:lnTo>
                    <a:pt x="350405" y="184150"/>
                  </a:lnTo>
                  <a:lnTo>
                    <a:pt x="336638" y="184150"/>
                  </a:lnTo>
                  <a:lnTo>
                    <a:pt x="335254" y="181610"/>
                  </a:lnTo>
                  <a:lnTo>
                    <a:pt x="335254" y="151130"/>
                  </a:lnTo>
                  <a:lnTo>
                    <a:pt x="336638" y="147320"/>
                  </a:lnTo>
                  <a:lnTo>
                    <a:pt x="352247" y="147320"/>
                  </a:lnTo>
                  <a:lnTo>
                    <a:pt x="353631" y="144780"/>
                  </a:lnTo>
                  <a:lnTo>
                    <a:pt x="353631" y="114300"/>
                  </a:lnTo>
                  <a:lnTo>
                    <a:pt x="355003" y="110490"/>
                  </a:lnTo>
                  <a:lnTo>
                    <a:pt x="368782" y="110490"/>
                  </a:lnTo>
                  <a:lnTo>
                    <a:pt x="371995" y="114300"/>
                  </a:lnTo>
                  <a:lnTo>
                    <a:pt x="371995" y="125730"/>
                  </a:lnTo>
                  <a:lnTo>
                    <a:pt x="375208" y="129540"/>
                  </a:lnTo>
                  <a:lnTo>
                    <a:pt x="381177" y="129540"/>
                  </a:lnTo>
                  <a:lnTo>
                    <a:pt x="386092" y="128270"/>
                  </a:lnTo>
                  <a:lnTo>
                    <a:pt x="388874" y="124460"/>
                  </a:lnTo>
                  <a:lnTo>
                    <a:pt x="390093" y="115570"/>
                  </a:lnTo>
                  <a:lnTo>
                    <a:pt x="390093" y="86360"/>
                  </a:lnTo>
                  <a:lnTo>
                    <a:pt x="388874" y="78740"/>
                  </a:lnTo>
                  <a:lnTo>
                    <a:pt x="386092" y="74930"/>
                  </a:lnTo>
                  <a:lnTo>
                    <a:pt x="381177" y="73660"/>
                  </a:lnTo>
                  <a:lnTo>
                    <a:pt x="375208" y="73660"/>
                  </a:lnTo>
                  <a:lnTo>
                    <a:pt x="371995" y="71120"/>
                  </a:lnTo>
                  <a:lnTo>
                    <a:pt x="371995" y="58420"/>
                  </a:lnTo>
                  <a:lnTo>
                    <a:pt x="375208" y="55880"/>
                  </a:lnTo>
                  <a:lnTo>
                    <a:pt x="387146" y="55880"/>
                  </a:lnTo>
                  <a:lnTo>
                    <a:pt x="390372" y="52070"/>
                  </a:lnTo>
                  <a:lnTo>
                    <a:pt x="390372" y="40640"/>
                  </a:lnTo>
                  <a:lnTo>
                    <a:pt x="387146" y="36830"/>
                  </a:lnTo>
                  <a:lnTo>
                    <a:pt x="375208" y="36830"/>
                  </a:lnTo>
                  <a:lnTo>
                    <a:pt x="371995" y="40640"/>
                  </a:lnTo>
                  <a:lnTo>
                    <a:pt x="371995" y="52070"/>
                  </a:lnTo>
                  <a:lnTo>
                    <a:pt x="368782" y="55880"/>
                  </a:lnTo>
                  <a:lnTo>
                    <a:pt x="356844" y="55880"/>
                  </a:lnTo>
                  <a:lnTo>
                    <a:pt x="353631" y="52070"/>
                  </a:lnTo>
                  <a:lnTo>
                    <a:pt x="353631" y="74930"/>
                  </a:lnTo>
                  <a:lnTo>
                    <a:pt x="353631" y="91440"/>
                  </a:lnTo>
                  <a:lnTo>
                    <a:pt x="350405" y="92710"/>
                  </a:lnTo>
                  <a:lnTo>
                    <a:pt x="335254" y="92710"/>
                  </a:lnTo>
                  <a:lnTo>
                    <a:pt x="335254" y="114300"/>
                  </a:lnTo>
                  <a:lnTo>
                    <a:pt x="335254" y="125730"/>
                  </a:lnTo>
                  <a:lnTo>
                    <a:pt x="332041" y="129540"/>
                  </a:lnTo>
                  <a:lnTo>
                    <a:pt x="320103" y="129540"/>
                  </a:lnTo>
                  <a:lnTo>
                    <a:pt x="316890" y="125730"/>
                  </a:lnTo>
                  <a:lnTo>
                    <a:pt x="316890" y="114300"/>
                  </a:lnTo>
                  <a:lnTo>
                    <a:pt x="320103" y="110490"/>
                  </a:lnTo>
                  <a:lnTo>
                    <a:pt x="332041" y="110490"/>
                  </a:lnTo>
                  <a:lnTo>
                    <a:pt x="335254" y="114300"/>
                  </a:lnTo>
                  <a:lnTo>
                    <a:pt x="335254" y="92710"/>
                  </a:lnTo>
                  <a:lnTo>
                    <a:pt x="320103" y="92710"/>
                  </a:lnTo>
                  <a:lnTo>
                    <a:pt x="316890" y="91440"/>
                  </a:lnTo>
                  <a:lnTo>
                    <a:pt x="316890" y="77470"/>
                  </a:lnTo>
                  <a:lnTo>
                    <a:pt x="313677" y="73660"/>
                  </a:lnTo>
                  <a:lnTo>
                    <a:pt x="301726" y="73660"/>
                  </a:lnTo>
                  <a:lnTo>
                    <a:pt x="298513" y="77470"/>
                  </a:lnTo>
                  <a:lnTo>
                    <a:pt x="298513" y="88900"/>
                  </a:lnTo>
                  <a:lnTo>
                    <a:pt x="295300" y="92710"/>
                  </a:lnTo>
                  <a:lnTo>
                    <a:pt x="283362" y="92710"/>
                  </a:lnTo>
                  <a:lnTo>
                    <a:pt x="280149" y="95250"/>
                  </a:lnTo>
                  <a:lnTo>
                    <a:pt x="280149" y="107950"/>
                  </a:lnTo>
                  <a:lnTo>
                    <a:pt x="283362" y="110490"/>
                  </a:lnTo>
                  <a:lnTo>
                    <a:pt x="295300" y="110490"/>
                  </a:lnTo>
                  <a:lnTo>
                    <a:pt x="298513" y="114300"/>
                  </a:lnTo>
                  <a:lnTo>
                    <a:pt x="298513" y="125730"/>
                  </a:lnTo>
                  <a:lnTo>
                    <a:pt x="295300" y="129540"/>
                  </a:lnTo>
                  <a:lnTo>
                    <a:pt x="281520" y="129540"/>
                  </a:lnTo>
                  <a:lnTo>
                    <a:pt x="280149" y="132080"/>
                  </a:lnTo>
                  <a:lnTo>
                    <a:pt x="280149" y="163830"/>
                  </a:lnTo>
                  <a:lnTo>
                    <a:pt x="279222" y="166370"/>
                  </a:lnTo>
                  <a:lnTo>
                    <a:pt x="260400" y="166370"/>
                  </a:lnTo>
                  <a:lnTo>
                    <a:pt x="257187" y="163830"/>
                  </a:lnTo>
                  <a:lnTo>
                    <a:pt x="257187" y="151130"/>
                  </a:lnTo>
                  <a:lnTo>
                    <a:pt x="253974" y="147320"/>
                  </a:lnTo>
                  <a:lnTo>
                    <a:pt x="240195" y="147320"/>
                  </a:lnTo>
                  <a:lnTo>
                    <a:pt x="238810" y="144780"/>
                  </a:lnTo>
                  <a:lnTo>
                    <a:pt x="238810" y="168910"/>
                  </a:lnTo>
                  <a:lnTo>
                    <a:pt x="238810" y="181610"/>
                  </a:lnTo>
                  <a:lnTo>
                    <a:pt x="235597" y="184150"/>
                  </a:lnTo>
                  <a:lnTo>
                    <a:pt x="223659" y="184150"/>
                  </a:lnTo>
                  <a:lnTo>
                    <a:pt x="220446" y="181610"/>
                  </a:lnTo>
                  <a:lnTo>
                    <a:pt x="220446" y="168910"/>
                  </a:lnTo>
                  <a:lnTo>
                    <a:pt x="223659" y="166370"/>
                  </a:lnTo>
                  <a:lnTo>
                    <a:pt x="235597" y="166370"/>
                  </a:lnTo>
                  <a:lnTo>
                    <a:pt x="238810" y="168910"/>
                  </a:lnTo>
                  <a:lnTo>
                    <a:pt x="238810" y="144780"/>
                  </a:lnTo>
                  <a:lnTo>
                    <a:pt x="238810" y="129540"/>
                  </a:lnTo>
                  <a:lnTo>
                    <a:pt x="238810" y="114300"/>
                  </a:lnTo>
                  <a:lnTo>
                    <a:pt x="240195" y="110490"/>
                  </a:lnTo>
                  <a:lnTo>
                    <a:pt x="253974" y="110490"/>
                  </a:lnTo>
                  <a:lnTo>
                    <a:pt x="257187" y="107950"/>
                  </a:lnTo>
                  <a:lnTo>
                    <a:pt x="257187" y="95250"/>
                  </a:lnTo>
                  <a:lnTo>
                    <a:pt x="260400" y="92710"/>
                  </a:lnTo>
                  <a:lnTo>
                    <a:pt x="276936" y="92710"/>
                  </a:lnTo>
                  <a:lnTo>
                    <a:pt x="280149" y="90170"/>
                  </a:lnTo>
                  <a:lnTo>
                    <a:pt x="280149" y="77470"/>
                  </a:lnTo>
                  <a:lnTo>
                    <a:pt x="283362" y="73660"/>
                  </a:lnTo>
                  <a:lnTo>
                    <a:pt x="295300" y="73660"/>
                  </a:lnTo>
                  <a:lnTo>
                    <a:pt x="298513" y="71120"/>
                  </a:lnTo>
                  <a:lnTo>
                    <a:pt x="298513" y="58420"/>
                  </a:lnTo>
                  <a:lnTo>
                    <a:pt x="301726" y="55880"/>
                  </a:lnTo>
                  <a:lnTo>
                    <a:pt x="313677" y="55880"/>
                  </a:lnTo>
                  <a:lnTo>
                    <a:pt x="316890" y="58420"/>
                  </a:lnTo>
                  <a:lnTo>
                    <a:pt x="316890" y="72390"/>
                  </a:lnTo>
                  <a:lnTo>
                    <a:pt x="320103" y="73660"/>
                  </a:lnTo>
                  <a:lnTo>
                    <a:pt x="350405" y="73660"/>
                  </a:lnTo>
                  <a:lnTo>
                    <a:pt x="353631" y="74930"/>
                  </a:lnTo>
                  <a:lnTo>
                    <a:pt x="353631" y="52070"/>
                  </a:lnTo>
                  <a:lnTo>
                    <a:pt x="353631" y="40640"/>
                  </a:lnTo>
                  <a:lnTo>
                    <a:pt x="350405" y="36830"/>
                  </a:lnTo>
                  <a:lnTo>
                    <a:pt x="338467" y="36830"/>
                  </a:lnTo>
                  <a:lnTo>
                    <a:pt x="335254" y="40640"/>
                  </a:lnTo>
                  <a:lnTo>
                    <a:pt x="335254" y="52070"/>
                  </a:lnTo>
                  <a:lnTo>
                    <a:pt x="332041" y="55880"/>
                  </a:lnTo>
                  <a:lnTo>
                    <a:pt x="318262" y="55880"/>
                  </a:lnTo>
                  <a:lnTo>
                    <a:pt x="316890" y="52070"/>
                  </a:lnTo>
                  <a:lnTo>
                    <a:pt x="316890" y="21590"/>
                  </a:lnTo>
                  <a:lnTo>
                    <a:pt x="315506" y="19050"/>
                  </a:lnTo>
                  <a:lnTo>
                    <a:pt x="301726" y="19050"/>
                  </a:lnTo>
                  <a:lnTo>
                    <a:pt x="298513" y="15240"/>
                  </a:lnTo>
                  <a:lnTo>
                    <a:pt x="298513" y="10160"/>
                  </a:lnTo>
                  <a:lnTo>
                    <a:pt x="297586" y="5080"/>
                  </a:lnTo>
                  <a:lnTo>
                    <a:pt x="293573" y="2540"/>
                  </a:lnTo>
                  <a:lnTo>
                    <a:pt x="284556" y="1270"/>
                  </a:lnTo>
                  <a:lnTo>
                    <a:pt x="268668" y="0"/>
                  </a:lnTo>
                  <a:lnTo>
                    <a:pt x="238810" y="0"/>
                  </a:lnTo>
                  <a:lnTo>
                    <a:pt x="238810" y="34290"/>
                  </a:lnTo>
                  <a:lnTo>
                    <a:pt x="240195" y="36830"/>
                  </a:lnTo>
                  <a:lnTo>
                    <a:pt x="253974" y="36830"/>
                  </a:lnTo>
                  <a:lnTo>
                    <a:pt x="257187" y="34290"/>
                  </a:lnTo>
                  <a:lnTo>
                    <a:pt x="257187" y="20320"/>
                  </a:lnTo>
                  <a:lnTo>
                    <a:pt x="260400" y="19050"/>
                  </a:lnTo>
                  <a:lnTo>
                    <a:pt x="298513" y="19050"/>
                  </a:lnTo>
                  <a:lnTo>
                    <a:pt x="298513" y="55880"/>
                  </a:lnTo>
                  <a:lnTo>
                    <a:pt x="257187" y="55880"/>
                  </a:lnTo>
                  <a:lnTo>
                    <a:pt x="257187" y="92710"/>
                  </a:lnTo>
                  <a:lnTo>
                    <a:pt x="223659" y="92710"/>
                  </a:lnTo>
                  <a:lnTo>
                    <a:pt x="220446" y="91440"/>
                  </a:lnTo>
                  <a:lnTo>
                    <a:pt x="220446" y="114300"/>
                  </a:lnTo>
                  <a:lnTo>
                    <a:pt x="220446" y="125730"/>
                  </a:lnTo>
                  <a:lnTo>
                    <a:pt x="217233" y="129540"/>
                  </a:lnTo>
                  <a:lnTo>
                    <a:pt x="205282" y="129540"/>
                  </a:lnTo>
                  <a:lnTo>
                    <a:pt x="202069" y="125730"/>
                  </a:lnTo>
                  <a:lnTo>
                    <a:pt x="202069" y="114300"/>
                  </a:lnTo>
                  <a:lnTo>
                    <a:pt x="205282" y="110490"/>
                  </a:lnTo>
                  <a:lnTo>
                    <a:pt x="217233" y="110490"/>
                  </a:lnTo>
                  <a:lnTo>
                    <a:pt x="220446" y="114300"/>
                  </a:lnTo>
                  <a:lnTo>
                    <a:pt x="220446" y="91440"/>
                  </a:lnTo>
                  <a:lnTo>
                    <a:pt x="220446" y="74930"/>
                  </a:lnTo>
                  <a:lnTo>
                    <a:pt x="217233" y="73660"/>
                  </a:lnTo>
                  <a:lnTo>
                    <a:pt x="186918" y="73660"/>
                  </a:lnTo>
                  <a:lnTo>
                    <a:pt x="183705" y="72390"/>
                  </a:lnTo>
                  <a:lnTo>
                    <a:pt x="183705" y="57150"/>
                  </a:lnTo>
                  <a:lnTo>
                    <a:pt x="186918" y="55880"/>
                  </a:lnTo>
                  <a:lnTo>
                    <a:pt x="217233" y="55880"/>
                  </a:lnTo>
                  <a:lnTo>
                    <a:pt x="220446" y="54610"/>
                  </a:lnTo>
                  <a:lnTo>
                    <a:pt x="220446" y="40640"/>
                  </a:lnTo>
                  <a:lnTo>
                    <a:pt x="217233" y="36830"/>
                  </a:lnTo>
                  <a:lnTo>
                    <a:pt x="205282" y="36830"/>
                  </a:lnTo>
                  <a:lnTo>
                    <a:pt x="202069" y="34290"/>
                  </a:lnTo>
                  <a:lnTo>
                    <a:pt x="202069" y="20320"/>
                  </a:lnTo>
                  <a:lnTo>
                    <a:pt x="198856" y="19050"/>
                  </a:lnTo>
                  <a:lnTo>
                    <a:pt x="168554" y="19050"/>
                  </a:lnTo>
                  <a:lnTo>
                    <a:pt x="165328" y="17780"/>
                  </a:lnTo>
                  <a:lnTo>
                    <a:pt x="165328" y="3810"/>
                  </a:lnTo>
                  <a:lnTo>
                    <a:pt x="162115" y="0"/>
                  </a:lnTo>
                  <a:lnTo>
                    <a:pt x="148336" y="0"/>
                  </a:lnTo>
                  <a:lnTo>
                    <a:pt x="146964" y="3810"/>
                  </a:lnTo>
                  <a:lnTo>
                    <a:pt x="146964" y="34290"/>
                  </a:lnTo>
                  <a:lnTo>
                    <a:pt x="148336" y="36830"/>
                  </a:lnTo>
                  <a:lnTo>
                    <a:pt x="162115" y="36830"/>
                  </a:lnTo>
                  <a:lnTo>
                    <a:pt x="165328" y="40640"/>
                  </a:lnTo>
                  <a:lnTo>
                    <a:pt x="165328" y="52070"/>
                  </a:lnTo>
                  <a:lnTo>
                    <a:pt x="162115" y="55880"/>
                  </a:lnTo>
                  <a:lnTo>
                    <a:pt x="150177" y="55880"/>
                  </a:lnTo>
                  <a:lnTo>
                    <a:pt x="146964" y="58420"/>
                  </a:lnTo>
                  <a:lnTo>
                    <a:pt x="146964" y="72390"/>
                  </a:lnTo>
                  <a:lnTo>
                    <a:pt x="150177" y="73660"/>
                  </a:lnTo>
                  <a:lnTo>
                    <a:pt x="183705" y="73660"/>
                  </a:lnTo>
                  <a:lnTo>
                    <a:pt x="183578" y="107950"/>
                  </a:lnTo>
                  <a:lnTo>
                    <a:pt x="183527" y="110490"/>
                  </a:lnTo>
                  <a:lnTo>
                    <a:pt x="183426" y="115570"/>
                  </a:lnTo>
                  <a:lnTo>
                    <a:pt x="182206" y="124460"/>
                  </a:lnTo>
                  <a:lnTo>
                    <a:pt x="179438" y="128270"/>
                  </a:lnTo>
                  <a:lnTo>
                    <a:pt x="174523" y="129540"/>
                  </a:lnTo>
                  <a:lnTo>
                    <a:pt x="168554" y="129540"/>
                  </a:lnTo>
                  <a:lnTo>
                    <a:pt x="165328" y="125730"/>
                  </a:lnTo>
                  <a:lnTo>
                    <a:pt x="165328" y="114300"/>
                  </a:lnTo>
                  <a:lnTo>
                    <a:pt x="162115" y="110490"/>
                  </a:lnTo>
                  <a:lnTo>
                    <a:pt x="148336" y="110490"/>
                  </a:lnTo>
                  <a:lnTo>
                    <a:pt x="146964" y="114300"/>
                  </a:lnTo>
                  <a:lnTo>
                    <a:pt x="146964" y="147320"/>
                  </a:lnTo>
                  <a:lnTo>
                    <a:pt x="202069" y="147320"/>
                  </a:lnTo>
                  <a:lnTo>
                    <a:pt x="202069" y="181610"/>
                  </a:lnTo>
                  <a:lnTo>
                    <a:pt x="200698" y="184150"/>
                  </a:lnTo>
                  <a:lnTo>
                    <a:pt x="186918" y="184150"/>
                  </a:lnTo>
                  <a:lnTo>
                    <a:pt x="183705" y="181610"/>
                  </a:lnTo>
                  <a:lnTo>
                    <a:pt x="183705" y="168910"/>
                  </a:lnTo>
                  <a:lnTo>
                    <a:pt x="180492" y="166370"/>
                  </a:lnTo>
                  <a:lnTo>
                    <a:pt x="168554" y="166370"/>
                  </a:lnTo>
                  <a:lnTo>
                    <a:pt x="165328" y="168910"/>
                  </a:lnTo>
                  <a:lnTo>
                    <a:pt x="165328" y="181610"/>
                  </a:lnTo>
                  <a:lnTo>
                    <a:pt x="168554" y="184150"/>
                  </a:lnTo>
                  <a:lnTo>
                    <a:pt x="182321" y="184150"/>
                  </a:lnTo>
                  <a:lnTo>
                    <a:pt x="183705" y="187960"/>
                  </a:lnTo>
                  <a:lnTo>
                    <a:pt x="183705" y="220980"/>
                  </a:lnTo>
                  <a:lnTo>
                    <a:pt x="127076" y="220980"/>
                  </a:lnTo>
                  <a:lnTo>
                    <a:pt x="116014" y="222250"/>
                  </a:lnTo>
                  <a:lnTo>
                    <a:pt x="111239" y="224790"/>
                  </a:lnTo>
                  <a:lnTo>
                    <a:pt x="110223" y="229870"/>
                  </a:lnTo>
                  <a:lnTo>
                    <a:pt x="110223" y="237490"/>
                  </a:lnTo>
                  <a:lnTo>
                    <a:pt x="113436" y="238760"/>
                  </a:lnTo>
                  <a:lnTo>
                    <a:pt x="143751" y="238760"/>
                  </a:lnTo>
                  <a:lnTo>
                    <a:pt x="146964" y="241300"/>
                  </a:lnTo>
                  <a:lnTo>
                    <a:pt x="146964" y="254000"/>
                  </a:lnTo>
                  <a:lnTo>
                    <a:pt x="150177" y="257810"/>
                  </a:lnTo>
                  <a:lnTo>
                    <a:pt x="163042" y="257810"/>
                  </a:lnTo>
                  <a:lnTo>
                    <a:pt x="165328" y="260350"/>
                  </a:lnTo>
                  <a:lnTo>
                    <a:pt x="165328" y="276860"/>
                  </a:lnTo>
                  <a:lnTo>
                    <a:pt x="167627" y="280670"/>
                  </a:lnTo>
                  <a:lnTo>
                    <a:pt x="181406" y="280670"/>
                  </a:lnTo>
                  <a:lnTo>
                    <a:pt x="183705" y="276860"/>
                  </a:lnTo>
                  <a:lnTo>
                    <a:pt x="183705" y="260350"/>
                  </a:lnTo>
                  <a:lnTo>
                    <a:pt x="181406" y="257810"/>
                  </a:lnTo>
                  <a:lnTo>
                    <a:pt x="168554" y="257810"/>
                  </a:lnTo>
                  <a:lnTo>
                    <a:pt x="165328" y="254000"/>
                  </a:lnTo>
                  <a:lnTo>
                    <a:pt x="165328" y="242570"/>
                  </a:lnTo>
                  <a:lnTo>
                    <a:pt x="168554" y="238760"/>
                  </a:lnTo>
                  <a:lnTo>
                    <a:pt x="180492" y="238760"/>
                  </a:lnTo>
                  <a:lnTo>
                    <a:pt x="183705" y="236220"/>
                  </a:lnTo>
                  <a:lnTo>
                    <a:pt x="183705" y="224790"/>
                  </a:lnTo>
                  <a:lnTo>
                    <a:pt x="186918" y="220980"/>
                  </a:lnTo>
                  <a:lnTo>
                    <a:pt x="198856" y="220980"/>
                  </a:lnTo>
                  <a:lnTo>
                    <a:pt x="202069" y="224790"/>
                  </a:lnTo>
                  <a:lnTo>
                    <a:pt x="202069" y="236220"/>
                  </a:lnTo>
                  <a:lnTo>
                    <a:pt x="205282" y="238760"/>
                  </a:lnTo>
                  <a:lnTo>
                    <a:pt x="217233" y="238760"/>
                  </a:lnTo>
                  <a:lnTo>
                    <a:pt x="220446" y="236220"/>
                  </a:lnTo>
                  <a:lnTo>
                    <a:pt x="220446" y="224790"/>
                  </a:lnTo>
                  <a:lnTo>
                    <a:pt x="223659" y="220980"/>
                  </a:lnTo>
                  <a:lnTo>
                    <a:pt x="235597" y="220980"/>
                  </a:lnTo>
                  <a:lnTo>
                    <a:pt x="238810" y="217170"/>
                  </a:lnTo>
                  <a:lnTo>
                    <a:pt x="238810" y="205740"/>
                  </a:lnTo>
                  <a:lnTo>
                    <a:pt x="242023" y="203200"/>
                  </a:lnTo>
                  <a:lnTo>
                    <a:pt x="253974" y="203200"/>
                  </a:lnTo>
                  <a:lnTo>
                    <a:pt x="257187" y="199390"/>
                  </a:lnTo>
                  <a:lnTo>
                    <a:pt x="257187" y="185420"/>
                  </a:lnTo>
                  <a:lnTo>
                    <a:pt x="260400" y="184150"/>
                  </a:lnTo>
                  <a:lnTo>
                    <a:pt x="298513" y="184150"/>
                  </a:lnTo>
                  <a:lnTo>
                    <a:pt x="298513" y="220980"/>
                  </a:lnTo>
                  <a:lnTo>
                    <a:pt x="257187" y="220980"/>
                  </a:lnTo>
                  <a:lnTo>
                    <a:pt x="257187" y="254000"/>
                  </a:lnTo>
                  <a:lnTo>
                    <a:pt x="255803" y="257810"/>
                  </a:lnTo>
                  <a:lnTo>
                    <a:pt x="241109" y="257810"/>
                  </a:lnTo>
                  <a:lnTo>
                    <a:pt x="238810" y="260350"/>
                  </a:lnTo>
                  <a:lnTo>
                    <a:pt x="238810" y="276860"/>
                  </a:lnTo>
                  <a:lnTo>
                    <a:pt x="236512" y="280670"/>
                  </a:lnTo>
                  <a:lnTo>
                    <a:pt x="223659" y="280670"/>
                  </a:lnTo>
                  <a:lnTo>
                    <a:pt x="220446" y="284480"/>
                  </a:lnTo>
                  <a:lnTo>
                    <a:pt x="220446" y="289560"/>
                  </a:lnTo>
                  <a:lnTo>
                    <a:pt x="219417" y="294640"/>
                  </a:lnTo>
                  <a:lnTo>
                    <a:pt x="214642" y="297180"/>
                  </a:lnTo>
                  <a:lnTo>
                    <a:pt x="203581" y="298450"/>
                  </a:lnTo>
                  <a:lnTo>
                    <a:pt x="163817" y="298450"/>
                  </a:lnTo>
                  <a:lnTo>
                    <a:pt x="152755" y="297180"/>
                  </a:lnTo>
                  <a:lnTo>
                    <a:pt x="147980" y="294640"/>
                  </a:lnTo>
                  <a:lnTo>
                    <a:pt x="146964" y="289560"/>
                  </a:lnTo>
                  <a:lnTo>
                    <a:pt x="146964" y="284480"/>
                  </a:lnTo>
                  <a:lnTo>
                    <a:pt x="143751" y="280670"/>
                  </a:lnTo>
                  <a:lnTo>
                    <a:pt x="130886" y="280670"/>
                  </a:lnTo>
                  <a:lnTo>
                    <a:pt x="128600" y="276860"/>
                  </a:lnTo>
                  <a:lnTo>
                    <a:pt x="128600" y="259080"/>
                  </a:lnTo>
                  <a:lnTo>
                    <a:pt x="126758" y="257810"/>
                  </a:lnTo>
                  <a:lnTo>
                    <a:pt x="93687" y="257810"/>
                  </a:lnTo>
                  <a:lnTo>
                    <a:pt x="91859" y="259080"/>
                  </a:lnTo>
                  <a:lnTo>
                    <a:pt x="91859" y="276860"/>
                  </a:lnTo>
                  <a:lnTo>
                    <a:pt x="89560" y="280670"/>
                  </a:lnTo>
                  <a:lnTo>
                    <a:pt x="76695" y="280670"/>
                  </a:lnTo>
                  <a:lnTo>
                    <a:pt x="73482" y="284480"/>
                  </a:lnTo>
                  <a:lnTo>
                    <a:pt x="73482" y="295910"/>
                  </a:lnTo>
                  <a:lnTo>
                    <a:pt x="76695" y="298450"/>
                  </a:lnTo>
                  <a:lnTo>
                    <a:pt x="82664" y="298450"/>
                  </a:lnTo>
                  <a:lnTo>
                    <a:pt x="87579" y="299720"/>
                  </a:lnTo>
                  <a:lnTo>
                    <a:pt x="90360" y="303530"/>
                  </a:lnTo>
                  <a:lnTo>
                    <a:pt x="91579" y="312420"/>
                  </a:lnTo>
                  <a:lnTo>
                    <a:pt x="91579" y="341630"/>
                  </a:lnTo>
                  <a:lnTo>
                    <a:pt x="90360" y="349250"/>
                  </a:lnTo>
                  <a:lnTo>
                    <a:pt x="87579" y="353060"/>
                  </a:lnTo>
                  <a:lnTo>
                    <a:pt x="82664" y="354330"/>
                  </a:lnTo>
                  <a:lnTo>
                    <a:pt x="76695" y="354330"/>
                  </a:lnTo>
                  <a:lnTo>
                    <a:pt x="73482" y="350520"/>
                  </a:lnTo>
                  <a:lnTo>
                    <a:pt x="73482" y="339090"/>
                  </a:lnTo>
                  <a:lnTo>
                    <a:pt x="70269" y="335280"/>
                  </a:lnTo>
                  <a:lnTo>
                    <a:pt x="56489" y="335280"/>
                  </a:lnTo>
                  <a:lnTo>
                    <a:pt x="55118" y="332740"/>
                  </a:lnTo>
                  <a:lnTo>
                    <a:pt x="55118" y="298450"/>
                  </a:lnTo>
                  <a:lnTo>
                    <a:pt x="21590" y="298450"/>
                  </a:lnTo>
                  <a:lnTo>
                    <a:pt x="18376" y="297180"/>
                  </a:lnTo>
                  <a:lnTo>
                    <a:pt x="18376" y="284480"/>
                  </a:lnTo>
                  <a:lnTo>
                    <a:pt x="15163" y="280670"/>
                  </a:lnTo>
                  <a:lnTo>
                    <a:pt x="1384" y="280670"/>
                  </a:lnTo>
                  <a:lnTo>
                    <a:pt x="0" y="284480"/>
                  </a:lnTo>
                  <a:lnTo>
                    <a:pt x="0" y="317500"/>
                  </a:lnTo>
                  <a:lnTo>
                    <a:pt x="36741" y="317500"/>
                  </a:lnTo>
                  <a:lnTo>
                    <a:pt x="36664" y="349250"/>
                  </a:lnTo>
                  <a:lnTo>
                    <a:pt x="36588" y="353060"/>
                  </a:lnTo>
                  <a:lnTo>
                    <a:pt x="36461" y="359410"/>
                  </a:lnTo>
                  <a:lnTo>
                    <a:pt x="35242" y="368300"/>
                  </a:lnTo>
                  <a:lnTo>
                    <a:pt x="32473" y="372110"/>
                  </a:lnTo>
                  <a:lnTo>
                    <a:pt x="21590" y="372110"/>
                  </a:lnTo>
                  <a:lnTo>
                    <a:pt x="18376" y="375920"/>
                  </a:lnTo>
                  <a:lnTo>
                    <a:pt x="18376" y="382270"/>
                  </a:lnTo>
                  <a:lnTo>
                    <a:pt x="19824" y="387350"/>
                  </a:lnTo>
                  <a:lnTo>
                    <a:pt x="27609" y="389890"/>
                  </a:lnTo>
                  <a:lnTo>
                    <a:pt x="46850" y="391160"/>
                  </a:lnTo>
                  <a:lnTo>
                    <a:pt x="146964" y="391160"/>
                  </a:lnTo>
                  <a:lnTo>
                    <a:pt x="147066" y="424180"/>
                  </a:lnTo>
                  <a:lnTo>
                    <a:pt x="147142" y="427990"/>
                  </a:lnTo>
                  <a:lnTo>
                    <a:pt x="147231" y="433070"/>
                  </a:lnTo>
                  <a:lnTo>
                    <a:pt x="148450" y="441960"/>
                  </a:lnTo>
                  <a:lnTo>
                    <a:pt x="151218" y="444500"/>
                  </a:lnTo>
                  <a:lnTo>
                    <a:pt x="156146" y="445770"/>
                  </a:lnTo>
                  <a:lnTo>
                    <a:pt x="162115" y="445770"/>
                  </a:lnTo>
                  <a:lnTo>
                    <a:pt x="165328" y="449580"/>
                  </a:lnTo>
                  <a:lnTo>
                    <a:pt x="165328" y="461010"/>
                  </a:lnTo>
                  <a:lnTo>
                    <a:pt x="162115" y="464820"/>
                  </a:lnTo>
                  <a:lnTo>
                    <a:pt x="148336" y="464820"/>
                  </a:lnTo>
                  <a:lnTo>
                    <a:pt x="146964" y="467360"/>
                  </a:lnTo>
                  <a:lnTo>
                    <a:pt x="146964" y="497840"/>
                  </a:lnTo>
                  <a:lnTo>
                    <a:pt x="148336" y="501662"/>
                  </a:lnTo>
                  <a:lnTo>
                    <a:pt x="162115" y="501662"/>
                  </a:lnTo>
                  <a:lnTo>
                    <a:pt x="165328" y="504190"/>
                  </a:lnTo>
                  <a:lnTo>
                    <a:pt x="165328" y="516890"/>
                  </a:lnTo>
                  <a:lnTo>
                    <a:pt x="162115" y="519430"/>
                  </a:lnTo>
                  <a:lnTo>
                    <a:pt x="150177" y="519430"/>
                  </a:lnTo>
                  <a:lnTo>
                    <a:pt x="146964" y="523240"/>
                  </a:lnTo>
                  <a:lnTo>
                    <a:pt x="146964" y="535940"/>
                  </a:lnTo>
                  <a:lnTo>
                    <a:pt x="150177" y="537210"/>
                  </a:lnTo>
                  <a:lnTo>
                    <a:pt x="183705" y="537210"/>
                  </a:lnTo>
                  <a:lnTo>
                    <a:pt x="183705" y="504190"/>
                  </a:lnTo>
                  <a:lnTo>
                    <a:pt x="185077" y="501662"/>
                  </a:lnTo>
                  <a:lnTo>
                    <a:pt x="198856" y="501662"/>
                  </a:lnTo>
                  <a:lnTo>
                    <a:pt x="202069" y="504190"/>
                  </a:lnTo>
                  <a:lnTo>
                    <a:pt x="202069" y="510540"/>
                  </a:lnTo>
                  <a:lnTo>
                    <a:pt x="202946" y="515620"/>
                  </a:lnTo>
                  <a:lnTo>
                    <a:pt x="206717" y="518160"/>
                  </a:lnTo>
                  <a:lnTo>
                    <a:pt x="215049" y="519430"/>
                  </a:lnTo>
                  <a:lnTo>
                    <a:pt x="244195" y="519430"/>
                  </a:lnTo>
                  <a:lnTo>
                    <a:pt x="252526" y="520712"/>
                  </a:lnTo>
                  <a:lnTo>
                    <a:pt x="256298" y="523240"/>
                  </a:lnTo>
                  <a:lnTo>
                    <a:pt x="257187" y="528320"/>
                  </a:lnTo>
                  <a:lnTo>
                    <a:pt x="257187" y="535940"/>
                  </a:lnTo>
                  <a:lnTo>
                    <a:pt x="260400" y="537210"/>
                  </a:lnTo>
                  <a:lnTo>
                    <a:pt x="276936" y="537210"/>
                  </a:lnTo>
                  <a:lnTo>
                    <a:pt x="280149" y="535940"/>
                  </a:lnTo>
                  <a:lnTo>
                    <a:pt x="280149" y="521970"/>
                  </a:lnTo>
                  <a:lnTo>
                    <a:pt x="276936" y="519430"/>
                  </a:lnTo>
                  <a:lnTo>
                    <a:pt x="260400" y="519430"/>
                  </a:lnTo>
                  <a:lnTo>
                    <a:pt x="257187" y="516890"/>
                  </a:lnTo>
                  <a:lnTo>
                    <a:pt x="257187" y="502920"/>
                  </a:lnTo>
                  <a:lnTo>
                    <a:pt x="260400" y="501662"/>
                  </a:lnTo>
                  <a:lnTo>
                    <a:pt x="276936" y="501662"/>
                  </a:lnTo>
                  <a:lnTo>
                    <a:pt x="280149" y="499110"/>
                  </a:lnTo>
                  <a:lnTo>
                    <a:pt x="280149" y="485140"/>
                  </a:lnTo>
                  <a:lnTo>
                    <a:pt x="276936" y="482612"/>
                  </a:lnTo>
                  <a:lnTo>
                    <a:pt x="260400" y="482612"/>
                  </a:lnTo>
                  <a:lnTo>
                    <a:pt x="257187" y="485140"/>
                  </a:lnTo>
                  <a:lnTo>
                    <a:pt x="257187" y="499110"/>
                  </a:lnTo>
                  <a:lnTo>
                    <a:pt x="253974" y="501662"/>
                  </a:lnTo>
                  <a:lnTo>
                    <a:pt x="223659" y="501662"/>
                  </a:lnTo>
                  <a:lnTo>
                    <a:pt x="220446" y="499110"/>
                  </a:lnTo>
                  <a:lnTo>
                    <a:pt x="220446" y="486410"/>
                  </a:lnTo>
                  <a:lnTo>
                    <a:pt x="223659" y="482612"/>
                  </a:lnTo>
                  <a:lnTo>
                    <a:pt x="237439" y="482612"/>
                  </a:lnTo>
                  <a:lnTo>
                    <a:pt x="238810" y="480060"/>
                  </a:lnTo>
                  <a:lnTo>
                    <a:pt x="238810" y="445770"/>
                  </a:lnTo>
                  <a:lnTo>
                    <a:pt x="298513" y="445770"/>
                  </a:lnTo>
                  <a:lnTo>
                    <a:pt x="298513" y="412750"/>
                  </a:lnTo>
                  <a:lnTo>
                    <a:pt x="299897" y="408940"/>
                  </a:lnTo>
                  <a:lnTo>
                    <a:pt x="313677" y="408940"/>
                  </a:lnTo>
                  <a:lnTo>
                    <a:pt x="316890" y="412750"/>
                  </a:lnTo>
                  <a:lnTo>
                    <a:pt x="316890" y="424180"/>
                  </a:lnTo>
                  <a:lnTo>
                    <a:pt x="320103" y="427990"/>
                  </a:lnTo>
                  <a:lnTo>
                    <a:pt x="333883" y="427990"/>
                  </a:lnTo>
                  <a:lnTo>
                    <a:pt x="335254" y="424180"/>
                  </a:lnTo>
                  <a:lnTo>
                    <a:pt x="335254" y="393700"/>
                  </a:lnTo>
                  <a:lnTo>
                    <a:pt x="336638" y="391160"/>
                  </a:lnTo>
                  <a:lnTo>
                    <a:pt x="350405" y="391160"/>
                  </a:lnTo>
                  <a:lnTo>
                    <a:pt x="353631" y="387350"/>
                  </a:lnTo>
                  <a:lnTo>
                    <a:pt x="353631" y="375920"/>
                  </a:lnTo>
                  <a:lnTo>
                    <a:pt x="356844" y="372110"/>
                  </a:lnTo>
                  <a:lnTo>
                    <a:pt x="370624" y="372110"/>
                  </a:lnTo>
                  <a:lnTo>
                    <a:pt x="371995" y="375920"/>
                  </a:lnTo>
                  <a:lnTo>
                    <a:pt x="371995" y="406400"/>
                  </a:lnTo>
                  <a:lnTo>
                    <a:pt x="370624" y="408940"/>
                  </a:lnTo>
                  <a:lnTo>
                    <a:pt x="355003" y="408940"/>
                  </a:lnTo>
                  <a:lnTo>
                    <a:pt x="353631" y="412750"/>
                  </a:lnTo>
                  <a:lnTo>
                    <a:pt x="353631" y="443230"/>
                  </a:lnTo>
                  <a:lnTo>
                    <a:pt x="355003" y="445770"/>
                  </a:lnTo>
                  <a:lnTo>
                    <a:pt x="362813" y="445770"/>
                  </a:lnTo>
                  <a:lnTo>
                    <a:pt x="367728" y="447040"/>
                  </a:lnTo>
                  <a:lnTo>
                    <a:pt x="370497" y="452120"/>
                  </a:lnTo>
                  <a:lnTo>
                    <a:pt x="371716" y="462280"/>
                  </a:lnTo>
                  <a:lnTo>
                    <a:pt x="371716" y="502920"/>
                  </a:lnTo>
                  <a:lnTo>
                    <a:pt x="370497" y="513080"/>
                  </a:lnTo>
                  <a:lnTo>
                    <a:pt x="367728" y="518160"/>
                  </a:lnTo>
                  <a:lnTo>
                    <a:pt x="362813" y="519430"/>
                  </a:lnTo>
                  <a:lnTo>
                    <a:pt x="355003" y="519430"/>
                  </a:lnTo>
                  <a:lnTo>
                    <a:pt x="353631" y="516890"/>
                  </a:lnTo>
                  <a:lnTo>
                    <a:pt x="353631" y="486410"/>
                  </a:lnTo>
                  <a:lnTo>
                    <a:pt x="352247" y="482612"/>
                  </a:lnTo>
                  <a:lnTo>
                    <a:pt x="336638" y="482612"/>
                  </a:lnTo>
                  <a:lnTo>
                    <a:pt x="335254" y="480060"/>
                  </a:lnTo>
                  <a:lnTo>
                    <a:pt x="335254" y="449580"/>
                  </a:lnTo>
                  <a:lnTo>
                    <a:pt x="333883" y="445770"/>
                  </a:lnTo>
                  <a:lnTo>
                    <a:pt x="318262" y="445770"/>
                  </a:lnTo>
                  <a:lnTo>
                    <a:pt x="316890" y="449580"/>
                  </a:lnTo>
                  <a:lnTo>
                    <a:pt x="316890" y="480060"/>
                  </a:lnTo>
                  <a:lnTo>
                    <a:pt x="315506" y="482612"/>
                  </a:lnTo>
                  <a:lnTo>
                    <a:pt x="307695" y="482612"/>
                  </a:lnTo>
                  <a:lnTo>
                    <a:pt x="302768" y="483870"/>
                  </a:lnTo>
                  <a:lnTo>
                    <a:pt x="299999" y="487680"/>
                  </a:lnTo>
                  <a:lnTo>
                    <a:pt x="298780" y="495312"/>
                  </a:lnTo>
                  <a:lnTo>
                    <a:pt x="298780" y="524510"/>
                  </a:lnTo>
                  <a:lnTo>
                    <a:pt x="299999" y="533412"/>
                  </a:lnTo>
                  <a:lnTo>
                    <a:pt x="302768" y="537210"/>
                  </a:lnTo>
                  <a:lnTo>
                    <a:pt x="312610" y="537210"/>
                  </a:lnTo>
                  <a:lnTo>
                    <a:pt x="315391" y="533412"/>
                  </a:lnTo>
                  <a:lnTo>
                    <a:pt x="316611" y="524510"/>
                  </a:lnTo>
                  <a:lnTo>
                    <a:pt x="316725" y="518160"/>
                  </a:lnTo>
                  <a:lnTo>
                    <a:pt x="316826" y="513080"/>
                  </a:lnTo>
                  <a:lnTo>
                    <a:pt x="316865" y="510540"/>
                  </a:lnTo>
                  <a:lnTo>
                    <a:pt x="316992" y="504190"/>
                  </a:lnTo>
                  <a:lnTo>
                    <a:pt x="317106" y="497840"/>
                  </a:lnTo>
                  <a:lnTo>
                    <a:pt x="317157" y="495312"/>
                  </a:lnTo>
                  <a:lnTo>
                    <a:pt x="318376" y="487680"/>
                  </a:lnTo>
                  <a:lnTo>
                    <a:pt x="321144" y="483870"/>
                  </a:lnTo>
                  <a:lnTo>
                    <a:pt x="326072" y="482612"/>
                  </a:lnTo>
                  <a:lnTo>
                    <a:pt x="333883" y="482612"/>
                  </a:lnTo>
                  <a:lnTo>
                    <a:pt x="335254" y="486410"/>
                  </a:lnTo>
                  <a:lnTo>
                    <a:pt x="335254" y="516890"/>
                  </a:lnTo>
                  <a:lnTo>
                    <a:pt x="336638" y="519430"/>
                  </a:lnTo>
                  <a:lnTo>
                    <a:pt x="350405" y="519430"/>
                  </a:lnTo>
                  <a:lnTo>
                    <a:pt x="353631" y="523240"/>
                  </a:lnTo>
                  <a:lnTo>
                    <a:pt x="353631" y="535940"/>
                  </a:lnTo>
                  <a:lnTo>
                    <a:pt x="356844" y="537210"/>
                  </a:lnTo>
                  <a:lnTo>
                    <a:pt x="390372" y="537210"/>
                  </a:lnTo>
                  <a:lnTo>
                    <a:pt x="390372" y="504190"/>
                  </a:lnTo>
                  <a:lnTo>
                    <a:pt x="391744" y="501662"/>
                  </a:lnTo>
                  <a:lnTo>
                    <a:pt x="407352" y="501662"/>
                  </a:lnTo>
                  <a:lnTo>
                    <a:pt x="408736" y="497840"/>
                  </a:lnTo>
                  <a:lnTo>
                    <a:pt x="408736" y="464820"/>
                  </a:lnTo>
                  <a:lnTo>
                    <a:pt x="442264" y="464820"/>
                  </a:lnTo>
                  <a:lnTo>
                    <a:pt x="445477" y="466090"/>
                  </a:lnTo>
                  <a:lnTo>
                    <a:pt x="445477" y="480060"/>
                  </a:lnTo>
                  <a:lnTo>
                    <a:pt x="442264" y="482612"/>
                  </a:lnTo>
                  <a:lnTo>
                    <a:pt x="428485" y="482612"/>
                  </a:lnTo>
                  <a:lnTo>
                    <a:pt x="427101" y="486410"/>
                  </a:lnTo>
                  <a:lnTo>
                    <a:pt x="427101" y="516890"/>
                  </a:lnTo>
                  <a:lnTo>
                    <a:pt x="428485" y="519430"/>
                  </a:lnTo>
                  <a:lnTo>
                    <a:pt x="444093" y="519430"/>
                  </a:lnTo>
                  <a:lnTo>
                    <a:pt x="445477" y="516890"/>
                  </a:lnTo>
                  <a:lnTo>
                    <a:pt x="445477" y="482612"/>
                  </a:lnTo>
                  <a:lnTo>
                    <a:pt x="479005" y="482612"/>
                  </a:lnTo>
                  <a:lnTo>
                    <a:pt x="482219" y="483870"/>
                  </a:lnTo>
                  <a:lnTo>
                    <a:pt x="482219" y="497840"/>
                  </a:lnTo>
                  <a:lnTo>
                    <a:pt x="479005" y="501662"/>
                  </a:lnTo>
                  <a:lnTo>
                    <a:pt x="465226" y="501662"/>
                  </a:lnTo>
                  <a:lnTo>
                    <a:pt x="463842" y="504190"/>
                  </a:lnTo>
                  <a:lnTo>
                    <a:pt x="463842" y="534670"/>
                  </a:lnTo>
                  <a:lnTo>
                    <a:pt x="465226" y="537210"/>
                  </a:lnTo>
                  <a:lnTo>
                    <a:pt x="480834" y="537210"/>
                  </a:lnTo>
                  <a:lnTo>
                    <a:pt x="482219" y="534670"/>
                  </a:lnTo>
                  <a:lnTo>
                    <a:pt x="482219" y="504190"/>
                  </a:lnTo>
                  <a:lnTo>
                    <a:pt x="483590" y="501662"/>
                  </a:lnTo>
                  <a:lnTo>
                    <a:pt x="499211" y="501662"/>
                  </a:lnTo>
                  <a:lnTo>
                    <a:pt x="500583" y="504190"/>
                  </a:lnTo>
                  <a:lnTo>
                    <a:pt x="500583" y="534670"/>
                  </a:lnTo>
                  <a:lnTo>
                    <a:pt x="501967" y="537210"/>
                  </a:lnTo>
                  <a:lnTo>
                    <a:pt x="517575" y="537210"/>
                  </a:lnTo>
                  <a:lnTo>
                    <a:pt x="518960" y="534670"/>
                  </a:lnTo>
                  <a:lnTo>
                    <a:pt x="518960" y="504190"/>
                  </a:lnTo>
                  <a:lnTo>
                    <a:pt x="520331" y="501662"/>
                  </a:lnTo>
                  <a:lnTo>
                    <a:pt x="534111" y="501662"/>
                  </a:lnTo>
                  <a:lnTo>
                    <a:pt x="537324" y="497840"/>
                  </a:lnTo>
                  <a:lnTo>
                    <a:pt x="537324" y="486410"/>
                  </a:lnTo>
                  <a:lnTo>
                    <a:pt x="534111" y="482612"/>
                  </a:lnTo>
                  <a:lnTo>
                    <a:pt x="522173" y="482612"/>
                  </a:lnTo>
                  <a:lnTo>
                    <a:pt x="518960" y="480060"/>
                  </a:lnTo>
                  <a:lnTo>
                    <a:pt x="518960" y="486410"/>
                  </a:lnTo>
                  <a:lnTo>
                    <a:pt x="518960" y="497840"/>
                  </a:lnTo>
                  <a:lnTo>
                    <a:pt x="515747" y="501662"/>
                  </a:lnTo>
                  <a:lnTo>
                    <a:pt x="503796" y="501662"/>
                  </a:lnTo>
                  <a:lnTo>
                    <a:pt x="500583" y="497840"/>
                  </a:lnTo>
                  <a:lnTo>
                    <a:pt x="500583" y="486410"/>
                  </a:lnTo>
                  <a:lnTo>
                    <a:pt x="497370" y="482612"/>
                  </a:lnTo>
                  <a:lnTo>
                    <a:pt x="485432" y="482612"/>
                  </a:lnTo>
                  <a:lnTo>
                    <a:pt x="482219" y="480060"/>
                  </a:lnTo>
                  <a:lnTo>
                    <a:pt x="482219" y="467360"/>
                  </a:lnTo>
                  <a:lnTo>
                    <a:pt x="479005" y="464820"/>
                  </a:lnTo>
                  <a:lnTo>
                    <a:pt x="467055" y="464820"/>
                  </a:lnTo>
                  <a:lnTo>
                    <a:pt x="463842" y="461010"/>
                  </a:lnTo>
                  <a:lnTo>
                    <a:pt x="463842" y="449580"/>
                  </a:lnTo>
                  <a:lnTo>
                    <a:pt x="467055" y="445770"/>
                  </a:lnTo>
                  <a:lnTo>
                    <a:pt x="479005" y="445770"/>
                  </a:lnTo>
                  <a:lnTo>
                    <a:pt x="482219" y="449580"/>
                  </a:lnTo>
                  <a:lnTo>
                    <a:pt x="482219" y="461010"/>
                  </a:lnTo>
                  <a:lnTo>
                    <a:pt x="485432" y="464820"/>
                  </a:lnTo>
                  <a:lnTo>
                    <a:pt x="497370" y="464820"/>
                  </a:lnTo>
                  <a:lnTo>
                    <a:pt x="500583" y="467360"/>
                  </a:lnTo>
                  <a:lnTo>
                    <a:pt x="500583" y="480060"/>
                  </a:lnTo>
                  <a:lnTo>
                    <a:pt x="503796" y="482612"/>
                  </a:lnTo>
                  <a:lnTo>
                    <a:pt x="515747" y="482612"/>
                  </a:lnTo>
                  <a:lnTo>
                    <a:pt x="518960" y="486410"/>
                  </a:lnTo>
                  <a:lnTo>
                    <a:pt x="518960" y="480060"/>
                  </a:lnTo>
                  <a:lnTo>
                    <a:pt x="518960" y="467360"/>
                  </a:lnTo>
                  <a:lnTo>
                    <a:pt x="522173" y="464820"/>
                  </a:lnTo>
                  <a:lnTo>
                    <a:pt x="534111" y="464820"/>
                  </a:lnTo>
                  <a:lnTo>
                    <a:pt x="537324" y="461010"/>
                  </a:lnTo>
                  <a:lnTo>
                    <a:pt x="537324" y="449580"/>
                  </a:lnTo>
                  <a:lnTo>
                    <a:pt x="534111" y="445770"/>
                  </a:lnTo>
                  <a:lnTo>
                    <a:pt x="522173" y="445770"/>
                  </a:lnTo>
                  <a:lnTo>
                    <a:pt x="518960" y="449580"/>
                  </a:lnTo>
                  <a:lnTo>
                    <a:pt x="518960" y="461010"/>
                  </a:lnTo>
                  <a:lnTo>
                    <a:pt x="515747" y="464820"/>
                  </a:lnTo>
                  <a:lnTo>
                    <a:pt x="503796" y="464820"/>
                  </a:lnTo>
                  <a:lnTo>
                    <a:pt x="500583" y="461010"/>
                  </a:lnTo>
                  <a:lnTo>
                    <a:pt x="500583" y="449580"/>
                  </a:lnTo>
                  <a:lnTo>
                    <a:pt x="497370" y="445770"/>
                  </a:lnTo>
                  <a:lnTo>
                    <a:pt x="483590" y="445770"/>
                  </a:lnTo>
                  <a:lnTo>
                    <a:pt x="482219" y="443230"/>
                  </a:lnTo>
                  <a:lnTo>
                    <a:pt x="482219" y="412750"/>
                  </a:lnTo>
                  <a:lnTo>
                    <a:pt x="483590" y="408940"/>
                  </a:lnTo>
                  <a:lnTo>
                    <a:pt x="497370" y="408940"/>
                  </a:lnTo>
                  <a:lnTo>
                    <a:pt x="500583" y="412750"/>
                  </a:lnTo>
                  <a:lnTo>
                    <a:pt x="500583" y="424180"/>
                  </a:lnTo>
                  <a:lnTo>
                    <a:pt x="503796" y="427990"/>
                  </a:lnTo>
                  <a:lnTo>
                    <a:pt x="515747" y="427990"/>
                  </a:lnTo>
                  <a:lnTo>
                    <a:pt x="518960" y="424180"/>
                  </a:lnTo>
                  <a:lnTo>
                    <a:pt x="518960" y="412750"/>
                  </a:lnTo>
                  <a:lnTo>
                    <a:pt x="522173" y="408940"/>
                  </a:lnTo>
                  <a:lnTo>
                    <a:pt x="534111" y="408940"/>
                  </a:lnTo>
                  <a:lnTo>
                    <a:pt x="537324" y="406400"/>
                  </a:lnTo>
                  <a:lnTo>
                    <a:pt x="537324" y="392430"/>
                  </a:lnTo>
                  <a:lnTo>
                    <a:pt x="534111" y="391160"/>
                  </a:lnTo>
                  <a:lnTo>
                    <a:pt x="500583" y="391160"/>
                  </a:lnTo>
                  <a:lnTo>
                    <a:pt x="500697" y="356870"/>
                  </a:lnTo>
                  <a:lnTo>
                    <a:pt x="500824" y="350520"/>
                  </a:lnTo>
                  <a:lnTo>
                    <a:pt x="500849" y="349250"/>
                  </a:lnTo>
                  <a:lnTo>
                    <a:pt x="502069" y="340360"/>
                  </a:lnTo>
                  <a:lnTo>
                    <a:pt x="504850" y="336550"/>
                  </a:lnTo>
                  <a:lnTo>
                    <a:pt x="514692" y="335280"/>
                  </a:lnTo>
                  <a:lnTo>
                    <a:pt x="517461" y="331470"/>
                  </a:lnTo>
                  <a:lnTo>
                    <a:pt x="518680" y="322580"/>
                  </a:lnTo>
                  <a:lnTo>
                    <a:pt x="519036" y="303530"/>
                  </a:lnTo>
                  <a:lnTo>
                    <a:pt x="519150" y="297180"/>
                  </a:lnTo>
                  <a:lnTo>
                    <a:pt x="519226" y="293370"/>
                  </a:lnTo>
                  <a:lnTo>
                    <a:pt x="520446" y="285750"/>
                  </a:lnTo>
                  <a:lnTo>
                    <a:pt x="523214" y="281940"/>
                  </a:lnTo>
                  <a:lnTo>
                    <a:pt x="528142" y="280670"/>
                  </a:lnTo>
                  <a:lnTo>
                    <a:pt x="535952" y="280670"/>
                  </a:lnTo>
                  <a:lnTo>
                    <a:pt x="537324" y="276860"/>
                  </a:lnTo>
                  <a:lnTo>
                    <a:pt x="537324" y="238760"/>
                  </a:lnTo>
                  <a:close/>
                </a:path>
              </a:pathLst>
            </a:custGeom>
            <a:solidFill>
              <a:srgbClr val="3025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71723" y="9816446"/>
              <a:ext cx="243395" cy="225027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169654" y="9613900"/>
              <a:ext cx="537845" cy="354330"/>
            </a:xfrm>
            <a:custGeom>
              <a:avLst/>
              <a:gdLst/>
              <a:ahLst/>
              <a:cxnLst/>
              <a:rect l="l" t="t" r="r" b="b"/>
              <a:pathLst>
                <a:path w="537845" h="354329">
                  <a:moveTo>
                    <a:pt x="18364" y="338950"/>
                  </a:moveTo>
                  <a:lnTo>
                    <a:pt x="15151" y="335737"/>
                  </a:lnTo>
                  <a:lnTo>
                    <a:pt x="3213" y="335737"/>
                  </a:lnTo>
                  <a:lnTo>
                    <a:pt x="0" y="338950"/>
                  </a:lnTo>
                  <a:lnTo>
                    <a:pt x="0" y="344919"/>
                  </a:lnTo>
                  <a:lnTo>
                    <a:pt x="0" y="350888"/>
                  </a:lnTo>
                  <a:lnTo>
                    <a:pt x="3213" y="354101"/>
                  </a:lnTo>
                  <a:lnTo>
                    <a:pt x="15151" y="354101"/>
                  </a:lnTo>
                  <a:lnTo>
                    <a:pt x="18364" y="350888"/>
                  </a:lnTo>
                  <a:lnTo>
                    <a:pt x="18364" y="338950"/>
                  </a:lnTo>
                  <a:close/>
                </a:path>
                <a:path w="537845" h="354329">
                  <a:moveTo>
                    <a:pt x="73482" y="148818"/>
                  </a:moveTo>
                  <a:lnTo>
                    <a:pt x="70269" y="147434"/>
                  </a:lnTo>
                  <a:lnTo>
                    <a:pt x="36741" y="147434"/>
                  </a:lnTo>
                  <a:lnTo>
                    <a:pt x="36741" y="180962"/>
                  </a:lnTo>
                  <a:lnTo>
                    <a:pt x="35356" y="184175"/>
                  </a:lnTo>
                  <a:lnTo>
                    <a:pt x="19748" y="184175"/>
                  </a:lnTo>
                  <a:lnTo>
                    <a:pt x="18364" y="180962"/>
                  </a:lnTo>
                  <a:lnTo>
                    <a:pt x="18364" y="150647"/>
                  </a:lnTo>
                  <a:lnTo>
                    <a:pt x="16992" y="147434"/>
                  </a:lnTo>
                  <a:lnTo>
                    <a:pt x="9182" y="147434"/>
                  </a:lnTo>
                  <a:lnTo>
                    <a:pt x="4254" y="148323"/>
                  </a:lnTo>
                  <a:lnTo>
                    <a:pt x="1485" y="152082"/>
                  </a:lnTo>
                  <a:lnTo>
                    <a:pt x="266" y="160413"/>
                  </a:lnTo>
                  <a:lnTo>
                    <a:pt x="0" y="174993"/>
                  </a:lnTo>
                  <a:lnTo>
                    <a:pt x="0" y="202552"/>
                  </a:lnTo>
                  <a:lnTo>
                    <a:pt x="55105" y="202552"/>
                  </a:lnTo>
                  <a:lnTo>
                    <a:pt x="55105" y="169024"/>
                  </a:lnTo>
                  <a:lnTo>
                    <a:pt x="56489" y="165811"/>
                  </a:lnTo>
                  <a:lnTo>
                    <a:pt x="70269" y="165811"/>
                  </a:lnTo>
                  <a:lnTo>
                    <a:pt x="73482" y="162598"/>
                  </a:lnTo>
                  <a:lnTo>
                    <a:pt x="73482" y="148818"/>
                  </a:lnTo>
                  <a:close/>
                </a:path>
                <a:path w="537845" h="354329">
                  <a:moveTo>
                    <a:pt x="91846" y="230111"/>
                  </a:moveTo>
                  <a:lnTo>
                    <a:pt x="90665" y="224993"/>
                  </a:lnTo>
                  <a:lnTo>
                    <a:pt x="84899" y="222250"/>
                  </a:lnTo>
                  <a:lnTo>
                    <a:pt x="71107" y="221132"/>
                  </a:lnTo>
                  <a:lnTo>
                    <a:pt x="45923" y="220929"/>
                  </a:lnTo>
                  <a:lnTo>
                    <a:pt x="0" y="220929"/>
                  </a:lnTo>
                  <a:lnTo>
                    <a:pt x="0" y="239293"/>
                  </a:lnTo>
                  <a:lnTo>
                    <a:pt x="0" y="257657"/>
                  </a:lnTo>
                  <a:lnTo>
                    <a:pt x="33528" y="257657"/>
                  </a:lnTo>
                  <a:lnTo>
                    <a:pt x="36741" y="256286"/>
                  </a:lnTo>
                  <a:lnTo>
                    <a:pt x="36741" y="242506"/>
                  </a:lnTo>
                  <a:lnTo>
                    <a:pt x="39954" y="239293"/>
                  </a:lnTo>
                  <a:lnTo>
                    <a:pt x="51892" y="239293"/>
                  </a:lnTo>
                  <a:lnTo>
                    <a:pt x="55105" y="242506"/>
                  </a:lnTo>
                  <a:lnTo>
                    <a:pt x="55105" y="254444"/>
                  </a:lnTo>
                  <a:lnTo>
                    <a:pt x="58318" y="257657"/>
                  </a:lnTo>
                  <a:lnTo>
                    <a:pt x="70269" y="257657"/>
                  </a:lnTo>
                  <a:lnTo>
                    <a:pt x="73482" y="254444"/>
                  </a:lnTo>
                  <a:lnTo>
                    <a:pt x="73482" y="242506"/>
                  </a:lnTo>
                  <a:lnTo>
                    <a:pt x="76695" y="239293"/>
                  </a:lnTo>
                  <a:lnTo>
                    <a:pt x="88633" y="239293"/>
                  </a:lnTo>
                  <a:lnTo>
                    <a:pt x="91846" y="236080"/>
                  </a:lnTo>
                  <a:lnTo>
                    <a:pt x="91846" y="230111"/>
                  </a:lnTo>
                  <a:close/>
                </a:path>
                <a:path w="537845" h="354329">
                  <a:moveTo>
                    <a:pt x="390359" y="3683"/>
                  </a:moveTo>
                  <a:lnTo>
                    <a:pt x="387146" y="469"/>
                  </a:lnTo>
                  <a:lnTo>
                    <a:pt x="375208" y="469"/>
                  </a:lnTo>
                  <a:lnTo>
                    <a:pt x="371995" y="3683"/>
                  </a:lnTo>
                  <a:lnTo>
                    <a:pt x="371995" y="9652"/>
                  </a:lnTo>
                  <a:lnTo>
                    <a:pt x="371995" y="15621"/>
                  </a:lnTo>
                  <a:lnTo>
                    <a:pt x="375208" y="18834"/>
                  </a:lnTo>
                  <a:lnTo>
                    <a:pt x="387146" y="18834"/>
                  </a:lnTo>
                  <a:lnTo>
                    <a:pt x="390359" y="15621"/>
                  </a:lnTo>
                  <a:lnTo>
                    <a:pt x="390359" y="3683"/>
                  </a:lnTo>
                  <a:close/>
                </a:path>
                <a:path w="537845" h="354329">
                  <a:moveTo>
                    <a:pt x="500570" y="37211"/>
                  </a:moveTo>
                  <a:lnTo>
                    <a:pt x="445465" y="37211"/>
                  </a:lnTo>
                  <a:lnTo>
                    <a:pt x="445465" y="64770"/>
                  </a:lnTo>
                  <a:lnTo>
                    <a:pt x="445465" y="92329"/>
                  </a:lnTo>
                  <a:lnTo>
                    <a:pt x="500570" y="92329"/>
                  </a:lnTo>
                  <a:lnTo>
                    <a:pt x="500570" y="37211"/>
                  </a:lnTo>
                  <a:close/>
                </a:path>
                <a:path w="537845" h="354329">
                  <a:moveTo>
                    <a:pt x="537324" y="147447"/>
                  </a:moveTo>
                  <a:lnTo>
                    <a:pt x="503796" y="147447"/>
                  </a:lnTo>
                  <a:lnTo>
                    <a:pt x="500583" y="148818"/>
                  </a:lnTo>
                  <a:lnTo>
                    <a:pt x="500583" y="156629"/>
                  </a:lnTo>
                  <a:lnTo>
                    <a:pt x="500583" y="162598"/>
                  </a:lnTo>
                  <a:lnTo>
                    <a:pt x="503796" y="165811"/>
                  </a:lnTo>
                  <a:lnTo>
                    <a:pt x="515734" y="165811"/>
                  </a:lnTo>
                  <a:lnTo>
                    <a:pt x="518947" y="169024"/>
                  </a:lnTo>
                  <a:lnTo>
                    <a:pt x="518947" y="182803"/>
                  </a:lnTo>
                  <a:lnTo>
                    <a:pt x="515734" y="184188"/>
                  </a:lnTo>
                  <a:lnTo>
                    <a:pt x="485432" y="184188"/>
                  </a:lnTo>
                  <a:lnTo>
                    <a:pt x="482219" y="185559"/>
                  </a:lnTo>
                  <a:lnTo>
                    <a:pt x="482219" y="201180"/>
                  </a:lnTo>
                  <a:lnTo>
                    <a:pt x="485432" y="202552"/>
                  </a:lnTo>
                  <a:lnTo>
                    <a:pt x="515734" y="202552"/>
                  </a:lnTo>
                  <a:lnTo>
                    <a:pt x="518947" y="203936"/>
                  </a:lnTo>
                  <a:lnTo>
                    <a:pt x="518947" y="217703"/>
                  </a:lnTo>
                  <a:lnTo>
                    <a:pt x="522173" y="220929"/>
                  </a:lnTo>
                  <a:lnTo>
                    <a:pt x="534111" y="220929"/>
                  </a:lnTo>
                  <a:lnTo>
                    <a:pt x="537324" y="217703"/>
                  </a:lnTo>
                  <a:lnTo>
                    <a:pt x="537324" y="205765"/>
                  </a:lnTo>
                  <a:lnTo>
                    <a:pt x="534111" y="202552"/>
                  </a:lnTo>
                  <a:lnTo>
                    <a:pt x="522173" y="202552"/>
                  </a:lnTo>
                  <a:lnTo>
                    <a:pt x="518947" y="199339"/>
                  </a:lnTo>
                  <a:lnTo>
                    <a:pt x="518947" y="187401"/>
                  </a:lnTo>
                  <a:lnTo>
                    <a:pt x="522173" y="184188"/>
                  </a:lnTo>
                  <a:lnTo>
                    <a:pt x="535940" y="184188"/>
                  </a:lnTo>
                  <a:lnTo>
                    <a:pt x="537324" y="180975"/>
                  </a:lnTo>
                  <a:lnTo>
                    <a:pt x="537324" y="147447"/>
                  </a:lnTo>
                  <a:close/>
                </a:path>
                <a:path w="537845" h="354329">
                  <a:moveTo>
                    <a:pt x="537324" y="0"/>
                  </a:moveTo>
                  <a:lnTo>
                    <a:pt x="518960" y="0"/>
                  </a:lnTo>
                  <a:lnTo>
                    <a:pt x="518960" y="19050"/>
                  </a:lnTo>
                  <a:lnTo>
                    <a:pt x="518960" y="110490"/>
                  </a:lnTo>
                  <a:lnTo>
                    <a:pt x="427101" y="110490"/>
                  </a:lnTo>
                  <a:lnTo>
                    <a:pt x="427101" y="19050"/>
                  </a:lnTo>
                  <a:lnTo>
                    <a:pt x="518960" y="19050"/>
                  </a:lnTo>
                  <a:lnTo>
                    <a:pt x="518960" y="0"/>
                  </a:lnTo>
                  <a:lnTo>
                    <a:pt x="408736" y="0"/>
                  </a:lnTo>
                  <a:lnTo>
                    <a:pt x="408736" y="19050"/>
                  </a:lnTo>
                  <a:lnTo>
                    <a:pt x="408736" y="110490"/>
                  </a:lnTo>
                  <a:lnTo>
                    <a:pt x="408736" y="129540"/>
                  </a:lnTo>
                  <a:lnTo>
                    <a:pt x="537324" y="129540"/>
                  </a:lnTo>
                  <a:lnTo>
                    <a:pt x="537324" y="110693"/>
                  </a:lnTo>
                  <a:lnTo>
                    <a:pt x="537324" y="110490"/>
                  </a:lnTo>
                  <a:lnTo>
                    <a:pt x="537324" y="19050"/>
                  </a:lnTo>
                  <a:lnTo>
                    <a:pt x="537324" y="18846"/>
                  </a:lnTo>
                  <a:lnTo>
                    <a:pt x="537324" y="0"/>
                  </a:lnTo>
                  <a:close/>
                </a:path>
              </a:pathLst>
            </a:custGeom>
            <a:solidFill>
              <a:srgbClr val="3025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69654" y="10022632"/>
              <a:ext cx="128587" cy="129539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9156587" y="8823822"/>
            <a:ext cx="3848214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500" spc="-20" dirty="0" err="1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Egon</a:t>
            </a:r>
            <a:r>
              <a:rPr lang="ru-RU" sz="1500" spc="-2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 арт. </a:t>
            </a:r>
            <a:r>
              <a:rPr lang="ru-RU" sz="1500" spc="-2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  <a:hlinkClick r:id="rId5"/>
              </a:rPr>
              <a:t>25521</a:t>
            </a:r>
            <a:endParaRPr sz="1500" dirty="0">
              <a:latin typeface="TT Norms Pro Serif Medium" panose="020A0103060000020004" pitchFamily="18" charset="0"/>
              <a:cs typeface="Bookman Old Style"/>
            </a:endParaRPr>
          </a:p>
          <a:p>
            <a:pPr marL="12700">
              <a:lnSpc>
                <a:spcPts val="1040"/>
              </a:lnSpc>
              <a:spcBef>
                <a:spcPts val="965"/>
              </a:spcBef>
            </a:pPr>
            <a:r>
              <a:rPr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80%</a:t>
            </a: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 </a:t>
            </a:r>
            <a:r>
              <a:rPr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 </a:t>
            </a: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органический хлопок </a:t>
            </a:r>
            <a:r>
              <a:rPr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- 20% </a:t>
            </a: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 переработанный хлопок</a:t>
            </a:r>
            <a:r>
              <a:rPr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.</a:t>
            </a:r>
            <a:endParaRPr sz="800" dirty="0">
              <a:latin typeface="TT Norms Pro Serif Light" panose="020A0103060000020004" pitchFamily="18" charset="0"/>
              <a:cs typeface="Times New Roman"/>
            </a:endParaRPr>
          </a:p>
          <a:p>
            <a:pPr marL="12700">
              <a:lnSpc>
                <a:spcPts val="1040"/>
              </a:lnSpc>
            </a:pP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Универсальная 5-панельная бейсболка, подходящая для любого случая</a:t>
            </a:r>
            <a:endParaRPr sz="800" dirty="0">
              <a:latin typeface="TT Norms Pro Serif Light" panose="020A0103060000020004" pitchFamily="18" charset="0"/>
              <a:cs typeface="Times New Roman"/>
            </a:endParaRPr>
          </a:p>
        </p:txBody>
      </p:sp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169286" y="1795821"/>
            <a:ext cx="4557433" cy="2953753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169286" y="4827029"/>
            <a:ext cx="4557433" cy="2953740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9156586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latin typeface="Courier New"/>
                <a:cs typeface="Courier New"/>
              </a:rPr>
              <a:t>LOOKBOOK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298135" y="742392"/>
            <a:ext cx="29972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20" dirty="0">
                <a:latin typeface="Courier New"/>
                <a:cs typeface="Courier New"/>
              </a:rPr>
              <a:t>EGON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3165328" y="742391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latin typeface="Courier New"/>
                <a:cs typeface="Courier New"/>
              </a:rPr>
              <a:t>ATLANTIS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3402563" y="9694532"/>
            <a:ext cx="33718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800" spc="-10" dirty="0">
                <a:solidFill>
                  <a:srgbClr val="2A2019"/>
                </a:solidFill>
                <a:latin typeface="Times New Roman"/>
                <a:cs typeface="Times New Roman"/>
              </a:rPr>
              <a:t>Цвета </a:t>
            </a:r>
            <a:r>
              <a:rPr sz="800" spc="-10">
                <a:solidFill>
                  <a:srgbClr val="2A2019"/>
                </a:solidFill>
                <a:latin typeface="Times New Roman"/>
                <a:cs typeface="Times New Roman"/>
              </a:rPr>
              <a:t>:</a:t>
            </a:r>
            <a:endParaRPr sz="800">
              <a:latin typeface="Times New Roman"/>
              <a:cs typeface="Times New Roman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2940093" y="9861104"/>
            <a:ext cx="786765" cy="291465"/>
            <a:chOff x="12940093" y="9861104"/>
            <a:chExt cx="786765" cy="291465"/>
          </a:xfrm>
        </p:grpSpPr>
        <p:sp>
          <p:nvSpPr>
            <p:cNvPr id="19" name="object 19"/>
            <p:cNvSpPr/>
            <p:nvPr/>
          </p:nvSpPr>
          <p:spPr>
            <a:xfrm>
              <a:off x="13428535" y="9861104"/>
              <a:ext cx="136525" cy="136525"/>
            </a:xfrm>
            <a:custGeom>
              <a:avLst/>
              <a:gdLst/>
              <a:ahLst/>
              <a:cxnLst/>
              <a:rect l="l" t="t" r="r" b="b"/>
              <a:pathLst>
                <a:path w="136525" h="136525">
                  <a:moveTo>
                    <a:pt x="100457" y="0"/>
                  </a:moveTo>
                  <a:lnTo>
                    <a:pt x="36004" y="0"/>
                  </a:lnTo>
                  <a:lnTo>
                    <a:pt x="21988" y="2828"/>
                  </a:lnTo>
                  <a:lnTo>
                    <a:pt x="10544" y="10544"/>
                  </a:lnTo>
                  <a:lnTo>
                    <a:pt x="2828" y="21988"/>
                  </a:lnTo>
                  <a:lnTo>
                    <a:pt x="0" y="36004"/>
                  </a:lnTo>
                  <a:lnTo>
                    <a:pt x="0" y="100444"/>
                  </a:lnTo>
                  <a:lnTo>
                    <a:pt x="2828" y="114460"/>
                  </a:lnTo>
                  <a:lnTo>
                    <a:pt x="10544" y="125904"/>
                  </a:lnTo>
                  <a:lnTo>
                    <a:pt x="21988" y="133619"/>
                  </a:lnTo>
                  <a:lnTo>
                    <a:pt x="36004" y="136448"/>
                  </a:lnTo>
                  <a:lnTo>
                    <a:pt x="100457" y="136448"/>
                  </a:lnTo>
                  <a:lnTo>
                    <a:pt x="114465" y="133619"/>
                  </a:lnTo>
                  <a:lnTo>
                    <a:pt x="125906" y="125904"/>
                  </a:lnTo>
                  <a:lnTo>
                    <a:pt x="133620" y="114460"/>
                  </a:lnTo>
                  <a:lnTo>
                    <a:pt x="136448" y="100444"/>
                  </a:lnTo>
                  <a:lnTo>
                    <a:pt x="136448" y="36004"/>
                  </a:lnTo>
                  <a:lnTo>
                    <a:pt x="133620" y="21988"/>
                  </a:lnTo>
                  <a:lnTo>
                    <a:pt x="125906" y="10544"/>
                  </a:lnTo>
                  <a:lnTo>
                    <a:pt x="114465" y="2828"/>
                  </a:lnTo>
                  <a:lnTo>
                    <a:pt x="100457" y="0"/>
                  </a:lnTo>
                  <a:close/>
                </a:path>
              </a:pathLst>
            </a:custGeom>
            <a:solidFill>
              <a:srgbClr val="4B51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3266737" y="10015554"/>
              <a:ext cx="136525" cy="136525"/>
            </a:xfrm>
            <a:custGeom>
              <a:avLst/>
              <a:gdLst/>
              <a:ahLst/>
              <a:cxnLst/>
              <a:rect l="l" t="t" r="r" b="b"/>
              <a:pathLst>
                <a:path w="136525" h="136525">
                  <a:moveTo>
                    <a:pt x="100457" y="0"/>
                  </a:moveTo>
                  <a:lnTo>
                    <a:pt x="36004" y="0"/>
                  </a:lnTo>
                  <a:lnTo>
                    <a:pt x="21988" y="2828"/>
                  </a:lnTo>
                  <a:lnTo>
                    <a:pt x="10544" y="10544"/>
                  </a:lnTo>
                  <a:lnTo>
                    <a:pt x="2828" y="21988"/>
                  </a:lnTo>
                  <a:lnTo>
                    <a:pt x="0" y="36004"/>
                  </a:lnTo>
                  <a:lnTo>
                    <a:pt x="0" y="100444"/>
                  </a:lnTo>
                  <a:lnTo>
                    <a:pt x="2828" y="114460"/>
                  </a:lnTo>
                  <a:lnTo>
                    <a:pt x="10544" y="125904"/>
                  </a:lnTo>
                  <a:lnTo>
                    <a:pt x="21988" y="133619"/>
                  </a:lnTo>
                  <a:lnTo>
                    <a:pt x="36004" y="136448"/>
                  </a:lnTo>
                  <a:lnTo>
                    <a:pt x="100457" y="136448"/>
                  </a:lnTo>
                  <a:lnTo>
                    <a:pt x="114467" y="133619"/>
                  </a:lnTo>
                  <a:lnTo>
                    <a:pt x="125912" y="125904"/>
                  </a:lnTo>
                  <a:lnTo>
                    <a:pt x="133630" y="114460"/>
                  </a:lnTo>
                  <a:lnTo>
                    <a:pt x="136461" y="100444"/>
                  </a:lnTo>
                  <a:lnTo>
                    <a:pt x="136461" y="36004"/>
                  </a:lnTo>
                  <a:lnTo>
                    <a:pt x="133630" y="21988"/>
                  </a:lnTo>
                  <a:lnTo>
                    <a:pt x="125912" y="10544"/>
                  </a:lnTo>
                  <a:lnTo>
                    <a:pt x="114467" y="2828"/>
                  </a:lnTo>
                  <a:lnTo>
                    <a:pt x="100457" y="0"/>
                  </a:lnTo>
                  <a:close/>
                </a:path>
              </a:pathLst>
            </a:custGeom>
            <a:solidFill>
              <a:srgbClr val="1859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3590206" y="9861104"/>
              <a:ext cx="136525" cy="136525"/>
            </a:xfrm>
            <a:custGeom>
              <a:avLst/>
              <a:gdLst/>
              <a:ahLst/>
              <a:cxnLst/>
              <a:rect l="l" t="t" r="r" b="b"/>
              <a:pathLst>
                <a:path w="136525" h="136525">
                  <a:moveTo>
                    <a:pt x="100457" y="0"/>
                  </a:moveTo>
                  <a:lnTo>
                    <a:pt x="36004" y="0"/>
                  </a:lnTo>
                  <a:lnTo>
                    <a:pt x="21988" y="2828"/>
                  </a:lnTo>
                  <a:lnTo>
                    <a:pt x="10544" y="10544"/>
                  </a:lnTo>
                  <a:lnTo>
                    <a:pt x="2828" y="21988"/>
                  </a:lnTo>
                  <a:lnTo>
                    <a:pt x="0" y="36004"/>
                  </a:lnTo>
                  <a:lnTo>
                    <a:pt x="0" y="100444"/>
                  </a:lnTo>
                  <a:lnTo>
                    <a:pt x="2828" y="114460"/>
                  </a:lnTo>
                  <a:lnTo>
                    <a:pt x="10544" y="125904"/>
                  </a:lnTo>
                  <a:lnTo>
                    <a:pt x="21988" y="133619"/>
                  </a:lnTo>
                  <a:lnTo>
                    <a:pt x="36004" y="136448"/>
                  </a:lnTo>
                  <a:lnTo>
                    <a:pt x="100457" y="136448"/>
                  </a:lnTo>
                  <a:lnTo>
                    <a:pt x="114467" y="133619"/>
                  </a:lnTo>
                  <a:lnTo>
                    <a:pt x="125912" y="125904"/>
                  </a:lnTo>
                  <a:lnTo>
                    <a:pt x="133630" y="114460"/>
                  </a:lnTo>
                  <a:lnTo>
                    <a:pt x="136461" y="100444"/>
                  </a:lnTo>
                  <a:lnTo>
                    <a:pt x="136461" y="36004"/>
                  </a:lnTo>
                  <a:lnTo>
                    <a:pt x="133630" y="21988"/>
                  </a:lnTo>
                  <a:lnTo>
                    <a:pt x="125912" y="10544"/>
                  </a:lnTo>
                  <a:lnTo>
                    <a:pt x="114467" y="2828"/>
                  </a:lnTo>
                  <a:lnTo>
                    <a:pt x="10045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3266737" y="9861104"/>
              <a:ext cx="136525" cy="136525"/>
            </a:xfrm>
            <a:custGeom>
              <a:avLst/>
              <a:gdLst/>
              <a:ahLst/>
              <a:cxnLst/>
              <a:rect l="l" t="t" r="r" b="b"/>
              <a:pathLst>
                <a:path w="136525" h="136525">
                  <a:moveTo>
                    <a:pt x="100457" y="0"/>
                  </a:moveTo>
                  <a:lnTo>
                    <a:pt x="36004" y="0"/>
                  </a:lnTo>
                  <a:lnTo>
                    <a:pt x="21988" y="2828"/>
                  </a:lnTo>
                  <a:lnTo>
                    <a:pt x="10544" y="10544"/>
                  </a:lnTo>
                  <a:lnTo>
                    <a:pt x="2828" y="21988"/>
                  </a:lnTo>
                  <a:lnTo>
                    <a:pt x="0" y="36004"/>
                  </a:lnTo>
                  <a:lnTo>
                    <a:pt x="0" y="100444"/>
                  </a:lnTo>
                  <a:lnTo>
                    <a:pt x="2828" y="114460"/>
                  </a:lnTo>
                  <a:lnTo>
                    <a:pt x="10544" y="125904"/>
                  </a:lnTo>
                  <a:lnTo>
                    <a:pt x="21988" y="133619"/>
                  </a:lnTo>
                  <a:lnTo>
                    <a:pt x="36004" y="136448"/>
                  </a:lnTo>
                  <a:lnTo>
                    <a:pt x="100457" y="136448"/>
                  </a:lnTo>
                  <a:lnTo>
                    <a:pt x="114467" y="133619"/>
                  </a:lnTo>
                  <a:lnTo>
                    <a:pt x="125912" y="125904"/>
                  </a:lnTo>
                  <a:lnTo>
                    <a:pt x="133630" y="114460"/>
                  </a:lnTo>
                  <a:lnTo>
                    <a:pt x="136461" y="100444"/>
                  </a:lnTo>
                  <a:lnTo>
                    <a:pt x="136461" y="36004"/>
                  </a:lnTo>
                  <a:lnTo>
                    <a:pt x="133630" y="21988"/>
                  </a:lnTo>
                  <a:lnTo>
                    <a:pt x="125912" y="10544"/>
                  </a:lnTo>
                  <a:lnTo>
                    <a:pt x="114467" y="2828"/>
                  </a:lnTo>
                  <a:lnTo>
                    <a:pt x="100457" y="0"/>
                  </a:lnTo>
                  <a:close/>
                </a:path>
              </a:pathLst>
            </a:custGeom>
            <a:solidFill>
              <a:srgbClr val="AEB3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101828" y="9861104"/>
              <a:ext cx="139636" cy="29089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940093" y="9861104"/>
              <a:ext cx="136448" cy="136448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3590206" y="10015554"/>
              <a:ext cx="136525" cy="136525"/>
            </a:xfrm>
            <a:custGeom>
              <a:avLst/>
              <a:gdLst/>
              <a:ahLst/>
              <a:cxnLst/>
              <a:rect l="l" t="t" r="r" b="b"/>
              <a:pathLst>
                <a:path w="136525" h="136525">
                  <a:moveTo>
                    <a:pt x="100457" y="0"/>
                  </a:moveTo>
                  <a:lnTo>
                    <a:pt x="36004" y="0"/>
                  </a:lnTo>
                  <a:lnTo>
                    <a:pt x="21988" y="2828"/>
                  </a:lnTo>
                  <a:lnTo>
                    <a:pt x="10544" y="10544"/>
                  </a:lnTo>
                  <a:lnTo>
                    <a:pt x="2828" y="21988"/>
                  </a:lnTo>
                  <a:lnTo>
                    <a:pt x="0" y="36004"/>
                  </a:lnTo>
                  <a:lnTo>
                    <a:pt x="0" y="100444"/>
                  </a:lnTo>
                  <a:lnTo>
                    <a:pt x="2828" y="114460"/>
                  </a:lnTo>
                  <a:lnTo>
                    <a:pt x="10544" y="125904"/>
                  </a:lnTo>
                  <a:lnTo>
                    <a:pt x="21988" y="133619"/>
                  </a:lnTo>
                  <a:lnTo>
                    <a:pt x="36004" y="136448"/>
                  </a:lnTo>
                  <a:lnTo>
                    <a:pt x="100457" y="136448"/>
                  </a:lnTo>
                  <a:lnTo>
                    <a:pt x="114467" y="133619"/>
                  </a:lnTo>
                  <a:lnTo>
                    <a:pt x="125912" y="125904"/>
                  </a:lnTo>
                  <a:lnTo>
                    <a:pt x="133630" y="114460"/>
                  </a:lnTo>
                  <a:lnTo>
                    <a:pt x="136461" y="100444"/>
                  </a:lnTo>
                  <a:lnTo>
                    <a:pt x="136461" y="36004"/>
                  </a:lnTo>
                  <a:lnTo>
                    <a:pt x="133630" y="21988"/>
                  </a:lnTo>
                  <a:lnTo>
                    <a:pt x="125912" y="10544"/>
                  </a:lnTo>
                  <a:lnTo>
                    <a:pt x="114467" y="2828"/>
                  </a:lnTo>
                  <a:lnTo>
                    <a:pt x="100457" y="0"/>
                  </a:lnTo>
                  <a:close/>
                </a:path>
              </a:pathLst>
            </a:custGeom>
            <a:solidFill>
              <a:srgbClr val="6765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3428535" y="10015554"/>
              <a:ext cx="136525" cy="136525"/>
            </a:xfrm>
            <a:custGeom>
              <a:avLst/>
              <a:gdLst/>
              <a:ahLst/>
              <a:cxnLst/>
              <a:rect l="l" t="t" r="r" b="b"/>
              <a:pathLst>
                <a:path w="136525" h="136525">
                  <a:moveTo>
                    <a:pt x="100457" y="0"/>
                  </a:moveTo>
                  <a:lnTo>
                    <a:pt x="36004" y="0"/>
                  </a:lnTo>
                  <a:lnTo>
                    <a:pt x="21988" y="2828"/>
                  </a:lnTo>
                  <a:lnTo>
                    <a:pt x="10544" y="10544"/>
                  </a:lnTo>
                  <a:lnTo>
                    <a:pt x="2828" y="21988"/>
                  </a:lnTo>
                  <a:lnTo>
                    <a:pt x="0" y="36004"/>
                  </a:lnTo>
                  <a:lnTo>
                    <a:pt x="0" y="100444"/>
                  </a:lnTo>
                  <a:lnTo>
                    <a:pt x="2828" y="114460"/>
                  </a:lnTo>
                  <a:lnTo>
                    <a:pt x="10544" y="125904"/>
                  </a:lnTo>
                  <a:lnTo>
                    <a:pt x="21988" y="133619"/>
                  </a:lnTo>
                  <a:lnTo>
                    <a:pt x="36004" y="136448"/>
                  </a:lnTo>
                  <a:lnTo>
                    <a:pt x="100457" y="136448"/>
                  </a:lnTo>
                  <a:lnTo>
                    <a:pt x="114465" y="133619"/>
                  </a:lnTo>
                  <a:lnTo>
                    <a:pt x="125906" y="125904"/>
                  </a:lnTo>
                  <a:lnTo>
                    <a:pt x="133620" y="114460"/>
                  </a:lnTo>
                  <a:lnTo>
                    <a:pt x="136448" y="100444"/>
                  </a:lnTo>
                  <a:lnTo>
                    <a:pt x="136448" y="36004"/>
                  </a:lnTo>
                  <a:lnTo>
                    <a:pt x="133620" y="21988"/>
                  </a:lnTo>
                  <a:lnTo>
                    <a:pt x="125906" y="10544"/>
                  </a:lnTo>
                  <a:lnTo>
                    <a:pt x="114465" y="2828"/>
                  </a:lnTo>
                  <a:lnTo>
                    <a:pt x="100457" y="0"/>
                  </a:lnTo>
                  <a:close/>
                </a:path>
              </a:pathLst>
            </a:custGeom>
            <a:solidFill>
              <a:srgbClr val="D223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30120" y="10424948"/>
            <a:ext cx="16256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25" dirty="0">
                <a:solidFill>
                  <a:srgbClr val="231F20"/>
                </a:solidFill>
                <a:latin typeface="Courier New"/>
                <a:cs typeface="Courier New"/>
              </a:rPr>
              <a:t>23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3300" y="10424948"/>
            <a:ext cx="16256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25" dirty="0">
                <a:solidFill>
                  <a:srgbClr val="231F20"/>
                </a:solidFill>
                <a:latin typeface="Courier New"/>
                <a:cs typeface="Courier New"/>
              </a:rPr>
              <a:t>22</a:t>
            </a:r>
            <a:endParaRPr sz="900">
              <a:latin typeface="Courier New"/>
              <a:cs typeface="Courier New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67993" y="-336550"/>
            <a:ext cx="7668006" cy="889201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2"/>
            <a:ext cx="3510279" cy="444665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617723" y="12"/>
            <a:ext cx="3402279" cy="444665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617723" y="4553356"/>
            <a:ext cx="3402279" cy="433865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4553356"/>
            <a:ext cx="3510279" cy="433865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8303298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LOOKBOOK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989538" y="742392"/>
            <a:ext cx="9169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dirty="0">
                <a:solidFill>
                  <a:srgbClr val="FFFFFF"/>
                </a:solidFill>
                <a:latin typeface="Courier New"/>
                <a:cs typeface="Courier New"/>
              </a:rPr>
              <a:t>CHAO</a:t>
            </a:r>
            <a:r>
              <a:rPr sz="900" spc="-1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900" dirty="0">
                <a:solidFill>
                  <a:srgbClr val="FFFFFF"/>
                </a:solidFill>
                <a:latin typeface="Courier New"/>
                <a:cs typeface="Courier New"/>
              </a:rPr>
              <a:t>-</a:t>
            </a:r>
            <a:r>
              <a:rPr sz="900" spc="-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DARWIN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018640" y="742391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ATLANTIS</a:t>
            </a:r>
            <a:endParaRPr sz="900">
              <a:latin typeface="Courier New"/>
              <a:cs typeface="Courier New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4038834" y="9612111"/>
            <a:ext cx="539750" cy="540385"/>
            <a:chOff x="14038834" y="9612111"/>
            <a:chExt cx="539750" cy="540385"/>
          </a:xfrm>
        </p:grpSpPr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038834" y="9612111"/>
              <a:ext cx="166014" cy="12953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4038847" y="9613214"/>
              <a:ext cx="539750" cy="538480"/>
            </a:xfrm>
            <a:custGeom>
              <a:avLst/>
              <a:gdLst/>
              <a:ahLst/>
              <a:cxnLst/>
              <a:rect l="l" t="t" r="r" b="b"/>
              <a:pathLst>
                <a:path w="539750" h="538479">
                  <a:moveTo>
                    <a:pt x="318147" y="112991"/>
                  </a:moveTo>
                  <a:lnTo>
                    <a:pt x="314921" y="109766"/>
                  </a:lnTo>
                  <a:lnTo>
                    <a:pt x="302933" y="109766"/>
                  </a:lnTo>
                  <a:lnTo>
                    <a:pt x="299707" y="112991"/>
                  </a:lnTo>
                  <a:lnTo>
                    <a:pt x="299707" y="118986"/>
                  </a:lnTo>
                  <a:lnTo>
                    <a:pt x="299707" y="124980"/>
                  </a:lnTo>
                  <a:lnTo>
                    <a:pt x="302933" y="128206"/>
                  </a:lnTo>
                  <a:lnTo>
                    <a:pt x="314921" y="128206"/>
                  </a:lnTo>
                  <a:lnTo>
                    <a:pt x="318147" y="124980"/>
                  </a:lnTo>
                  <a:lnTo>
                    <a:pt x="318147" y="112991"/>
                  </a:lnTo>
                  <a:close/>
                </a:path>
                <a:path w="539750" h="538479">
                  <a:moveTo>
                    <a:pt x="539343" y="184150"/>
                  </a:moveTo>
                  <a:lnTo>
                    <a:pt x="539216" y="175260"/>
                  </a:lnTo>
                  <a:lnTo>
                    <a:pt x="539102" y="166370"/>
                  </a:lnTo>
                  <a:lnTo>
                    <a:pt x="539064" y="163830"/>
                  </a:lnTo>
                  <a:lnTo>
                    <a:pt x="537845" y="153670"/>
                  </a:lnTo>
                  <a:lnTo>
                    <a:pt x="535063" y="148590"/>
                  </a:lnTo>
                  <a:lnTo>
                    <a:pt x="530136" y="147320"/>
                  </a:lnTo>
                  <a:lnTo>
                    <a:pt x="524141" y="147320"/>
                  </a:lnTo>
                  <a:lnTo>
                    <a:pt x="520915" y="149860"/>
                  </a:lnTo>
                  <a:lnTo>
                    <a:pt x="520915" y="163830"/>
                  </a:lnTo>
                  <a:lnTo>
                    <a:pt x="520915" y="193040"/>
                  </a:lnTo>
                  <a:lnTo>
                    <a:pt x="520915" y="199390"/>
                  </a:lnTo>
                  <a:lnTo>
                    <a:pt x="517677" y="203200"/>
                  </a:lnTo>
                  <a:lnTo>
                    <a:pt x="503859" y="203200"/>
                  </a:lnTo>
                  <a:lnTo>
                    <a:pt x="502475" y="205740"/>
                  </a:lnTo>
                  <a:lnTo>
                    <a:pt x="502475" y="240030"/>
                  </a:lnTo>
                  <a:lnTo>
                    <a:pt x="447154" y="240030"/>
                  </a:lnTo>
                  <a:lnTo>
                    <a:pt x="447154" y="280670"/>
                  </a:lnTo>
                  <a:lnTo>
                    <a:pt x="490220" y="280670"/>
                  </a:lnTo>
                  <a:lnTo>
                    <a:pt x="498487" y="279400"/>
                  </a:lnTo>
                  <a:lnTo>
                    <a:pt x="501840" y="275590"/>
                  </a:lnTo>
                  <a:lnTo>
                    <a:pt x="502475" y="269240"/>
                  </a:lnTo>
                  <a:lnTo>
                    <a:pt x="502475" y="261620"/>
                  </a:lnTo>
                  <a:lnTo>
                    <a:pt x="504774" y="257810"/>
                  </a:lnTo>
                  <a:lnTo>
                    <a:pt x="518604" y="257810"/>
                  </a:lnTo>
                  <a:lnTo>
                    <a:pt x="520915" y="261620"/>
                  </a:lnTo>
                  <a:lnTo>
                    <a:pt x="520915" y="278130"/>
                  </a:lnTo>
                  <a:lnTo>
                    <a:pt x="518604" y="280670"/>
                  </a:lnTo>
                  <a:lnTo>
                    <a:pt x="511695" y="280670"/>
                  </a:lnTo>
                  <a:lnTo>
                    <a:pt x="506742" y="281940"/>
                  </a:lnTo>
                  <a:lnTo>
                    <a:pt x="503961" y="285750"/>
                  </a:lnTo>
                  <a:lnTo>
                    <a:pt x="502742" y="293370"/>
                  </a:lnTo>
                  <a:lnTo>
                    <a:pt x="502742" y="323850"/>
                  </a:lnTo>
                  <a:lnTo>
                    <a:pt x="503961" y="331470"/>
                  </a:lnTo>
                  <a:lnTo>
                    <a:pt x="506742" y="335280"/>
                  </a:lnTo>
                  <a:lnTo>
                    <a:pt x="511695" y="336550"/>
                  </a:lnTo>
                  <a:lnTo>
                    <a:pt x="517677" y="336550"/>
                  </a:lnTo>
                  <a:lnTo>
                    <a:pt x="520915" y="339090"/>
                  </a:lnTo>
                  <a:lnTo>
                    <a:pt x="520915" y="351790"/>
                  </a:lnTo>
                  <a:lnTo>
                    <a:pt x="517677" y="354330"/>
                  </a:lnTo>
                  <a:lnTo>
                    <a:pt x="505701" y="354330"/>
                  </a:lnTo>
                  <a:lnTo>
                    <a:pt x="502475" y="358140"/>
                  </a:lnTo>
                  <a:lnTo>
                    <a:pt x="502475" y="369570"/>
                  </a:lnTo>
                  <a:lnTo>
                    <a:pt x="505701" y="373380"/>
                  </a:lnTo>
                  <a:lnTo>
                    <a:pt x="511695" y="373380"/>
                  </a:lnTo>
                  <a:lnTo>
                    <a:pt x="516623" y="374650"/>
                  </a:lnTo>
                  <a:lnTo>
                    <a:pt x="519404" y="377190"/>
                  </a:lnTo>
                  <a:lnTo>
                    <a:pt x="520636" y="386080"/>
                  </a:lnTo>
                  <a:lnTo>
                    <a:pt x="520636" y="415290"/>
                  </a:lnTo>
                  <a:lnTo>
                    <a:pt x="519404" y="424180"/>
                  </a:lnTo>
                  <a:lnTo>
                    <a:pt x="516623" y="427990"/>
                  </a:lnTo>
                  <a:lnTo>
                    <a:pt x="505701" y="427990"/>
                  </a:lnTo>
                  <a:lnTo>
                    <a:pt x="502475" y="425450"/>
                  </a:lnTo>
                  <a:lnTo>
                    <a:pt x="502475" y="411480"/>
                  </a:lnTo>
                  <a:lnTo>
                    <a:pt x="499249" y="410210"/>
                  </a:lnTo>
                  <a:lnTo>
                    <a:pt x="468820" y="410210"/>
                  </a:lnTo>
                  <a:lnTo>
                    <a:pt x="465594" y="408940"/>
                  </a:lnTo>
                  <a:lnTo>
                    <a:pt x="465594" y="394970"/>
                  </a:lnTo>
                  <a:lnTo>
                    <a:pt x="468820" y="391160"/>
                  </a:lnTo>
                  <a:lnTo>
                    <a:pt x="480809" y="391160"/>
                  </a:lnTo>
                  <a:lnTo>
                    <a:pt x="484035" y="388620"/>
                  </a:lnTo>
                  <a:lnTo>
                    <a:pt x="484035" y="382270"/>
                  </a:lnTo>
                  <a:lnTo>
                    <a:pt x="483146" y="377190"/>
                  </a:lnTo>
                  <a:lnTo>
                    <a:pt x="479361" y="374650"/>
                  </a:lnTo>
                  <a:lnTo>
                    <a:pt x="471004" y="373380"/>
                  </a:lnTo>
                  <a:lnTo>
                    <a:pt x="447154" y="373380"/>
                  </a:lnTo>
                  <a:lnTo>
                    <a:pt x="447154" y="391160"/>
                  </a:lnTo>
                  <a:lnTo>
                    <a:pt x="447154" y="447040"/>
                  </a:lnTo>
                  <a:lnTo>
                    <a:pt x="391833" y="447040"/>
                  </a:lnTo>
                  <a:lnTo>
                    <a:pt x="391833" y="391160"/>
                  </a:lnTo>
                  <a:lnTo>
                    <a:pt x="447154" y="391160"/>
                  </a:lnTo>
                  <a:lnTo>
                    <a:pt x="447154" y="373380"/>
                  </a:lnTo>
                  <a:lnTo>
                    <a:pt x="428713" y="373380"/>
                  </a:lnTo>
                  <a:lnTo>
                    <a:pt x="428713" y="339090"/>
                  </a:lnTo>
                  <a:lnTo>
                    <a:pt x="430098" y="336550"/>
                  </a:lnTo>
                  <a:lnTo>
                    <a:pt x="443928" y="336550"/>
                  </a:lnTo>
                  <a:lnTo>
                    <a:pt x="447154" y="339090"/>
                  </a:lnTo>
                  <a:lnTo>
                    <a:pt x="447154" y="351790"/>
                  </a:lnTo>
                  <a:lnTo>
                    <a:pt x="450380" y="354330"/>
                  </a:lnTo>
                  <a:lnTo>
                    <a:pt x="462368" y="354330"/>
                  </a:lnTo>
                  <a:lnTo>
                    <a:pt x="465594" y="351790"/>
                  </a:lnTo>
                  <a:lnTo>
                    <a:pt x="465594" y="339090"/>
                  </a:lnTo>
                  <a:lnTo>
                    <a:pt x="468820" y="336550"/>
                  </a:lnTo>
                  <a:lnTo>
                    <a:pt x="480809" y="336550"/>
                  </a:lnTo>
                  <a:lnTo>
                    <a:pt x="484035" y="332740"/>
                  </a:lnTo>
                  <a:lnTo>
                    <a:pt x="484035" y="318770"/>
                  </a:lnTo>
                  <a:lnTo>
                    <a:pt x="480809" y="317500"/>
                  </a:lnTo>
                  <a:lnTo>
                    <a:pt x="450380" y="317500"/>
                  </a:lnTo>
                  <a:lnTo>
                    <a:pt x="447154" y="316230"/>
                  </a:lnTo>
                  <a:lnTo>
                    <a:pt x="447154" y="302260"/>
                  </a:lnTo>
                  <a:lnTo>
                    <a:pt x="443928" y="299720"/>
                  </a:lnTo>
                  <a:lnTo>
                    <a:pt x="431939" y="299720"/>
                  </a:lnTo>
                  <a:lnTo>
                    <a:pt x="428713" y="302260"/>
                  </a:lnTo>
                  <a:lnTo>
                    <a:pt x="428713" y="314960"/>
                  </a:lnTo>
                  <a:lnTo>
                    <a:pt x="425488" y="317500"/>
                  </a:lnTo>
                  <a:lnTo>
                    <a:pt x="413499" y="317500"/>
                  </a:lnTo>
                  <a:lnTo>
                    <a:pt x="410273" y="321310"/>
                  </a:lnTo>
                  <a:lnTo>
                    <a:pt x="410273" y="332740"/>
                  </a:lnTo>
                  <a:lnTo>
                    <a:pt x="407047" y="336550"/>
                  </a:lnTo>
                  <a:lnTo>
                    <a:pt x="395058" y="336550"/>
                  </a:lnTo>
                  <a:lnTo>
                    <a:pt x="391833" y="339090"/>
                  </a:lnTo>
                  <a:lnTo>
                    <a:pt x="391833" y="351790"/>
                  </a:lnTo>
                  <a:lnTo>
                    <a:pt x="395058" y="354330"/>
                  </a:lnTo>
                  <a:lnTo>
                    <a:pt x="407047" y="354330"/>
                  </a:lnTo>
                  <a:lnTo>
                    <a:pt x="410273" y="358140"/>
                  </a:lnTo>
                  <a:lnTo>
                    <a:pt x="410273" y="369570"/>
                  </a:lnTo>
                  <a:lnTo>
                    <a:pt x="407047" y="373380"/>
                  </a:lnTo>
                  <a:lnTo>
                    <a:pt x="395058" y="373380"/>
                  </a:lnTo>
                  <a:lnTo>
                    <a:pt x="391833" y="369570"/>
                  </a:lnTo>
                  <a:lnTo>
                    <a:pt x="391833" y="355600"/>
                  </a:lnTo>
                  <a:lnTo>
                    <a:pt x="388607" y="354330"/>
                  </a:lnTo>
                  <a:lnTo>
                    <a:pt x="358178" y="354330"/>
                  </a:lnTo>
                  <a:lnTo>
                    <a:pt x="354952" y="355600"/>
                  </a:lnTo>
                  <a:lnTo>
                    <a:pt x="354952" y="369570"/>
                  </a:lnTo>
                  <a:lnTo>
                    <a:pt x="358178" y="373380"/>
                  </a:lnTo>
                  <a:lnTo>
                    <a:pt x="370166" y="373380"/>
                  </a:lnTo>
                  <a:lnTo>
                    <a:pt x="373392" y="375920"/>
                  </a:lnTo>
                  <a:lnTo>
                    <a:pt x="373392" y="388620"/>
                  </a:lnTo>
                  <a:lnTo>
                    <a:pt x="370166" y="391160"/>
                  </a:lnTo>
                  <a:lnTo>
                    <a:pt x="356336" y="391160"/>
                  </a:lnTo>
                  <a:lnTo>
                    <a:pt x="354952" y="394970"/>
                  </a:lnTo>
                  <a:lnTo>
                    <a:pt x="354952" y="425450"/>
                  </a:lnTo>
                  <a:lnTo>
                    <a:pt x="356336" y="427990"/>
                  </a:lnTo>
                  <a:lnTo>
                    <a:pt x="370166" y="427990"/>
                  </a:lnTo>
                  <a:lnTo>
                    <a:pt x="373392" y="431800"/>
                  </a:lnTo>
                  <a:lnTo>
                    <a:pt x="373392" y="443230"/>
                  </a:lnTo>
                  <a:lnTo>
                    <a:pt x="370166" y="447040"/>
                  </a:lnTo>
                  <a:lnTo>
                    <a:pt x="358178" y="447040"/>
                  </a:lnTo>
                  <a:lnTo>
                    <a:pt x="354952" y="449580"/>
                  </a:lnTo>
                  <a:lnTo>
                    <a:pt x="354952" y="462280"/>
                  </a:lnTo>
                  <a:lnTo>
                    <a:pt x="351726" y="464832"/>
                  </a:lnTo>
                  <a:lnTo>
                    <a:pt x="339737" y="464832"/>
                  </a:lnTo>
                  <a:lnTo>
                    <a:pt x="336511" y="462280"/>
                  </a:lnTo>
                  <a:lnTo>
                    <a:pt x="336511" y="449580"/>
                  </a:lnTo>
                  <a:lnTo>
                    <a:pt x="339737" y="447040"/>
                  </a:lnTo>
                  <a:lnTo>
                    <a:pt x="351726" y="447040"/>
                  </a:lnTo>
                  <a:lnTo>
                    <a:pt x="354952" y="443230"/>
                  </a:lnTo>
                  <a:lnTo>
                    <a:pt x="354952" y="431800"/>
                  </a:lnTo>
                  <a:lnTo>
                    <a:pt x="351726" y="427990"/>
                  </a:lnTo>
                  <a:lnTo>
                    <a:pt x="339737" y="427990"/>
                  </a:lnTo>
                  <a:lnTo>
                    <a:pt x="336511" y="425450"/>
                  </a:lnTo>
                  <a:lnTo>
                    <a:pt x="336511" y="412750"/>
                  </a:lnTo>
                  <a:lnTo>
                    <a:pt x="333286" y="410210"/>
                  </a:lnTo>
                  <a:lnTo>
                    <a:pt x="321310" y="410210"/>
                  </a:lnTo>
                  <a:lnTo>
                    <a:pt x="318071" y="406400"/>
                  </a:lnTo>
                  <a:lnTo>
                    <a:pt x="318071" y="394970"/>
                  </a:lnTo>
                  <a:lnTo>
                    <a:pt x="314845" y="391160"/>
                  </a:lnTo>
                  <a:lnTo>
                    <a:pt x="301015" y="391160"/>
                  </a:lnTo>
                  <a:lnTo>
                    <a:pt x="299631" y="394970"/>
                  </a:lnTo>
                  <a:lnTo>
                    <a:pt x="299631" y="425450"/>
                  </a:lnTo>
                  <a:lnTo>
                    <a:pt x="301015" y="427990"/>
                  </a:lnTo>
                  <a:lnTo>
                    <a:pt x="308864" y="427990"/>
                  </a:lnTo>
                  <a:lnTo>
                    <a:pt x="313791" y="429260"/>
                  </a:lnTo>
                  <a:lnTo>
                    <a:pt x="316572" y="433070"/>
                  </a:lnTo>
                  <a:lnTo>
                    <a:pt x="317792" y="441960"/>
                  </a:lnTo>
                  <a:lnTo>
                    <a:pt x="317817" y="443230"/>
                  </a:lnTo>
                  <a:lnTo>
                    <a:pt x="317931" y="449580"/>
                  </a:lnTo>
                  <a:lnTo>
                    <a:pt x="318058" y="455930"/>
                  </a:lnTo>
                  <a:lnTo>
                    <a:pt x="318173" y="462280"/>
                  </a:lnTo>
                  <a:lnTo>
                    <a:pt x="318223" y="464832"/>
                  </a:lnTo>
                  <a:lnTo>
                    <a:pt x="318338" y="471182"/>
                  </a:lnTo>
                  <a:lnTo>
                    <a:pt x="319570" y="478790"/>
                  </a:lnTo>
                  <a:lnTo>
                    <a:pt x="322351" y="482600"/>
                  </a:lnTo>
                  <a:lnTo>
                    <a:pt x="327291" y="483882"/>
                  </a:lnTo>
                  <a:lnTo>
                    <a:pt x="333286" y="483882"/>
                  </a:lnTo>
                  <a:lnTo>
                    <a:pt x="336511" y="486410"/>
                  </a:lnTo>
                  <a:lnTo>
                    <a:pt x="336511" y="499110"/>
                  </a:lnTo>
                  <a:lnTo>
                    <a:pt x="333286" y="501650"/>
                  </a:lnTo>
                  <a:lnTo>
                    <a:pt x="321310" y="501650"/>
                  </a:lnTo>
                  <a:lnTo>
                    <a:pt x="318071" y="499110"/>
                  </a:lnTo>
                  <a:lnTo>
                    <a:pt x="318071" y="492760"/>
                  </a:lnTo>
                  <a:lnTo>
                    <a:pt x="317144" y="487680"/>
                  </a:lnTo>
                  <a:lnTo>
                    <a:pt x="313105" y="485140"/>
                  </a:lnTo>
                  <a:lnTo>
                    <a:pt x="304063" y="483882"/>
                  </a:lnTo>
                  <a:lnTo>
                    <a:pt x="272148" y="483882"/>
                  </a:lnTo>
                  <a:lnTo>
                    <a:pt x="263105" y="482600"/>
                  </a:lnTo>
                  <a:lnTo>
                    <a:pt x="259067" y="480060"/>
                  </a:lnTo>
                  <a:lnTo>
                    <a:pt x="258152" y="474980"/>
                  </a:lnTo>
                  <a:lnTo>
                    <a:pt x="258152" y="467360"/>
                  </a:lnTo>
                  <a:lnTo>
                    <a:pt x="261378" y="464832"/>
                  </a:lnTo>
                  <a:lnTo>
                    <a:pt x="296405" y="464832"/>
                  </a:lnTo>
                  <a:lnTo>
                    <a:pt x="299631" y="463550"/>
                  </a:lnTo>
                  <a:lnTo>
                    <a:pt x="299631" y="449580"/>
                  </a:lnTo>
                  <a:lnTo>
                    <a:pt x="296405" y="447040"/>
                  </a:lnTo>
                  <a:lnTo>
                    <a:pt x="284429" y="447040"/>
                  </a:lnTo>
                  <a:lnTo>
                    <a:pt x="281203" y="443230"/>
                  </a:lnTo>
                  <a:lnTo>
                    <a:pt x="281203" y="430530"/>
                  </a:lnTo>
                  <a:lnTo>
                    <a:pt x="277977" y="427990"/>
                  </a:lnTo>
                  <a:lnTo>
                    <a:pt x="261378" y="427990"/>
                  </a:lnTo>
                  <a:lnTo>
                    <a:pt x="258152" y="430530"/>
                  </a:lnTo>
                  <a:lnTo>
                    <a:pt x="258152" y="443230"/>
                  </a:lnTo>
                  <a:lnTo>
                    <a:pt x="254927" y="447040"/>
                  </a:lnTo>
                  <a:lnTo>
                    <a:pt x="242938" y="447040"/>
                  </a:lnTo>
                  <a:lnTo>
                    <a:pt x="239712" y="449580"/>
                  </a:lnTo>
                  <a:lnTo>
                    <a:pt x="239712" y="462280"/>
                  </a:lnTo>
                  <a:lnTo>
                    <a:pt x="236486" y="464832"/>
                  </a:lnTo>
                  <a:lnTo>
                    <a:pt x="224497" y="464832"/>
                  </a:lnTo>
                  <a:lnTo>
                    <a:pt x="221272" y="462280"/>
                  </a:lnTo>
                  <a:lnTo>
                    <a:pt x="221272" y="449580"/>
                  </a:lnTo>
                  <a:lnTo>
                    <a:pt x="224497" y="447040"/>
                  </a:lnTo>
                  <a:lnTo>
                    <a:pt x="238328" y="447040"/>
                  </a:lnTo>
                  <a:lnTo>
                    <a:pt x="239712" y="443230"/>
                  </a:lnTo>
                  <a:lnTo>
                    <a:pt x="239712" y="410210"/>
                  </a:lnTo>
                  <a:lnTo>
                    <a:pt x="277977" y="410210"/>
                  </a:lnTo>
                  <a:lnTo>
                    <a:pt x="281203" y="408940"/>
                  </a:lnTo>
                  <a:lnTo>
                    <a:pt x="281203" y="393700"/>
                  </a:lnTo>
                  <a:lnTo>
                    <a:pt x="277977" y="391160"/>
                  </a:lnTo>
                  <a:lnTo>
                    <a:pt x="259537" y="391160"/>
                  </a:lnTo>
                  <a:lnTo>
                    <a:pt x="258152" y="389890"/>
                  </a:lnTo>
                  <a:lnTo>
                    <a:pt x="258152" y="356870"/>
                  </a:lnTo>
                  <a:lnTo>
                    <a:pt x="259537" y="354330"/>
                  </a:lnTo>
                  <a:lnTo>
                    <a:pt x="277977" y="354330"/>
                  </a:lnTo>
                  <a:lnTo>
                    <a:pt x="281203" y="356870"/>
                  </a:lnTo>
                  <a:lnTo>
                    <a:pt x="281203" y="372110"/>
                  </a:lnTo>
                  <a:lnTo>
                    <a:pt x="284429" y="373380"/>
                  </a:lnTo>
                  <a:lnTo>
                    <a:pt x="314845" y="373380"/>
                  </a:lnTo>
                  <a:lnTo>
                    <a:pt x="318071" y="374650"/>
                  </a:lnTo>
                  <a:lnTo>
                    <a:pt x="318071" y="388620"/>
                  </a:lnTo>
                  <a:lnTo>
                    <a:pt x="321310" y="391160"/>
                  </a:lnTo>
                  <a:lnTo>
                    <a:pt x="335140" y="391160"/>
                  </a:lnTo>
                  <a:lnTo>
                    <a:pt x="336511" y="388620"/>
                  </a:lnTo>
                  <a:lnTo>
                    <a:pt x="336511" y="354330"/>
                  </a:lnTo>
                  <a:lnTo>
                    <a:pt x="302869" y="354330"/>
                  </a:lnTo>
                  <a:lnTo>
                    <a:pt x="299631" y="353060"/>
                  </a:lnTo>
                  <a:lnTo>
                    <a:pt x="299631" y="345440"/>
                  </a:lnTo>
                  <a:lnTo>
                    <a:pt x="298704" y="340360"/>
                  </a:lnTo>
                  <a:lnTo>
                    <a:pt x="294665" y="337820"/>
                  </a:lnTo>
                  <a:lnTo>
                    <a:pt x="285623" y="336550"/>
                  </a:lnTo>
                  <a:lnTo>
                    <a:pt x="253707" y="336550"/>
                  </a:lnTo>
                  <a:lnTo>
                    <a:pt x="244665" y="335280"/>
                  </a:lnTo>
                  <a:lnTo>
                    <a:pt x="240626" y="331470"/>
                  </a:lnTo>
                  <a:lnTo>
                    <a:pt x="239712" y="327660"/>
                  </a:lnTo>
                  <a:lnTo>
                    <a:pt x="239712" y="321310"/>
                  </a:lnTo>
                  <a:lnTo>
                    <a:pt x="236486" y="317500"/>
                  </a:lnTo>
                  <a:lnTo>
                    <a:pt x="224497" y="317500"/>
                  </a:lnTo>
                  <a:lnTo>
                    <a:pt x="221272" y="321310"/>
                  </a:lnTo>
                  <a:lnTo>
                    <a:pt x="221272" y="332740"/>
                  </a:lnTo>
                  <a:lnTo>
                    <a:pt x="218046" y="336550"/>
                  </a:lnTo>
                  <a:lnTo>
                    <a:pt x="206057" y="336550"/>
                  </a:lnTo>
                  <a:lnTo>
                    <a:pt x="202831" y="339090"/>
                  </a:lnTo>
                  <a:lnTo>
                    <a:pt x="202831" y="353060"/>
                  </a:lnTo>
                  <a:lnTo>
                    <a:pt x="206057" y="354330"/>
                  </a:lnTo>
                  <a:lnTo>
                    <a:pt x="239712" y="354330"/>
                  </a:lnTo>
                  <a:lnTo>
                    <a:pt x="239712" y="391160"/>
                  </a:lnTo>
                  <a:lnTo>
                    <a:pt x="206057" y="391160"/>
                  </a:lnTo>
                  <a:lnTo>
                    <a:pt x="202831" y="389890"/>
                  </a:lnTo>
                  <a:lnTo>
                    <a:pt x="202831" y="449580"/>
                  </a:lnTo>
                  <a:lnTo>
                    <a:pt x="202831" y="462280"/>
                  </a:lnTo>
                  <a:lnTo>
                    <a:pt x="199605" y="464832"/>
                  </a:lnTo>
                  <a:lnTo>
                    <a:pt x="187617" y="464832"/>
                  </a:lnTo>
                  <a:lnTo>
                    <a:pt x="184391" y="462280"/>
                  </a:lnTo>
                  <a:lnTo>
                    <a:pt x="184391" y="449580"/>
                  </a:lnTo>
                  <a:lnTo>
                    <a:pt x="187617" y="447040"/>
                  </a:lnTo>
                  <a:lnTo>
                    <a:pt x="199605" y="447040"/>
                  </a:lnTo>
                  <a:lnTo>
                    <a:pt x="202831" y="449580"/>
                  </a:lnTo>
                  <a:lnTo>
                    <a:pt x="202831" y="389890"/>
                  </a:lnTo>
                  <a:lnTo>
                    <a:pt x="202831" y="375920"/>
                  </a:lnTo>
                  <a:lnTo>
                    <a:pt x="199605" y="373380"/>
                  </a:lnTo>
                  <a:lnTo>
                    <a:pt x="187617" y="373380"/>
                  </a:lnTo>
                  <a:lnTo>
                    <a:pt x="184391" y="369570"/>
                  </a:lnTo>
                  <a:lnTo>
                    <a:pt x="184391" y="394970"/>
                  </a:lnTo>
                  <a:lnTo>
                    <a:pt x="184391" y="406400"/>
                  </a:lnTo>
                  <a:lnTo>
                    <a:pt x="181165" y="410210"/>
                  </a:lnTo>
                  <a:lnTo>
                    <a:pt x="169176" y="410210"/>
                  </a:lnTo>
                  <a:lnTo>
                    <a:pt x="165950" y="406400"/>
                  </a:lnTo>
                  <a:lnTo>
                    <a:pt x="165950" y="394970"/>
                  </a:lnTo>
                  <a:lnTo>
                    <a:pt x="169176" y="391160"/>
                  </a:lnTo>
                  <a:lnTo>
                    <a:pt x="181165" y="391160"/>
                  </a:lnTo>
                  <a:lnTo>
                    <a:pt x="184391" y="394970"/>
                  </a:lnTo>
                  <a:lnTo>
                    <a:pt x="184391" y="369570"/>
                  </a:lnTo>
                  <a:lnTo>
                    <a:pt x="184391" y="358140"/>
                  </a:lnTo>
                  <a:lnTo>
                    <a:pt x="181165" y="354330"/>
                  </a:lnTo>
                  <a:lnTo>
                    <a:pt x="169176" y="354330"/>
                  </a:lnTo>
                  <a:lnTo>
                    <a:pt x="165950" y="358140"/>
                  </a:lnTo>
                  <a:lnTo>
                    <a:pt x="165950" y="369570"/>
                  </a:lnTo>
                  <a:lnTo>
                    <a:pt x="162725" y="373380"/>
                  </a:lnTo>
                  <a:lnTo>
                    <a:pt x="156730" y="373380"/>
                  </a:lnTo>
                  <a:lnTo>
                    <a:pt x="151790" y="372110"/>
                  </a:lnTo>
                  <a:lnTo>
                    <a:pt x="149009" y="368300"/>
                  </a:lnTo>
                  <a:lnTo>
                    <a:pt x="147777" y="360680"/>
                  </a:lnTo>
                  <a:lnTo>
                    <a:pt x="147662" y="354330"/>
                  </a:lnTo>
                  <a:lnTo>
                    <a:pt x="147612" y="351790"/>
                  </a:lnTo>
                  <a:lnTo>
                    <a:pt x="147497" y="345440"/>
                  </a:lnTo>
                  <a:lnTo>
                    <a:pt x="147370" y="339090"/>
                  </a:lnTo>
                  <a:lnTo>
                    <a:pt x="147332" y="336550"/>
                  </a:lnTo>
                  <a:lnTo>
                    <a:pt x="147231" y="331470"/>
                  </a:lnTo>
                  <a:lnTo>
                    <a:pt x="146011" y="322580"/>
                  </a:lnTo>
                  <a:lnTo>
                    <a:pt x="143230" y="318770"/>
                  </a:lnTo>
                  <a:lnTo>
                    <a:pt x="138290" y="317500"/>
                  </a:lnTo>
                  <a:lnTo>
                    <a:pt x="132295" y="317500"/>
                  </a:lnTo>
                  <a:lnTo>
                    <a:pt x="129070" y="321310"/>
                  </a:lnTo>
                  <a:lnTo>
                    <a:pt x="129070" y="332740"/>
                  </a:lnTo>
                  <a:lnTo>
                    <a:pt x="125844" y="336550"/>
                  </a:lnTo>
                  <a:lnTo>
                    <a:pt x="113855" y="336550"/>
                  </a:lnTo>
                  <a:lnTo>
                    <a:pt x="110629" y="332740"/>
                  </a:lnTo>
                  <a:lnTo>
                    <a:pt x="110629" y="321310"/>
                  </a:lnTo>
                  <a:lnTo>
                    <a:pt x="113855" y="317500"/>
                  </a:lnTo>
                  <a:lnTo>
                    <a:pt x="125844" y="317500"/>
                  </a:lnTo>
                  <a:lnTo>
                    <a:pt x="129070" y="314960"/>
                  </a:lnTo>
                  <a:lnTo>
                    <a:pt x="129070" y="302260"/>
                  </a:lnTo>
                  <a:lnTo>
                    <a:pt x="132295" y="299720"/>
                  </a:lnTo>
                  <a:lnTo>
                    <a:pt x="144284" y="299720"/>
                  </a:lnTo>
                  <a:lnTo>
                    <a:pt x="147510" y="302260"/>
                  </a:lnTo>
                  <a:lnTo>
                    <a:pt x="147510" y="314960"/>
                  </a:lnTo>
                  <a:lnTo>
                    <a:pt x="150736" y="317500"/>
                  </a:lnTo>
                  <a:lnTo>
                    <a:pt x="164566" y="317500"/>
                  </a:lnTo>
                  <a:lnTo>
                    <a:pt x="165950" y="314960"/>
                  </a:lnTo>
                  <a:lnTo>
                    <a:pt x="165950" y="280670"/>
                  </a:lnTo>
                  <a:lnTo>
                    <a:pt x="130911" y="280670"/>
                  </a:lnTo>
                  <a:lnTo>
                    <a:pt x="129070" y="279400"/>
                  </a:lnTo>
                  <a:lnTo>
                    <a:pt x="129070" y="261620"/>
                  </a:lnTo>
                  <a:lnTo>
                    <a:pt x="126771" y="257810"/>
                  </a:lnTo>
                  <a:lnTo>
                    <a:pt x="113855" y="257810"/>
                  </a:lnTo>
                  <a:lnTo>
                    <a:pt x="110629" y="255270"/>
                  </a:lnTo>
                  <a:lnTo>
                    <a:pt x="110629" y="242570"/>
                  </a:lnTo>
                  <a:lnTo>
                    <a:pt x="107403" y="240030"/>
                  </a:lnTo>
                  <a:lnTo>
                    <a:pt x="95427" y="240030"/>
                  </a:lnTo>
                  <a:lnTo>
                    <a:pt x="92189" y="236220"/>
                  </a:lnTo>
                  <a:lnTo>
                    <a:pt x="92189" y="224790"/>
                  </a:lnTo>
                  <a:lnTo>
                    <a:pt x="95427" y="220980"/>
                  </a:lnTo>
                  <a:lnTo>
                    <a:pt x="107403" y="220980"/>
                  </a:lnTo>
                  <a:lnTo>
                    <a:pt x="110629" y="217170"/>
                  </a:lnTo>
                  <a:lnTo>
                    <a:pt x="110629" y="205740"/>
                  </a:lnTo>
                  <a:lnTo>
                    <a:pt x="113855" y="203200"/>
                  </a:lnTo>
                  <a:lnTo>
                    <a:pt x="125844" y="203200"/>
                  </a:lnTo>
                  <a:lnTo>
                    <a:pt x="129070" y="199390"/>
                  </a:lnTo>
                  <a:lnTo>
                    <a:pt x="129070" y="187960"/>
                  </a:lnTo>
                  <a:lnTo>
                    <a:pt x="132295" y="184150"/>
                  </a:lnTo>
                  <a:lnTo>
                    <a:pt x="144284" y="184150"/>
                  </a:lnTo>
                  <a:lnTo>
                    <a:pt x="147510" y="187960"/>
                  </a:lnTo>
                  <a:lnTo>
                    <a:pt x="147510" y="199390"/>
                  </a:lnTo>
                  <a:lnTo>
                    <a:pt x="150736" y="203200"/>
                  </a:lnTo>
                  <a:lnTo>
                    <a:pt x="162725" y="203200"/>
                  </a:lnTo>
                  <a:lnTo>
                    <a:pt x="165950" y="205740"/>
                  </a:lnTo>
                  <a:lnTo>
                    <a:pt x="165950" y="217170"/>
                  </a:lnTo>
                  <a:lnTo>
                    <a:pt x="162725" y="220980"/>
                  </a:lnTo>
                  <a:lnTo>
                    <a:pt x="150736" y="220980"/>
                  </a:lnTo>
                  <a:lnTo>
                    <a:pt x="147510" y="217170"/>
                  </a:lnTo>
                  <a:lnTo>
                    <a:pt x="147510" y="205740"/>
                  </a:lnTo>
                  <a:lnTo>
                    <a:pt x="144284" y="203200"/>
                  </a:lnTo>
                  <a:lnTo>
                    <a:pt x="132295" y="203200"/>
                  </a:lnTo>
                  <a:lnTo>
                    <a:pt x="129070" y="205740"/>
                  </a:lnTo>
                  <a:lnTo>
                    <a:pt x="129070" y="217170"/>
                  </a:lnTo>
                  <a:lnTo>
                    <a:pt x="125844" y="220980"/>
                  </a:lnTo>
                  <a:lnTo>
                    <a:pt x="113855" y="220980"/>
                  </a:lnTo>
                  <a:lnTo>
                    <a:pt x="110629" y="224790"/>
                  </a:lnTo>
                  <a:lnTo>
                    <a:pt x="110629" y="229870"/>
                  </a:lnTo>
                  <a:lnTo>
                    <a:pt x="111658" y="234950"/>
                  </a:lnTo>
                  <a:lnTo>
                    <a:pt x="116446" y="237490"/>
                  </a:lnTo>
                  <a:lnTo>
                    <a:pt x="127546" y="238760"/>
                  </a:lnTo>
                  <a:lnTo>
                    <a:pt x="167462" y="240030"/>
                  </a:lnTo>
                  <a:lnTo>
                    <a:pt x="178562" y="241300"/>
                  </a:lnTo>
                  <a:lnTo>
                    <a:pt x="183349" y="243840"/>
                  </a:lnTo>
                  <a:lnTo>
                    <a:pt x="184391" y="248920"/>
                  </a:lnTo>
                  <a:lnTo>
                    <a:pt x="184391" y="255270"/>
                  </a:lnTo>
                  <a:lnTo>
                    <a:pt x="181165" y="257810"/>
                  </a:lnTo>
                  <a:lnTo>
                    <a:pt x="168262" y="257810"/>
                  </a:lnTo>
                  <a:lnTo>
                    <a:pt x="165950" y="261620"/>
                  </a:lnTo>
                  <a:lnTo>
                    <a:pt x="165950" y="279400"/>
                  </a:lnTo>
                  <a:lnTo>
                    <a:pt x="167792" y="280670"/>
                  </a:lnTo>
                  <a:lnTo>
                    <a:pt x="202831" y="280670"/>
                  </a:lnTo>
                  <a:lnTo>
                    <a:pt x="202831" y="242570"/>
                  </a:lnTo>
                  <a:lnTo>
                    <a:pt x="204216" y="240030"/>
                  </a:lnTo>
                  <a:lnTo>
                    <a:pt x="219887" y="240030"/>
                  </a:lnTo>
                  <a:lnTo>
                    <a:pt x="221272" y="236220"/>
                  </a:lnTo>
                  <a:lnTo>
                    <a:pt x="221272" y="203200"/>
                  </a:lnTo>
                  <a:lnTo>
                    <a:pt x="187617" y="203200"/>
                  </a:lnTo>
                  <a:lnTo>
                    <a:pt x="184391" y="200660"/>
                  </a:lnTo>
                  <a:lnTo>
                    <a:pt x="184391" y="187960"/>
                  </a:lnTo>
                  <a:lnTo>
                    <a:pt x="181165" y="184150"/>
                  </a:lnTo>
                  <a:lnTo>
                    <a:pt x="169176" y="184150"/>
                  </a:lnTo>
                  <a:lnTo>
                    <a:pt x="165950" y="180340"/>
                  </a:lnTo>
                  <a:lnTo>
                    <a:pt x="165950" y="168910"/>
                  </a:lnTo>
                  <a:lnTo>
                    <a:pt x="169176" y="165100"/>
                  </a:lnTo>
                  <a:lnTo>
                    <a:pt x="183007" y="165100"/>
                  </a:lnTo>
                  <a:lnTo>
                    <a:pt x="184391" y="162560"/>
                  </a:lnTo>
                  <a:lnTo>
                    <a:pt x="184391" y="132080"/>
                  </a:lnTo>
                  <a:lnTo>
                    <a:pt x="183007" y="128270"/>
                  </a:lnTo>
                  <a:lnTo>
                    <a:pt x="167335" y="128270"/>
                  </a:lnTo>
                  <a:lnTo>
                    <a:pt x="165950" y="125730"/>
                  </a:lnTo>
                  <a:lnTo>
                    <a:pt x="165950" y="95250"/>
                  </a:lnTo>
                  <a:lnTo>
                    <a:pt x="167335" y="91440"/>
                  </a:lnTo>
                  <a:lnTo>
                    <a:pt x="183007" y="91440"/>
                  </a:lnTo>
                  <a:lnTo>
                    <a:pt x="184391" y="95250"/>
                  </a:lnTo>
                  <a:lnTo>
                    <a:pt x="184391" y="125730"/>
                  </a:lnTo>
                  <a:lnTo>
                    <a:pt x="185775" y="128270"/>
                  </a:lnTo>
                  <a:lnTo>
                    <a:pt x="199605" y="128270"/>
                  </a:lnTo>
                  <a:lnTo>
                    <a:pt x="202831" y="125730"/>
                  </a:lnTo>
                  <a:lnTo>
                    <a:pt x="202831" y="113030"/>
                  </a:lnTo>
                  <a:lnTo>
                    <a:pt x="206057" y="110490"/>
                  </a:lnTo>
                  <a:lnTo>
                    <a:pt x="218046" y="110490"/>
                  </a:lnTo>
                  <a:lnTo>
                    <a:pt x="221272" y="113030"/>
                  </a:lnTo>
                  <a:lnTo>
                    <a:pt x="221272" y="125730"/>
                  </a:lnTo>
                  <a:lnTo>
                    <a:pt x="218046" y="128270"/>
                  </a:lnTo>
                  <a:lnTo>
                    <a:pt x="204216" y="128270"/>
                  </a:lnTo>
                  <a:lnTo>
                    <a:pt x="202831" y="132080"/>
                  </a:lnTo>
                  <a:lnTo>
                    <a:pt x="202831" y="162560"/>
                  </a:lnTo>
                  <a:lnTo>
                    <a:pt x="204216" y="165100"/>
                  </a:lnTo>
                  <a:lnTo>
                    <a:pt x="218046" y="165100"/>
                  </a:lnTo>
                  <a:lnTo>
                    <a:pt x="221272" y="162560"/>
                  </a:lnTo>
                  <a:lnTo>
                    <a:pt x="221272" y="149860"/>
                  </a:lnTo>
                  <a:lnTo>
                    <a:pt x="224497" y="147320"/>
                  </a:lnTo>
                  <a:lnTo>
                    <a:pt x="238328" y="147320"/>
                  </a:lnTo>
                  <a:lnTo>
                    <a:pt x="239712" y="143510"/>
                  </a:lnTo>
                  <a:lnTo>
                    <a:pt x="239712" y="113030"/>
                  </a:lnTo>
                  <a:lnTo>
                    <a:pt x="241096" y="110490"/>
                  </a:lnTo>
                  <a:lnTo>
                    <a:pt x="256768" y="110490"/>
                  </a:lnTo>
                  <a:lnTo>
                    <a:pt x="258152" y="113030"/>
                  </a:lnTo>
                  <a:lnTo>
                    <a:pt x="258152" y="143510"/>
                  </a:lnTo>
                  <a:lnTo>
                    <a:pt x="256768" y="147320"/>
                  </a:lnTo>
                  <a:lnTo>
                    <a:pt x="242938" y="147320"/>
                  </a:lnTo>
                  <a:lnTo>
                    <a:pt x="239712" y="149860"/>
                  </a:lnTo>
                  <a:lnTo>
                    <a:pt x="239712" y="156210"/>
                  </a:lnTo>
                  <a:lnTo>
                    <a:pt x="240766" y="161290"/>
                  </a:lnTo>
                  <a:lnTo>
                    <a:pt x="245808" y="163830"/>
                  </a:lnTo>
                  <a:lnTo>
                    <a:pt x="257594" y="165100"/>
                  </a:lnTo>
                  <a:lnTo>
                    <a:pt x="300177" y="166370"/>
                  </a:lnTo>
                  <a:lnTo>
                    <a:pt x="311962" y="167640"/>
                  </a:lnTo>
                  <a:lnTo>
                    <a:pt x="317004" y="170180"/>
                  </a:lnTo>
                  <a:lnTo>
                    <a:pt x="318071" y="175260"/>
                  </a:lnTo>
                  <a:lnTo>
                    <a:pt x="318071" y="180340"/>
                  </a:lnTo>
                  <a:lnTo>
                    <a:pt x="321310" y="184150"/>
                  </a:lnTo>
                  <a:lnTo>
                    <a:pt x="333286" y="184150"/>
                  </a:lnTo>
                  <a:lnTo>
                    <a:pt x="336511" y="180340"/>
                  </a:lnTo>
                  <a:lnTo>
                    <a:pt x="336511" y="168910"/>
                  </a:lnTo>
                  <a:lnTo>
                    <a:pt x="339737" y="165100"/>
                  </a:lnTo>
                  <a:lnTo>
                    <a:pt x="350672" y="165100"/>
                  </a:lnTo>
                  <a:lnTo>
                    <a:pt x="353453" y="161290"/>
                  </a:lnTo>
                  <a:lnTo>
                    <a:pt x="354672" y="152400"/>
                  </a:lnTo>
                  <a:lnTo>
                    <a:pt x="354672" y="123190"/>
                  </a:lnTo>
                  <a:lnTo>
                    <a:pt x="353453" y="115570"/>
                  </a:lnTo>
                  <a:lnTo>
                    <a:pt x="350672" y="111760"/>
                  </a:lnTo>
                  <a:lnTo>
                    <a:pt x="345732" y="110490"/>
                  </a:lnTo>
                  <a:lnTo>
                    <a:pt x="339737" y="110490"/>
                  </a:lnTo>
                  <a:lnTo>
                    <a:pt x="336511" y="113030"/>
                  </a:lnTo>
                  <a:lnTo>
                    <a:pt x="336511" y="125730"/>
                  </a:lnTo>
                  <a:lnTo>
                    <a:pt x="333286" y="128270"/>
                  </a:lnTo>
                  <a:lnTo>
                    <a:pt x="321310" y="128270"/>
                  </a:lnTo>
                  <a:lnTo>
                    <a:pt x="318071" y="132080"/>
                  </a:lnTo>
                  <a:lnTo>
                    <a:pt x="318071" y="146050"/>
                  </a:lnTo>
                  <a:lnTo>
                    <a:pt x="314845" y="147320"/>
                  </a:lnTo>
                  <a:lnTo>
                    <a:pt x="281203" y="147320"/>
                  </a:lnTo>
                  <a:lnTo>
                    <a:pt x="281203" y="113030"/>
                  </a:lnTo>
                  <a:lnTo>
                    <a:pt x="282575" y="110490"/>
                  </a:lnTo>
                  <a:lnTo>
                    <a:pt x="296405" y="110490"/>
                  </a:lnTo>
                  <a:lnTo>
                    <a:pt x="299631" y="106680"/>
                  </a:lnTo>
                  <a:lnTo>
                    <a:pt x="299631" y="95250"/>
                  </a:lnTo>
                  <a:lnTo>
                    <a:pt x="296405" y="91440"/>
                  </a:lnTo>
                  <a:lnTo>
                    <a:pt x="284429" y="91440"/>
                  </a:lnTo>
                  <a:lnTo>
                    <a:pt x="281203" y="88900"/>
                  </a:lnTo>
                  <a:lnTo>
                    <a:pt x="281203" y="76200"/>
                  </a:lnTo>
                  <a:lnTo>
                    <a:pt x="284429" y="73660"/>
                  </a:lnTo>
                  <a:lnTo>
                    <a:pt x="296405" y="73660"/>
                  </a:lnTo>
                  <a:lnTo>
                    <a:pt x="299631" y="76200"/>
                  </a:lnTo>
                  <a:lnTo>
                    <a:pt x="299631" y="88900"/>
                  </a:lnTo>
                  <a:lnTo>
                    <a:pt x="302869" y="91440"/>
                  </a:lnTo>
                  <a:lnTo>
                    <a:pt x="314845" y="91440"/>
                  </a:lnTo>
                  <a:lnTo>
                    <a:pt x="318071" y="95250"/>
                  </a:lnTo>
                  <a:lnTo>
                    <a:pt x="318071" y="106680"/>
                  </a:lnTo>
                  <a:lnTo>
                    <a:pt x="321310" y="110490"/>
                  </a:lnTo>
                  <a:lnTo>
                    <a:pt x="333286" y="110490"/>
                  </a:lnTo>
                  <a:lnTo>
                    <a:pt x="336511" y="106680"/>
                  </a:lnTo>
                  <a:lnTo>
                    <a:pt x="336511" y="95250"/>
                  </a:lnTo>
                  <a:lnTo>
                    <a:pt x="339737" y="91440"/>
                  </a:lnTo>
                  <a:lnTo>
                    <a:pt x="351726" y="91440"/>
                  </a:lnTo>
                  <a:lnTo>
                    <a:pt x="354952" y="88900"/>
                  </a:lnTo>
                  <a:lnTo>
                    <a:pt x="354952" y="74930"/>
                  </a:lnTo>
                  <a:lnTo>
                    <a:pt x="351726" y="73660"/>
                  </a:lnTo>
                  <a:lnTo>
                    <a:pt x="321310" y="73660"/>
                  </a:lnTo>
                  <a:lnTo>
                    <a:pt x="318071" y="72390"/>
                  </a:lnTo>
                  <a:lnTo>
                    <a:pt x="318071" y="55880"/>
                  </a:lnTo>
                  <a:lnTo>
                    <a:pt x="321310" y="54610"/>
                  </a:lnTo>
                  <a:lnTo>
                    <a:pt x="351726" y="54610"/>
                  </a:lnTo>
                  <a:lnTo>
                    <a:pt x="354952" y="55880"/>
                  </a:lnTo>
                  <a:lnTo>
                    <a:pt x="354952" y="69850"/>
                  </a:lnTo>
                  <a:lnTo>
                    <a:pt x="358178" y="73660"/>
                  </a:lnTo>
                  <a:lnTo>
                    <a:pt x="370166" y="73660"/>
                  </a:lnTo>
                  <a:lnTo>
                    <a:pt x="373392" y="76200"/>
                  </a:lnTo>
                  <a:lnTo>
                    <a:pt x="373392" y="88900"/>
                  </a:lnTo>
                  <a:lnTo>
                    <a:pt x="370166" y="91440"/>
                  </a:lnTo>
                  <a:lnTo>
                    <a:pt x="358178" y="91440"/>
                  </a:lnTo>
                  <a:lnTo>
                    <a:pt x="354952" y="95250"/>
                  </a:lnTo>
                  <a:lnTo>
                    <a:pt x="354952" y="106680"/>
                  </a:lnTo>
                  <a:lnTo>
                    <a:pt x="358178" y="110490"/>
                  </a:lnTo>
                  <a:lnTo>
                    <a:pt x="364172" y="110490"/>
                  </a:lnTo>
                  <a:lnTo>
                    <a:pt x="369112" y="111760"/>
                  </a:lnTo>
                  <a:lnTo>
                    <a:pt x="373392" y="165100"/>
                  </a:lnTo>
                  <a:lnTo>
                    <a:pt x="410273" y="165100"/>
                  </a:lnTo>
                  <a:lnTo>
                    <a:pt x="410273" y="199390"/>
                  </a:lnTo>
                  <a:lnTo>
                    <a:pt x="408889" y="203200"/>
                  </a:lnTo>
                  <a:lnTo>
                    <a:pt x="395058" y="203200"/>
                  </a:lnTo>
                  <a:lnTo>
                    <a:pt x="391833" y="199390"/>
                  </a:lnTo>
                  <a:lnTo>
                    <a:pt x="391833" y="187960"/>
                  </a:lnTo>
                  <a:lnTo>
                    <a:pt x="388607" y="184150"/>
                  </a:lnTo>
                  <a:lnTo>
                    <a:pt x="376618" y="184150"/>
                  </a:lnTo>
                  <a:lnTo>
                    <a:pt x="373392" y="187960"/>
                  </a:lnTo>
                  <a:lnTo>
                    <a:pt x="373392" y="199390"/>
                  </a:lnTo>
                  <a:lnTo>
                    <a:pt x="370166" y="203200"/>
                  </a:lnTo>
                  <a:lnTo>
                    <a:pt x="358178" y="203200"/>
                  </a:lnTo>
                  <a:lnTo>
                    <a:pt x="354952" y="199390"/>
                  </a:lnTo>
                  <a:lnTo>
                    <a:pt x="354952" y="187960"/>
                  </a:lnTo>
                  <a:lnTo>
                    <a:pt x="351726" y="184150"/>
                  </a:lnTo>
                  <a:lnTo>
                    <a:pt x="339737" y="184150"/>
                  </a:lnTo>
                  <a:lnTo>
                    <a:pt x="336511" y="187960"/>
                  </a:lnTo>
                  <a:lnTo>
                    <a:pt x="336511" y="200660"/>
                  </a:lnTo>
                  <a:lnTo>
                    <a:pt x="333286" y="203200"/>
                  </a:lnTo>
                  <a:lnTo>
                    <a:pt x="302869" y="203200"/>
                  </a:lnTo>
                  <a:lnTo>
                    <a:pt x="299631" y="200660"/>
                  </a:lnTo>
                  <a:lnTo>
                    <a:pt x="299631" y="193040"/>
                  </a:lnTo>
                  <a:lnTo>
                    <a:pt x="298564" y="187960"/>
                  </a:lnTo>
                  <a:lnTo>
                    <a:pt x="293522" y="185420"/>
                  </a:lnTo>
                  <a:lnTo>
                    <a:pt x="281736" y="184150"/>
                  </a:lnTo>
                  <a:lnTo>
                    <a:pt x="239153" y="184150"/>
                  </a:lnTo>
                  <a:lnTo>
                    <a:pt x="227368" y="185420"/>
                  </a:lnTo>
                  <a:lnTo>
                    <a:pt x="222326" y="187960"/>
                  </a:lnTo>
                  <a:lnTo>
                    <a:pt x="221272" y="193040"/>
                  </a:lnTo>
                  <a:lnTo>
                    <a:pt x="221272" y="199390"/>
                  </a:lnTo>
                  <a:lnTo>
                    <a:pt x="224497" y="203200"/>
                  </a:lnTo>
                  <a:lnTo>
                    <a:pt x="235419" y="203200"/>
                  </a:lnTo>
                  <a:lnTo>
                    <a:pt x="238201" y="207010"/>
                  </a:lnTo>
                  <a:lnTo>
                    <a:pt x="239433" y="215900"/>
                  </a:lnTo>
                  <a:lnTo>
                    <a:pt x="239509" y="219710"/>
                  </a:lnTo>
                  <a:lnTo>
                    <a:pt x="239610" y="224790"/>
                  </a:lnTo>
                  <a:lnTo>
                    <a:pt x="239712" y="257810"/>
                  </a:lnTo>
                  <a:lnTo>
                    <a:pt x="277977" y="257810"/>
                  </a:lnTo>
                  <a:lnTo>
                    <a:pt x="281203" y="256540"/>
                  </a:lnTo>
                  <a:lnTo>
                    <a:pt x="281203" y="241300"/>
                  </a:lnTo>
                  <a:lnTo>
                    <a:pt x="277977" y="240030"/>
                  </a:lnTo>
                  <a:lnTo>
                    <a:pt x="259537" y="240030"/>
                  </a:lnTo>
                  <a:lnTo>
                    <a:pt x="258152" y="237490"/>
                  </a:lnTo>
                  <a:lnTo>
                    <a:pt x="258152" y="204470"/>
                  </a:lnTo>
                  <a:lnTo>
                    <a:pt x="259537" y="203200"/>
                  </a:lnTo>
                  <a:lnTo>
                    <a:pt x="277977" y="203200"/>
                  </a:lnTo>
                  <a:lnTo>
                    <a:pt x="281203" y="204470"/>
                  </a:lnTo>
                  <a:lnTo>
                    <a:pt x="281203" y="212090"/>
                  </a:lnTo>
                  <a:lnTo>
                    <a:pt x="282371" y="217170"/>
                  </a:lnTo>
                  <a:lnTo>
                    <a:pt x="288163" y="219710"/>
                  </a:lnTo>
                  <a:lnTo>
                    <a:pt x="302006" y="220980"/>
                  </a:lnTo>
                  <a:lnTo>
                    <a:pt x="352577" y="220980"/>
                  </a:lnTo>
                  <a:lnTo>
                    <a:pt x="366420" y="222250"/>
                  </a:lnTo>
                  <a:lnTo>
                    <a:pt x="372211" y="224790"/>
                  </a:lnTo>
                  <a:lnTo>
                    <a:pt x="373392" y="229870"/>
                  </a:lnTo>
                  <a:lnTo>
                    <a:pt x="373392" y="236220"/>
                  </a:lnTo>
                  <a:lnTo>
                    <a:pt x="376618" y="240030"/>
                  </a:lnTo>
                  <a:lnTo>
                    <a:pt x="388607" y="240030"/>
                  </a:lnTo>
                  <a:lnTo>
                    <a:pt x="391833" y="242570"/>
                  </a:lnTo>
                  <a:lnTo>
                    <a:pt x="391833" y="255270"/>
                  </a:lnTo>
                  <a:lnTo>
                    <a:pt x="388607" y="257810"/>
                  </a:lnTo>
                  <a:lnTo>
                    <a:pt x="375704" y="257810"/>
                  </a:lnTo>
                  <a:lnTo>
                    <a:pt x="373392" y="261620"/>
                  </a:lnTo>
                  <a:lnTo>
                    <a:pt x="373392" y="279400"/>
                  </a:lnTo>
                  <a:lnTo>
                    <a:pt x="375234" y="280670"/>
                  </a:lnTo>
                  <a:lnTo>
                    <a:pt x="408432" y="280670"/>
                  </a:lnTo>
                  <a:lnTo>
                    <a:pt x="410273" y="279400"/>
                  </a:lnTo>
                  <a:lnTo>
                    <a:pt x="410273" y="261620"/>
                  </a:lnTo>
                  <a:lnTo>
                    <a:pt x="412584" y="257810"/>
                  </a:lnTo>
                  <a:lnTo>
                    <a:pt x="425488" y="257810"/>
                  </a:lnTo>
                  <a:lnTo>
                    <a:pt x="428713" y="255270"/>
                  </a:lnTo>
                  <a:lnTo>
                    <a:pt x="428713" y="242570"/>
                  </a:lnTo>
                  <a:lnTo>
                    <a:pt x="425488" y="240030"/>
                  </a:lnTo>
                  <a:lnTo>
                    <a:pt x="413499" y="240030"/>
                  </a:lnTo>
                  <a:lnTo>
                    <a:pt x="410273" y="236220"/>
                  </a:lnTo>
                  <a:lnTo>
                    <a:pt x="410273" y="224790"/>
                  </a:lnTo>
                  <a:lnTo>
                    <a:pt x="413499" y="220980"/>
                  </a:lnTo>
                  <a:lnTo>
                    <a:pt x="425488" y="220980"/>
                  </a:lnTo>
                  <a:lnTo>
                    <a:pt x="428713" y="217170"/>
                  </a:lnTo>
                  <a:lnTo>
                    <a:pt x="428713" y="205740"/>
                  </a:lnTo>
                  <a:lnTo>
                    <a:pt x="431939" y="203200"/>
                  </a:lnTo>
                  <a:lnTo>
                    <a:pt x="443928" y="203200"/>
                  </a:lnTo>
                  <a:lnTo>
                    <a:pt x="447154" y="205740"/>
                  </a:lnTo>
                  <a:lnTo>
                    <a:pt x="447154" y="219710"/>
                  </a:lnTo>
                  <a:lnTo>
                    <a:pt x="450380" y="220980"/>
                  </a:lnTo>
                  <a:lnTo>
                    <a:pt x="480809" y="220980"/>
                  </a:lnTo>
                  <a:lnTo>
                    <a:pt x="484035" y="219710"/>
                  </a:lnTo>
                  <a:lnTo>
                    <a:pt x="484035" y="205740"/>
                  </a:lnTo>
                  <a:lnTo>
                    <a:pt x="480809" y="203200"/>
                  </a:lnTo>
                  <a:lnTo>
                    <a:pt x="468820" y="203200"/>
                  </a:lnTo>
                  <a:lnTo>
                    <a:pt x="465594" y="199390"/>
                  </a:lnTo>
                  <a:lnTo>
                    <a:pt x="465594" y="193040"/>
                  </a:lnTo>
                  <a:lnTo>
                    <a:pt x="466471" y="187960"/>
                  </a:lnTo>
                  <a:lnTo>
                    <a:pt x="470255" y="185420"/>
                  </a:lnTo>
                  <a:lnTo>
                    <a:pt x="478624" y="184150"/>
                  </a:lnTo>
                  <a:lnTo>
                    <a:pt x="507873" y="184150"/>
                  </a:lnTo>
                  <a:lnTo>
                    <a:pt x="516242" y="185420"/>
                  </a:lnTo>
                  <a:lnTo>
                    <a:pt x="520026" y="187960"/>
                  </a:lnTo>
                  <a:lnTo>
                    <a:pt x="520915" y="193040"/>
                  </a:lnTo>
                  <a:lnTo>
                    <a:pt x="520915" y="163830"/>
                  </a:lnTo>
                  <a:lnTo>
                    <a:pt x="517677" y="165100"/>
                  </a:lnTo>
                  <a:lnTo>
                    <a:pt x="487260" y="165100"/>
                  </a:lnTo>
                  <a:lnTo>
                    <a:pt x="484035" y="163830"/>
                  </a:lnTo>
                  <a:lnTo>
                    <a:pt x="484035" y="156210"/>
                  </a:lnTo>
                  <a:lnTo>
                    <a:pt x="482854" y="151130"/>
                  </a:lnTo>
                  <a:lnTo>
                    <a:pt x="477062" y="148590"/>
                  </a:lnTo>
                  <a:lnTo>
                    <a:pt x="463219" y="147320"/>
                  </a:lnTo>
                  <a:lnTo>
                    <a:pt x="391833" y="147320"/>
                  </a:lnTo>
                  <a:lnTo>
                    <a:pt x="391833" y="113030"/>
                  </a:lnTo>
                  <a:lnTo>
                    <a:pt x="390448" y="110490"/>
                  </a:lnTo>
                  <a:lnTo>
                    <a:pt x="376618" y="110490"/>
                  </a:lnTo>
                  <a:lnTo>
                    <a:pt x="373392" y="106680"/>
                  </a:lnTo>
                  <a:lnTo>
                    <a:pt x="373392" y="95250"/>
                  </a:lnTo>
                  <a:lnTo>
                    <a:pt x="376618" y="91440"/>
                  </a:lnTo>
                  <a:lnTo>
                    <a:pt x="388607" y="91440"/>
                  </a:lnTo>
                  <a:lnTo>
                    <a:pt x="391833" y="88900"/>
                  </a:lnTo>
                  <a:lnTo>
                    <a:pt x="391833" y="76200"/>
                  </a:lnTo>
                  <a:lnTo>
                    <a:pt x="388607" y="73660"/>
                  </a:lnTo>
                  <a:lnTo>
                    <a:pt x="376618" y="73660"/>
                  </a:lnTo>
                  <a:lnTo>
                    <a:pt x="373392" y="69850"/>
                  </a:lnTo>
                  <a:lnTo>
                    <a:pt x="373392" y="58420"/>
                  </a:lnTo>
                  <a:lnTo>
                    <a:pt x="376618" y="54610"/>
                  </a:lnTo>
                  <a:lnTo>
                    <a:pt x="388607" y="54610"/>
                  </a:lnTo>
                  <a:lnTo>
                    <a:pt x="391833" y="52070"/>
                  </a:lnTo>
                  <a:lnTo>
                    <a:pt x="391833" y="39370"/>
                  </a:lnTo>
                  <a:lnTo>
                    <a:pt x="388607" y="36830"/>
                  </a:lnTo>
                  <a:lnTo>
                    <a:pt x="374777" y="36830"/>
                  </a:lnTo>
                  <a:lnTo>
                    <a:pt x="373392" y="33020"/>
                  </a:lnTo>
                  <a:lnTo>
                    <a:pt x="373392" y="2540"/>
                  </a:lnTo>
                  <a:lnTo>
                    <a:pt x="372008" y="0"/>
                  </a:lnTo>
                  <a:lnTo>
                    <a:pt x="358178" y="0"/>
                  </a:lnTo>
                  <a:lnTo>
                    <a:pt x="354952" y="2540"/>
                  </a:lnTo>
                  <a:lnTo>
                    <a:pt x="354952" y="8890"/>
                  </a:lnTo>
                  <a:lnTo>
                    <a:pt x="354063" y="13970"/>
                  </a:lnTo>
                  <a:lnTo>
                    <a:pt x="350278" y="16510"/>
                  </a:lnTo>
                  <a:lnTo>
                    <a:pt x="341922" y="17780"/>
                  </a:lnTo>
                  <a:lnTo>
                    <a:pt x="312661" y="19050"/>
                  </a:lnTo>
                  <a:lnTo>
                    <a:pt x="304292" y="20320"/>
                  </a:lnTo>
                  <a:lnTo>
                    <a:pt x="300507" y="22860"/>
                  </a:lnTo>
                  <a:lnTo>
                    <a:pt x="299631" y="27940"/>
                  </a:lnTo>
                  <a:lnTo>
                    <a:pt x="299631" y="33020"/>
                  </a:lnTo>
                  <a:lnTo>
                    <a:pt x="296405" y="36830"/>
                  </a:lnTo>
                  <a:lnTo>
                    <a:pt x="284429" y="36830"/>
                  </a:lnTo>
                  <a:lnTo>
                    <a:pt x="281203" y="39370"/>
                  </a:lnTo>
                  <a:lnTo>
                    <a:pt x="281203" y="53340"/>
                  </a:lnTo>
                  <a:lnTo>
                    <a:pt x="277977" y="54610"/>
                  </a:lnTo>
                  <a:lnTo>
                    <a:pt x="261378" y="54610"/>
                  </a:lnTo>
                  <a:lnTo>
                    <a:pt x="258152" y="53340"/>
                  </a:lnTo>
                  <a:lnTo>
                    <a:pt x="258152" y="39370"/>
                  </a:lnTo>
                  <a:lnTo>
                    <a:pt x="254927" y="36830"/>
                  </a:lnTo>
                  <a:lnTo>
                    <a:pt x="242938" y="36830"/>
                  </a:lnTo>
                  <a:lnTo>
                    <a:pt x="239712" y="33020"/>
                  </a:lnTo>
                  <a:lnTo>
                    <a:pt x="239712" y="19050"/>
                  </a:lnTo>
                  <a:lnTo>
                    <a:pt x="236486" y="17780"/>
                  </a:lnTo>
                  <a:lnTo>
                    <a:pt x="206057" y="17780"/>
                  </a:lnTo>
                  <a:lnTo>
                    <a:pt x="202831" y="16510"/>
                  </a:lnTo>
                  <a:lnTo>
                    <a:pt x="202831" y="2540"/>
                  </a:lnTo>
                  <a:lnTo>
                    <a:pt x="199605" y="0"/>
                  </a:lnTo>
                  <a:lnTo>
                    <a:pt x="187617" y="0"/>
                  </a:lnTo>
                  <a:lnTo>
                    <a:pt x="184391" y="2540"/>
                  </a:lnTo>
                  <a:lnTo>
                    <a:pt x="184391" y="15240"/>
                  </a:lnTo>
                  <a:lnTo>
                    <a:pt x="187617" y="17780"/>
                  </a:lnTo>
                  <a:lnTo>
                    <a:pt x="199605" y="17780"/>
                  </a:lnTo>
                  <a:lnTo>
                    <a:pt x="202831" y="21590"/>
                  </a:lnTo>
                  <a:lnTo>
                    <a:pt x="202831" y="33020"/>
                  </a:lnTo>
                  <a:lnTo>
                    <a:pt x="206057" y="36830"/>
                  </a:lnTo>
                  <a:lnTo>
                    <a:pt x="218046" y="36830"/>
                  </a:lnTo>
                  <a:lnTo>
                    <a:pt x="221272" y="39370"/>
                  </a:lnTo>
                  <a:lnTo>
                    <a:pt x="221272" y="53340"/>
                  </a:lnTo>
                  <a:lnTo>
                    <a:pt x="224497" y="54610"/>
                  </a:lnTo>
                  <a:lnTo>
                    <a:pt x="254927" y="54610"/>
                  </a:lnTo>
                  <a:lnTo>
                    <a:pt x="258152" y="55880"/>
                  </a:lnTo>
                  <a:lnTo>
                    <a:pt x="258152" y="64770"/>
                  </a:lnTo>
                  <a:lnTo>
                    <a:pt x="257263" y="69850"/>
                  </a:lnTo>
                  <a:lnTo>
                    <a:pt x="253479" y="72390"/>
                  </a:lnTo>
                  <a:lnTo>
                    <a:pt x="245122" y="73660"/>
                  </a:lnTo>
                  <a:lnTo>
                    <a:pt x="215861" y="73660"/>
                  </a:lnTo>
                  <a:lnTo>
                    <a:pt x="207492" y="72390"/>
                  </a:lnTo>
                  <a:lnTo>
                    <a:pt x="203708" y="69850"/>
                  </a:lnTo>
                  <a:lnTo>
                    <a:pt x="202831" y="64770"/>
                  </a:lnTo>
                  <a:lnTo>
                    <a:pt x="202831" y="58420"/>
                  </a:lnTo>
                  <a:lnTo>
                    <a:pt x="199605" y="54610"/>
                  </a:lnTo>
                  <a:lnTo>
                    <a:pt x="187617" y="54610"/>
                  </a:lnTo>
                  <a:lnTo>
                    <a:pt x="184391" y="52070"/>
                  </a:lnTo>
                  <a:lnTo>
                    <a:pt x="184391" y="39370"/>
                  </a:lnTo>
                  <a:lnTo>
                    <a:pt x="181165" y="36830"/>
                  </a:lnTo>
                  <a:lnTo>
                    <a:pt x="169176" y="36830"/>
                  </a:lnTo>
                  <a:lnTo>
                    <a:pt x="165950" y="39370"/>
                  </a:lnTo>
                  <a:lnTo>
                    <a:pt x="165950" y="52070"/>
                  </a:lnTo>
                  <a:lnTo>
                    <a:pt x="162725" y="54610"/>
                  </a:lnTo>
                  <a:lnTo>
                    <a:pt x="156730" y="54610"/>
                  </a:lnTo>
                  <a:lnTo>
                    <a:pt x="151587" y="55880"/>
                  </a:lnTo>
                  <a:lnTo>
                    <a:pt x="148831" y="62230"/>
                  </a:lnTo>
                  <a:lnTo>
                    <a:pt x="148018" y="72390"/>
                  </a:lnTo>
                  <a:lnTo>
                    <a:pt x="147916" y="73660"/>
                  </a:lnTo>
                  <a:lnTo>
                    <a:pt x="147815" y="74930"/>
                  </a:lnTo>
                  <a:lnTo>
                    <a:pt x="147713" y="76200"/>
                  </a:lnTo>
                  <a:lnTo>
                    <a:pt x="147612" y="88900"/>
                  </a:lnTo>
                  <a:lnTo>
                    <a:pt x="147510" y="147320"/>
                  </a:lnTo>
                  <a:lnTo>
                    <a:pt x="113855" y="147320"/>
                  </a:lnTo>
                  <a:lnTo>
                    <a:pt x="110629" y="148590"/>
                  </a:lnTo>
                  <a:lnTo>
                    <a:pt x="110629" y="162560"/>
                  </a:lnTo>
                  <a:lnTo>
                    <a:pt x="113855" y="165100"/>
                  </a:lnTo>
                  <a:lnTo>
                    <a:pt x="125844" y="165100"/>
                  </a:lnTo>
                  <a:lnTo>
                    <a:pt x="129070" y="168910"/>
                  </a:lnTo>
                  <a:lnTo>
                    <a:pt x="129070" y="182880"/>
                  </a:lnTo>
                  <a:lnTo>
                    <a:pt x="125844" y="184150"/>
                  </a:lnTo>
                  <a:lnTo>
                    <a:pt x="92189" y="184150"/>
                  </a:lnTo>
                  <a:lnTo>
                    <a:pt x="92189" y="185420"/>
                  </a:lnTo>
                  <a:lnTo>
                    <a:pt x="92189" y="200660"/>
                  </a:lnTo>
                  <a:lnTo>
                    <a:pt x="88963" y="203200"/>
                  </a:lnTo>
                  <a:lnTo>
                    <a:pt x="73748" y="203200"/>
                  </a:lnTo>
                  <a:lnTo>
                    <a:pt x="73748" y="224790"/>
                  </a:lnTo>
                  <a:lnTo>
                    <a:pt x="73748" y="236220"/>
                  </a:lnTo>
                  <a:lnTo>
                    <a:pt x="70523" y="240030"/>
                  </a:lnTo>
                  <a:lnTo>
                    <a:pt x="58547" y="240030"/>
                  </a:lnTo>
                  <a:lnTo>
                    <a:pt x="55321" y="236220"/>
                  </a:lnTo>
                  <a:lnTo>
                    <a:pt x="55321" y="261620"/>
                  </a:lnTo>
                  <a:lnTo>
                    <a:pt x="55321" y="278130"/>
                  </a:lnTo>
                  <a:lnTo>
                    <a:pt x="53009" y="280670"/>
                  </a:lnTo>
                  <a:lnTo>
                    <a:pt x="39179" y="280670"/>
                  </a:lnTo>
                  <a:lnTo>
                    <a:pt x="36880" y="278130"/>
                  </a:lnTo>
                  <a:lnTo>
                    <a:pt x="36880" y="261620"/>
                  </a:lnTo>
                  <a:lnTo>
                    <a:pt x="39179" y="257810"/>
                  </a:lnTo>
                  <a:lnTo>
                    <a:pt x="53009" y="257810"/>
                  </a:lnTo>
                  <a:lnTo>
                    <a:pt x="55321" y="261620"/>
                  </a:lnTo>
                  <a:lnTo>
                    <a:pt x="55321" y="236220"/>
                  </a:lnTo>
                  <a:lnTo>
                    <a:pt x="55321" y="224790"/>
                  </a:lnTo>
                  <a:lnTo>
                    <a:pt x="58547" y="220980"/>
                  </a:lnTo>
                  <a:lnTo>
                    <a:pt x="70523" y="220980"/>
                  </a:lnTo>
                  <a:lnTo>
                    <a:pt x="73748" y="224790"/>
                  </a:lnTo>
                  <a:lnTo>
                    <a:pt x="73748" y="203200"/>
                  </a:lnTo>
                  <a:lnTo>
                    <a:pt x="58547" y="203200"/>
                  </a:lnTo>
                  <a:lnTo>
                    <a:pt x="55321" y="200660"/>
                  </a:lnTo>
                  <a:lnTo>
                    <a:pt x="55321" y="185420"/>
                  </a:lnTo>
                  <a:lnTo>
                    <a:pt x="58547" y="184150"/>
                  </a:lnTo>
                  <a:lnTo>
                    <a:pt x="88963" y="184150"/>
                  </a:lnTo>
                  <a:lnTo>
                    <a:pt x="92189" y="185420"/>
                  </a:lnTo>
                  <a:lnTo>
                    <a:pt x="92189" y="184150"/>
                  </a:lnTo>
                  <a:lnTo>
                    <a:pt x="92189" y="149860"/>
                  </a:lnTo>
                  <a:lnTo>
                    <a:pt x="90817" y="147320"/>
                  </a:lnTo>
                  <a:lnTo>
                    <a:pt x="76987" y="147320"/>
                  </a:lnTo>
                  <a:lnTo>
                    <a:pt x="73748" y="149860"/>
                  </a:lnTo>
                  <a:lnTo>
                    <a:pt x="73748" y="162560"/>
                  </a:lnTo>
                  <a:lnTo>
                    <a:pt x="70523" y="165100"/>
                  </a:lnTo>
                  <a:lnTo>
                    <a:pt x="58547" y="165100"/>
                  </a:lnTo>
                  <a:lnTo>
                    <a:pt x="55321" y="168910"/>
                  </a:lnTo>
                  <a:lnTo>
                    <a:pt x="55321" y="182880"/>
                  </a:lnTo>
                  <a:lnTo>
                    <a:pt x="52095" y="184150"/>
                  </a:lnTo>
                  <a:lnTo>
                    <a:pt x="18440" y="184150"/>
                  </a:lnTo>
                  <a:lnTo>
                    <a:pt x="18440" y="149860"/>
                  </a:lnTo>
                  <a:lnTo>
                    <a:pt x="17056" y="147320"/>
                  </a:lnTo>
                  <a:lnTo>
                    <a:pt x="9220" y="147320"/>
                  </a:lnTo>
                  <a:lnTo>
                    <a:pt x="4267" y="148590"/>
                  </a:lnTo>
                  <a:lnTo>
                    <a:pt x="0" y="203200"/>
                  </a:lnTo>
                  <a:lnTo>
                    <a:pt x="42291" y="203200"/>
                  </a:lnTo>
                  <a:lnTo>
                    <a:pt x="50647" y="204470"/>
                  </a:lnTo>
                  <a:lnTo>
                    <a:pt x="54432" y="207010"/>
                  </a:lnTo>
                  <a:lnTo>
                    <a:pt x="55321" y="212090"/>
                  </a:lnTo>
                  <a:lnTo>
                    <a:pt x="55321" y="219710"/>
                  </a:lnTo>
                  <a:lnTo>
                    <a:pt x="52095" y="220980"/>
                  </a:lnTo>
                  <a:lnTo>
                    <a:pt x="18440" y="220980"/>
                  </a:lnTo>
                  <a:lnTo>
                    <a:pt x="18440" y="255270"/>
                  </a:lnTo>
                  <a:lnTo>
                    <a:pt x="17056" y="257810"/>
                  </a:lnTo>
                  <a:lnTo>
                    <a:pt x="2298" y="257810"/>
                  </a:lnTo>
                  <a:lnTo>
                    <a:pt x="0" y="261620"/>
                  </a:lnTo>
                  <a:lnTo>
                    <a:pt x="0" y="279400"/>
                  </a:lnTo>
                  <a:lnTo>
                    <a:pt x="1841" y="280670"/>
                  </a:lnTo>
                  <a:lnTo>
                    <a:pt x="33655" y="280670"/>
                  </a:lnTo>
                  <a:lnTo>
                    <a:pt x="36880" y="281940"/>
                  </a:lnTo>
                  <a:lnTo>
                    <a:pt x="36880" y="295910"/>
                  </a:lnTo>
                  <a:lnTo>
                    <a:pt x="33655" y="299720"/>
                  </a:lnTo>
                  <a:lnTo>
                    <a:pt x="21666" y="299720"/>
                  </a:lnTo>
                  <a:lnTo>
                    <a:pt x="18440" y="302260"/>
                  </a:lnTo>
                  <a:lnTo>
                    <a:pt x="18440" y="314960"/>
                  </a:lnTo>
                  <a:lnTo>
                    <a:pt x="15214" y="317500"/>
                  </a:lnTo>
                  <a:lnTo>
                    <a:pt x="3225" y="317500"/>
                  </a:lnTo>
                  <a:lnTo>
                    <a:pt x="0" y="321310"/>
                  </a:lnTo>
                  <a:lnTo>
                    <a:pt x="0" y="332740"/>
                  </a:lnTo>
                  <a:lnTo>
                    <a:pt x="3225" y="336550"/>
                  </a:lnTo>
                  <a:lnTo>
                    <a:pt x="15214" y="336550"/>
                  </a:lnTo>
                  <a:lnTo>
                    <a:pt x="18440" y="332740"/>
                  </a:lnTo>
                  <a:lnTo>
                    <a:pt x="18440" y="321310"/>
                  </a:lnTo>
                  <a:lnTo>
                    <a:pt x="21666" y="317500"/>
                  </a:lnTo>
                  <a:lnTo>
                    <a:pt x="33655" y="317500"/>
                  </a:lnTo>
                  <a:lnTo>
                    <a:pt x="36880" y="321310"/>
                  </a:lnTo>
                  <a:lnTo>
                    <a:pt x="36880" y="332740"/>
                  </a:lnTo>
                  <a:lnTo>
                    <a:pt x="40106" y="336550"/>
                  </a:lnTo>
                  <a:lnTo>
                    <a:pt x="52095" y="336550"/>
                  </a:lnTo>
                  <a:lnTo>
                    <a:pt x="55321" y="339090"/>
                  </a:lnTo>
                  <a:lnTo>
                    <a:pt x="55321" y="351790"/>
                  </a:lnTo>
                  <a:lnTo>
                    <a:pt x="52095" y="354330"/>
                  </a:lnTo>
                  <a:lnTo>
                    <a:pt x="40106" y="354330"/>
                  </a:lnTo>
                  <a:lnTo>
                    <a:pt x="36880" y="358140"/>
                  </a:lnTo>
                  <a:lnTo>
                    <a:pt x="36880" y="372110"/>
                  </a:lnTo>
                  <a:lnTo>
                    <a:pt x="33655" y="373380"/>
                  </a:lnTo>
                  <a:lnTo>
                    <a:pt x="3225" y="373380"/>
                  </a:lnTo>
                  <a:lnTo>
                    <a:pt x="0" y="374650"/>
                  </a:lnTo>
                  <a:lnTo>
                    <a:pt x="0" y="389890"/>
                  </a:lnTo>
                  <a:lnTo>
                    <a:pt x="3225" y="391160"/>
                  </a:lnTo>
                  <a:lnTo>
                    <a:pt x="33655" y="391160"/>
                  </a:lnTo>
                  <a:lnTo>
                    <a:pt x="36880" y="389890"/>
                  </a:lnTo>
                  <a:lnTo>
                    <a:pt x="36880" y="375920"/>
                  </a:lnTo>
                  <a:lnTo>
                    <a:pt x="40106" y="373380"/>
                  </a:lnTo>
                  <a:lnTo>
                    <a:pt x="52095" y="373380"/>
                  </a:lnTo>
                  <a:lnTo>
                    <a:pt x="55321" y="375920"/>
                  </a:lnTo>
                  <a:lnTo>
                    <a:pt x="55321" y="389890"/>
                  </a:lnTo>
                  <a:lnTo>
                    <a:pt x="58547" y="391160"/>
                  </a:lnTo>
                  <a:lnTo>
                    <a:pt x="88963" y="391160"/>
                  </a:lnTo>
                  <a:lnTo>
                    <a:pt x="92189" y="389890"/>
                  </a:lnTo>
                  <a:lnTo>
                    <a:pt x="92189" y="375920"/>
                  </a:lnTo>
                  <a:lnTo>
                    <a:pt x="88963" y="373380"/>
                  </a:lnTo>
                  <a:lnTo>
                    <a:pt x="82981" y="373380"/>
                  </a:lnTo>
                  <a:lnTo>
                    <a:pt x="78028" y="372110"/>
                  </a:lnTo>
                  <a:lnTo>
                    <a:pt x="75247" y="368300"/>
                  </a:lnTo>
                  <a:lnTo>
                    <a:pt x="74015" y="360680"/>
                  </a:lnTo>
                  <a:lnTo>
                    <a:pt x="73901" y="354330"/>
                  </a:lnTo>
                  <a:lnTo>
                    <a:pt x="73850" y="351790"/>
                  </a:lnTo>
                  <a:lnTo>
                    <a:pt x="73736" y="345440"/>
                  </a:lnTo>
                  <a:lnTo>
                    <a:pt x="73609" y="339090"/>
                  </a:lnTo>
                  <a:lnTo>
                    <a:pt x="73494" y="332740"/>
                  </a:lnTo>
                  <a:lnTo>
                    <a:pt x="73469" y="331470"/>
                  </a:lnTo>
                  <a:lnTo>
                    <a:pt x="72250" y="322580"/>
                  </a:lnTo>
                  <a:lnTo>
                    <a:pt x="69469" y="318770"/>
                  </a:lnTo>
                  <a:lnTo>
                    <a:pt x="64528" y="317500"/>
                  </a:lnTo>
                  <a:lnTo>
                    <a:pt x="56692" y="317500"/>
                  </a:lnTo>
                  <a:lnTo>
                    <a:pt x="55321" y="314960"/>
                  </a:lnTo>
                  <a:lnTo>
                    <a:pt x="55321" y="284480"/>
                  </a:lnTo>
                  <a:lnTo>
                    <a:pt x="56692" y="280670"/>
                  </a:lnTo>
                  <a:lnTo>
                    <a:pt x="71450" y="280670"/>
                  </a:lnTo>
                  <a:lnTo>
                    <a:pt x="73748" y="278130"/>
                  </a:lnTo>
                  <a:lnTo>
                    <a:pt x="73748" y="261620"/>
                  </a:lnTo>
                  <a:lnTo>
                    <a:pt x="76060" y="257810"/>
                  </a:lnTo>
                  <a:lnTo>
                    <a:pt x="89890" y="257810"/>
                  </a:lnTo>
                  <a:lnTo>
                    <a:pt x="92189" y="261620"/>
                  </a:lnTo>
                  <a:lnTo>
                    <a:pt x="92189" y="279400"/>
                  </a:lnTo>
                  <a:lnTo>
                    <a:pt x="94043" y="280670"/>
                  </a:lnTo>
                  <a:lnTo>
                    <a:pt x="125844" y="280670"/>
                  </a:lnTo>
                  <a:lnTo>
                    <a:pt x="129070" y="281940"/>
                  </a:lnTo>
                  <a:lnTo>
                    <a:pt x="129070" y="298450"/>
                  </a:lnTo>
                  <a:lnTo>
                    <a:pt x="125844" y="299720"/>
                  </a:lnTo>
                  <a:lnTo>
                    <a:pt x="92189" y="299720"/>
                  </a:lnTo>
                  <a:lnTo>
                    <a:pt x="92189" y="354330"/>
                  </a:lnTo>
                  <a:lnTo>
                    <a:pt x="125844" y="354330"/>
                  </a:lnTo>
                  <a:lnTo>
                    <a:pt x="129070" y="355600"/>
                  </a:lnTo>
                  <a:lnTo>
                    <a:pt x="129070" y="369570"/>
                  </a:lnTo>
                  <a:lnTo>
                    <a:pt x="125844" y="373380"/>
                  </a:lnTo>
                  <a:lnTo>
                    <a:pt x="113855" y="373380"/>
                  </a:lnTo>
                  <a:lnTo>
                    <a:pt x="110629" y="375920"/>
                  </a:lnTo>
                  <a:lnTo>
                    <a:pt x="110629" y="389890"/>
                  </a:lnTo>
                  <a:lnTo>
                    <a:pt x="113855" y="391160"/>
                  </a:lnTo>
                  <a:lnTo>
                    <a:pt x="147510" y="391160"/>
                  </a:lnTo>
                  <a:lnTo>
                    <a:pt x="147510" y="425450"/>
                  </a:lnTo>
                  <a:lnTo>
                    <a:pt x="148894" y="427990"/>
                  </a:lnTo>
                  <a:lnTo>
                    <a:pt x="162725" y="427990"/>
                  </a:lnTo>
                  <a:lnTo>
                    <a:pt x="165950" y="431800"/>
                  </a:lnTo>
                  <a:lnTo>
                    <a:pt x="165950" y="443230"/>
                  </a:lnTo>
                  <a:lnTo>
                    <a:pt x="162725" y="447040"/>
                  </a:lnTo>
                  <a:lnTo>
                    <a:pt x="150736" y="447040"/>
                  </a:lnTo>
                  <a:lnTo>
                    <a:pt x="147510" y="449580"/>
                  </a:lnTo>
                  <a:lnTo>
                    <a:pt x="147510" y="462280"/>
                  </a:lnTo>
                  <a:lnTo>
                    <a:pt x="150736" y="464832"/>
                  </a:lnTo>
                  <a:lnTo>
                    <a:pt x="164566" y="464832"/>
                  </a:lnTo>
                  <a:lnTo>
                    <a:pt x="165950" y="468630"/>
                  </a:lnTo>
                  <a:lnTo>
                    <a:pt x="165950" y="501650"/>
                  </a:lnTo>
                  <a:lnTo>
                    <a:pt x="202831" y="501650"/>
                  </a:lnTo>
                  <a:lnTo>
                    <a:pt x="202831" y="468630"/>
                  </a:lnTo>
                  <a:lnTo>
                    <a:pt x="204216" y="464832"/>
                  </a:lnTo>
                  <a:lnTo>
                    <a:pt x="218046" y="464832"/>
                  </a:lnTo>
                  <a:lnTo>
                    <a:pt x="221272" y="468630"/>
                  </a:lnTo>
                  <a:lnTo>
                    <a:pt x="221272" y="482600"/>
                  </a:lnTo>
                  <a:lnTo>
                    <a:pt x="224497" y="483882"/>
                  </a:lnTo>
                  <a:lnTo>
                    <a:pt x="254927" y="483882"/>
                  </a:lnTo>
                  <a:lnTo>
                    <a:pt x="258152" y="485140"/>
                  </a:lnTo>
                  <a:lnTo>
                    <a:pt x="258152" y="500380"/>
                  </a:lnTo>
                  <a:lnTo>
                    <a:pt x="254927" y="501650"/>
                  </a:lnTo>
                  <a:lnTo>
                    <a:pt x="224497" y="501650"/>
                  </a:lnTo>
                  <a:lnTo>
                    <a:pt x="221272" y="504190"/>
                  </a:lnTo>
                  <a:lnTo>
                    <a:pt x="221272" y="516890"/>
                  </a:lnTo>
                  <a:lnTo>
                    <a:pt x="224497" y="520700"/>
                  </a:lnTo>
                  <a:lnTo>
                    <a:pt x="236486" y="520700"/>
                  </a:lnTo>
                  <a:lnTo>
                    <a:pt x="239712" y="524510"/>
                  </a:lnTo>
                  <a:lnTo>
                    <a:pt x="239712" y="535940"/>
                  </a:lnTo>
                  <a:lnTo>
                    <a:pt x="242938" y="538480"/>
                  </a:lnTo>
                  <a:lnTo>
                    <a:pt x="256768" y="538480"/>
                  </a:lnTo>
                  <a:lnTo>
                    <a:pt x="258152" y="535940"/>
                  </a:lnTo>
                  <a:lnTo>
                    <a:pt x="258152" y="501650"/>
                  </a:lnTo>
                  <a:lnTo>
                    <a:pt x="296405" y="501650"/>
                  </a:lnTo>
                  <a:lnTo>
                    <a:pt x="299631" y="504190"/>
                  </a:lnTo>
                  <a:lnTo>
                    <a:pt x="299631" y="516890"/>
                  </a:lnTo>
                  <a:lnTo>
                    <a:pt x="296405" y="520700"/>
                  </a:lnTo>
                  <a:lnTo>
                    <a:pt x="284429" y="520700"/>
                  </a:lnTo>
                  <a:lnTo>
                    <a:pt x="281203" y="524510"/>
                  </a:lnTo>
                  <a:lnTo>
                    <a:pt x="281203" y="537210"/>
                  </a:lnTo>
                  <a:lnTo>
                    <a:pt x="284429" y="538480"/>
                  </a:lnTo>
                  <a:lnTo>
                    <a:pt x="314845" y="538480"/>
                  </a:lnTo>
                  <a:lnTo>
                    <a:pt x="318071" y="537210"/>
                  </a:lnTo>
                  <a:lnTo>
                    <a:pt x="318071" y="521982"/>
                  </a:lnTo>
                  <a:lnTo>
                    <a:pt x="321310" y="520700"/>
                  </a:lnTo>
                  <a:lnTo>
                    <a:pt x="351726" y="520700"/>
                  </a:lnTo>
                  <a:lnTo>
                    <a:pt x="354952" y="519430"/>
                  </a:lnTo>
                  <a:lnTo>
                    <a:pt x="354952" y="505460"/>
                  </a:lnTo>
                  <a:lnTo>
                    <a:pt x="358178" y="501650"/>
                  </a:lnTo>
                  <a:lnTo>
                    <a:pt x="372008" y="501650"/>
                  </a:lnTo>
                  <a:lnTo>
                    <a:pt x="373392" y="505460"/>
                  </a:lnTo>
                  <a:lnTo>
                    <a:pt x="373392" y="535940"/>
                  </a:lnTo>
                  <a:lnTo>
                    <a:pt x="374777" y="538480"/>
                  </a:lnTo>
                  <a:lnTo>
                    <a:pt x="387540" y="538480"/>
                  </a:lnTo>
                  <a:lnTo>
                    <a:pt x="390321" y="534682"/>
                  </a:lnTo>
                  <a:lnTo>
                    <a:pt x="391553" y="525780"/>
                  </a:lnTo>
                  <a:lnTo>
                    <a:pt x="391934" y="505460"/>
                  </a:lnTo>
                  <a:lnTo>
                    <a:pt x="392049" y="499110"/>
                  </a:lnTo>
                  <a:lnTo>
                    <a:pt x="392099" y="496582"/>
                  </a:lnTo>
                  <a:lnTo>
                    <a:pt x="393331" y="488950"/>
                  </a:lnTo>
                  <a:lnTo>
                    <a:pt x="396113" y="485140"/>
                  </a:lnTo>
                  <a:lnTo>
                    <a:pt x="401053" y="483882"/>
                  </a:lnTo>
                  <a:lnTo>
                    <a:pt x="407047" y="483882"/>
                  </a:lnTo>
                  <a:lnTo>
                    <a:pt x="410273" y="480060"/>
                  </a:lnTo>
                  <a:lnTo>
                    <a:pt x="410273" y="468630"/>
                  </a:lnTo>
                  <a:lnTo>
                    <a:pt x="413499" y="464832"/>
                  </a:lnTo>
                  <a:lnTo>
                    <a:pt x="425488" y="464832"/>
                  </a:lnTo>
                  <a:lnTo>
                    <a:pt x="428713" y="468630"/>
                  </a:lnTo>
                  <a:lnTo>
                    <a:pt x="428713" y="480060"/>
                  </a:lnTo>
                  <a:lnTo>
                    <a:pt x="431939" y="483882"/>
                  </a:lnTo>
                  <a:lnTo>
                    <a:pt x="443928" y="483882"/>
                  </a:lnTo>
                  <a:lnTo>
                    <a:pt x="447154" y="480060"/>
                  </a:lnTo>
                  <a:lnTo>
                    <a:pt x="447154" y="467360"/>
                  </a:lnTo>
                  <a:lnTo>
                    <a:pt x="450380" y="464832"/>
                  </a:lnTo>
                  <a:lnTo>
                    <a:pt x="480809" y="464832"/>
                  </a:lnTo>
                  <a:lnTo>
                    <a:pt x="484035" y="463550"/>
                  </a:lnTo>
                  <a:lnTo>
                    <a:pt x="484035" y="449580"/>
                  </a:lnTo>
                  <a:lnTo>
                    <a:pt x="480809" y="447040"/>
                  </a:lnTo>
                  <a:lnTo>
                    <a:pt x="468820" y="447040"/>
                  </a:lnTo>
                  <a:lnTo>
                    <a:pt x="465594" y="443230"/>
                  </a:lnTo>
                  <a:lnTo>
                    <a:pt x="465594" y="429260"/>
                  </a:lnTo>
                  <a:lnTo>
                    <a:pt x="468820" y="427990"/>
                  </a:lnTo>
                  <a:lnTo>
                    <a:pt x="502475" y="427990"/>
                  </a:lnTo>
                  <a:lnTo>
                    <a:pt x="502475" y="483882"/>
                  </a:lnTo>
                  <a:lnTo>
                    <a:pt x="468820" y="483882"/>
                  </a:lnTo>
                  <a:lnTo>
                    <a:pt x="465594" y="485140"/>
                  </a:lnTo>
                  <a:lnTo>
                    <a:pt x="465594" y="499110"/>
                  </a:lnTo>
                  <a:lnTo>
                    <a:pt x="462368" y="501650"/>
                  </a:lnTo>
                  <a:lnTo>
                    <a:pt x="450380" y="501650"/>
                  </a:lnTo>
                  <a:lnTo>
                    <a:pt x="447154" y="505460"/>
                  </a:lnTo>
                  <a:lnTo>
                    <a:pt x="447154" y="516890"/>
                  </a:lnTo>
                  <a:lnTo>
                    <a:pt x="443928" y="520700"/>
                  </a:lnTo>
                  <a:lnTo>
                    <a:pt x="431939" y="520700"/>
                  </a:lnTo>
                  <a:lnTo>
                    <a:pt x="428713" y="516890"/>
                  </a:lnTo>
                  <a:lnTo>
                    <a:pt x="428713" y="505460"/>
                  </a:lnTo>
                  <a:lnTo>
                    <a:pt x="425488" y="501650"/>
                  </a:lnTo>
                  <a:lnTo>
                    <a:pt x="413499" y="501650"/>
                  </a:lnTo>
                  <a:lnTo>
                    <a:pt x="410273" y="505460"/>
                  </a:lnTo>
                  <a:lnTo>
                    <a:pt x="410273" y="516890"/>
                  </a:lnTo>
                  <a:lnTo>
                    <a:pt x="413499" y="520700"/>
                  </a:lnTo>
                  <a:lnTo>
                    <a:pt x="425488" y="520700"/>
                  </a:lnTo>
                  <a:lnTo>
                    <a:pt x="428713" y="524510"/>
                  </a:lnTo>
                  <a:lnTo>
                    <a:pt x="428713" y="537210"/>
                  </a:lnTo>
                  <a:lnTo>
                    <a:pt x="431939" y="538480"/>
                  </a:lnTo>
                  <a:lnTo>
                    <a:pt x="462368" y="538480"/>
                  </a:lnTo>
                  <a:lnTo>
                    <a:pt x="465594" y="537210"/>
                  </a:lnTo>
                  <a:lnTo>
                    <a:pt x="465594" y="524510"/>
                  </a:lnTo>
                  <a:lnTo>
                    <a:pt x="468820" y="520700"/>
                  </a:lnTo>
                  <a:lnTo>
                    <a:pt x="480809" y="520700"/>
                  </a:lnTo>
                  <a:lnTo>
                    <a:pt x="484035" y="516890"/>
                  </a:lnTo>
                  <a:lnTo>
                    <a:pt x="484035" y="505460"/>
                  </a:lnTo>
                  <a:lnTo>
                    <a:pt x="487260" y="501650"/>
                  </a:lnTo>
                  <a:lnTo>
                    <a:pt x="501091" y="501650"/>
                  </a:lnTo>
                  <a:lnTo>
                    <a:pt x="502475" y="505460"/>
                  </a:lnTo>
                  <a:lnTo>
                    <a:pt x="502475" y="535940"/>
                  </a:lnTo>
                  <a:lnTo>
                    <a:pt x="503859" y="538480"/>
                  </a:lnTo>
                  <a:lnTo>
                    <a:pt x="517677" y="538480"/>
                  </a:lnTo>
                  <a:lnTo>
                    <a:pt x="520915" y="535940"/>
                  </a:lnTo>
                  <a:lnTo>
                    <a:pt x="520915" y="524510"/>
                  </a:lnTo>
                  <a:lnTo>
                    <a:pt x="524141" y="520700"/>
                  </a:lnTo>
                  <a:lnTo>
                    <a:pt x="537972" y="520700"/>
                  </a:lnTo>
                  <a:lnTo>
                    <a:pt x="539343" y="516890"/>
                  </a:lnTo>
                  <a:lnTo>
                    <a:pt x="539343" y="486410"/>
                  </a:lnTo>
                  <a:lnTo>
                    <a:pt x="537972" y="483882"/>
                  </a:lnTo>
                  <a:lnTo>
                    <a:pt x="524141" y="483882"/>
                  </a:lnTo>
                  <a:lnTo>
                    <a:pt x="520915" y="480060"/>
                  </a:lnTo>
                  <a:lnTo>
                    <a:pt x="520915" y="468630"/>
                  </a:lnTo>
                  <a:lnTo>
                    <a:pt x="524141" y="464832"/>
                  </a:lnTo>
                  <a:lnTo>
                    <a:pt x="536117" y="464832"/>
                  </a:lnTo>
                  <a:lnTo>
                    <a:pt x="539343" y="462280"/>
                  </a:lnTo>
                  <a:lnTo>
                    <a:pt x="539343" y="449580"/>
                  </a:lnTo>
                  <a:lnTo>
                    <a:pt x="536117" y="447040"/>
                  </a:lnTo>
                  <a:lnTo>
                    <a:pt x="524141" y="447040"/>
                  </a:lnTo>
                  <a:lnTo>
                    <a:pt x="520915" y="443230"/>
                  </a:lnTo>
                  <a:lnTo>
                    <a:pt x="520915" y="431800"/>
                  </a:lnTo>
                  <a:lnTo>
                    <a:pt x="524141" y="427990"/>
                  </a:lnTo>
                  <a:lnTo>
                    <a:pt x="530136" y="427990"/>
                  </a:lnTo>
                  <a:lnTo>
                    <a:pt x="535254" y="426720"/>
                  </a:lnTo>
                  <a:lnTo>
                    <a:pt x="538010" y="420370"/>
                  </a:lnTo>
                  <a:lnTo>
                    <a:pt x="539127" y="403860"/>
                  </a:lnTo>
                  <a:lnTo>
                    <a:pt x="539127" y="342900"/>
                  </a:lnTo>
                  <a:lnTo>
                    <a:pt x="538099" y="327660"/>
                  </a:lnTo>
                  <a:lnTo>
                    <a:pt x="538010" y="326390"/>
                  </a:lnTo>
                  <a:lnTo>
                    <a:pt x="535254" y="318770"/>
                  </a:lnTo>
                  <a:lnTo>
                    <a:pt x="530136" y="317500"/>
                  </a:lnTo>
                  <a:lnTo>
                    <a:pt x="524141" y="317500"/>
                  </a:lnTo>
                  <a:lnTo>
                    <a:pt x="520915" y="314960"/>
                  </a:lnTo>
                  <a:lnTo>
                    <a:pt x="520915" y="302260"/>
                  </a:lnTo>
                  <a:lnTo>
                    <a:pt x="524141" y="299720"/>
                  </a:lnTo>
                  <a:lnTo>
                    <a:pt x="530136" y="299720"/>
                  </a:lnTo>
                  <a:lnTo>
                    <a:pt x="535063" y="298450"/>
                  </a:lnTo>
                  <a:lnTo>
                    <a:pt x="537845" y="294640"/>
                  </a:lnTo>
                  <a:lnTo>
                    <a:pt x="539064" y="285750"/>
                  </a:lnTo>
                  <a:lnTo>
                    <a:pt x="539191" y="278130"/>
                  </a:lnTo>
                  <a:lnTo>
                    <a:pt x="539229" y="275590"/>
                  </a:lnTo>
                  <a:lnTo>
                    <a:pt x="539343" y="269240"/>
                  </a:lnTo>
                  <a:lnTo>
                    <a:pt x="539203" y="261620"/>
                  </a:lnTo>
                  <a:lnTo>
                    <a:pt x="539127" y="257810"/>
                  </a:lnTo>
                  <a:lnTo>
                    <a:pt x="539064" y="254000"/>
                  </a:lnTo>
                  <a:lnTo>
                    <a:pt x="537845" y="243840"/>
                  </a:lnTo>
                  <a:lnTo>
                    <a:pt x="535063" y="240030"/>
                  </a:lnTo>
                  <a:lnTo>
                    <a:pt x="524141" y="240030"/>
                  </a:lnTo>
                  <a:lnTo>
                    <a:pt x="520915" y="236220"/>
                  </a:lnTo>
                  <a:lnTo>
                    <a:pt x="520915" y="224790"/>
                  </a:lnTo>
                  <a:lnTo>
                    <a:pt x="524141" y="220980"/>
                  </a:lnTo>
                  <a:lnTo>
                    <a:pt x="530136" y="220980"/>
                  </a:lnTo>
                  <a:lnTo>
                    <a:pt x="535063" y="219710"/>
                  </a:lnTo>
                  <a:lnTo>
                    <a:pt x="537845" y="214630"/>
                  </a:lnTo>
                  <a:lnTo>
                    <a:pt x="539064" y="204470"/>
                  </a:lnTo>
                  <a:lnTo>
                    <a:pt x="539127" y="199390"/>
                  </a:lnTo>
                  <a:lnTo>
                    <a:pt x="539216" y="193040"/>
                  </a:lnTo>
                  <a:lnTo>
                    <a:pt x="539343" y="184150"/>
                  </a:lnTo>
                  <a:close/>
                </a:path>
              </a:pathLst>
            </a:custGeom>
            <a:solidFill>
              <a:srgbClr val="3025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260182" y="9852060"/>
              <a:ext cx="207441" cy="7835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4204824" y="9930421"/>
              <a:ext cx="337185" cy="111125"/>
            </a:xfrm>
            <a:custGeom>
              <a:avLst/>
              <a:gdLst/>
              <a:ahLst/>
              <a:cxnLst/>
              <a:rect l="l" t="t" r="r" b="b"/>
              <a:pathLst>
                <a:path w="337184" h="111125">
                  <a:moveTo>
                    <a:pt x="18440" y="3225"/>
                  </a:moveTo>
                  <a:lnTo>
                    <a:pt x="15214" y="0"/>
                  </a:lnTo>
                  <a:lnTo>
                    <a:pt x="3225" y="0"/>
                  </a:lnTo>
                  <a:lnTo>
                    <a:pt x="0" y="3225"/>
                  </a:lnTo>
                  <a:lnTo>
                    <a:pt x="0" y="9220"/>
                  </a:lnTo>
                  <a:lnTo>
                    <a:pt x="0" y="15214"/>
                  </a:lnTo>
                  <a:lnTo>
                    <a:pt x="3225" y="18440"/>
                  </a:lnTo>
                  <a:lnTo>
                    <a:pt x="15214" y="18440"/>
                  </a:lnTo>
                  <a:lnTo>
                    <a:pt x="18440" y="15214"/>
                  </a:lnTo>
                  <a:lnTo>
                    <a:pt x="18440" y="3225"/>
                  </a:lnTo>
                  <a:close/>
                </a:path>
                <a:path w="337184" h="111125">
                  <a:moveTo>
                    <a:pt x="262788" y="95427"/>
                  </a:moveTo>
                  <a:lnTo>
                    <a:pt x="259562" y="92202"/>
                  </a:lnTo>
                  <a:lnTo>
                    <a:pt x="247573" y="92202"/>
                  </a:lnTo>
                  <a:lnTo>
                    <a:pt x="244348" y="95427"/>
                  </a:lnTo>
                  <a:lnTo>
                    <a:pt x="244348" y="101422"/>
                  </a:lnTo>
                  <a:lnTo>
                    <a:pt x="244348" y="107416"/>
                  </a:lnTo>
                  <a:lnTo>
                    <a:pt x="247573" y="110642"/>
                  </a:lnTo>
                  <a:lnTo>
                    <a:pt x="259562" y="110642"/>
                  </a:lnTo>
                  <a:lnTo>
                    <a:pt x="262788" y="107416"/>
                  </a:lnTo>
                  <a:lnTo>
                    <a:pt x="262788" y="95427"/>
                  </a:lnTo>
                  <a:close/>
                </a:path>
                <a:path w="337184" h="111125">
                  <a:moveTo>
                    <a:pt x="336575" y="21666"/>
                  </a:moveTo>
                  <a:lnTo>
                    <a:pt x="333349" y="18440"/>
                  </a:lnTo>
                  <a:lnTo>
                    <a:pt x="321360" y="18440"/>
                  </a:lnTo>
                  <a:lnTo>
                    <a:pt x="318135" y="21666"/>
                  </a:lnTo>
                  <a:lnTo>
                    <a:pt x="318135" y="27660"/>
                  </a:lnTo>
                  <a:lnTo>
                    <a:pt x="318135" y="33655"/>
                  </a:lnTo>
                  <a:lnTo>
                    <a:pt x="321360" y="36880"/>
                  </a:lnTo>
                  <a:lnTo>
                    <a:pt x="333349" y="36880"/>
                  </a:lnTo>
                  <a:lnTo>
                    <a:pt x="336575" y="33655"/>
                  </a:lnTo>
                  <a:lnTo>
                    <a:pt x="336575" y="21666"/>
                  </a:lnTo>
                  <a:close/>
                </a:path>
              </a:pathLst>
            </a:custGeom>
            <a:solidFill>
              <a:srgbClr val="3025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449171" y="9612111"/>
              <a:ext cx="129070" cy="12953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038834" y="10022387"/>
              <a:ext cx="202895" cy="129539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8051801" y="9798052"/>
            <a:ext cx="3787103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40"/>
              </a:lnSpc>
              <a:spcBef>
                <a:spcPts val="885"/>
              </a:spcBef>
            </a:pP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80% органический хлопок - 20% переработанный хлопок.</a:t>
            </a:r>
            <a:b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</a:b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Оснащена пластиковой застёжкой из переработанных материалов и шнуром </a:t>
            </a:r>
            <a:r>
              <a:rPr lang="ru-RU" sz="800" dirty="0" smtClean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над </a:t>
            </a: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плоским </a:t>
            </a:r>
            <a:r>
              <a:rPr lang="ru-RU" sz="800" dirty="0" smtClean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козырьком, </a:t>
            </a: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выполненным в цвет изделия.</a:t>
            </a:r>
            <a:endParaRPr lang="ru-RU" sz="800" dirty="0">
              <a:latin typeface="TT Norms Pro Serif Light" panose="020A0103060000020004" pitchFamily="18" charset="0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051801" y="9455969"/>
            <a:ext cx="1853655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500" spc="-9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Chao</a:t>
            </a:r>
            <a:r>
              <a:rPr lang="ru-RU" sz="1500" spc="-9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 арт. </a:t>
            </a:r>
            <a:r>
              <a:rPr lang="ru-RU" sz="1500" spc="-9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  <a:hlinkClick r:id="rId11"/>
              </a:rPr>
              <a:t>25527</a:t>
            </a:r>
            <a:endParaRPr sz="1500" dirty="0">
              <a:latin typeface="TT Norms Pro Serif Medium" panose="020A0103060000020004" pitchFamily="18" charset="0"/>
              <a:cs typeface="Bookman Old Style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2166600" y="10026650"/>
            <a:ext cx="781050" cy="136525"/>
            <a:chOff x="11862384" y="10015553"/>
            <a:chExt cx="781050" cy="136525"/>
          </a:xfrm>
        </p:grpSpPr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862384" y="10015553"/>
              <a:ext cx="136461" cy="13644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023420" y="10015553"/>
              <a:ext cx="136461" cy="13644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2184443" y="10015553"/>
              <a:ext cx="136461" cy="13644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2345479" y="10015553"/>
              <a:ext cx="136461" cy="136448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2506503" y="10015553"/>
              <a:ext cx="136448" cy="136448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12319000" y="9874250"/>
            <a:ext cx="33718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800" spc="-10" dirty="0">
                <a:solidFill>
                  <a:srgbClr val="2A2019"/>
                </a:solidFill>
                <a:latin typeface="Times New Roman"/>
                <a:cs typeface="Times New Roman"/>
              </a:rPr>
              <a:t>Цвета </a:t>
            </a:r>
            <a:r>
              <a:rPr sz="800" spc="-10">
                <a:solidFill>
                  <a:srgbClr val="2A2019"/>
                </a:solidFill>
                <a:latin typeface="Times New Roman"/>
                <a:cs typeface="Times New Roman"/>
              </a:rPr>
              <a:t>:</a:t>
            </a:r>
            <a:endParaRPr sz="800">
              <a:latin typeface="Times New Roman"/>
              <a:cs typeface="Times New Roman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6480530" y="9612107"/>
            <a:ext cx="537845" cy="539115"/>
            <a:chOff x="6480530" y="9612105"/>
            <a:chExt cx="537845" cy="539115"/>
          </a:xfrm>
        </p:grpSpPr>
        <p:pic>
          <p:nvPicPr>
            <p:cNvPr id="31" name="object 3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480530" y="9612105"/>
              <a:ext cx="128689" cy="129539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6480518" y="9613036"/>
              <a:ext cx="537845" cy="537210"/>
            </a:xfrm>
            <a:custGeom>
              <a:avLst/>
              <a:gdLst/>
              <a:ahLst/>
              <a:cxnLst/>
              <a:rect l="l" t="t" r="r" b="b"/>
              <a:pathLst>
                <a:path w="537845" h="537209">
                  <a:moveTo>
                    <a:pt x="298742" y="56032"/>
                  </a:moveTo>
                  <a:lnTo>
                    <a:pt x="295529" y="54648"/>
                  </a:lnTo>
                  <a:lnTo>
                    <a:pt x="257378" y="54648"/>
                  </a:lnTo>
                  <a:lnTo>
                    <a:pt x="257378" y="73037"/>
                  </a:lnTo>
                  <a:lnTo>
                    <a:pt x="257378" y="88201"/>
                  </a:lnTo>
                  <a:lnTo>
                    <a:pt x="255993" y="91414"/>
                  </a:lnTo>
                  <a:lnTo>
                    <a:pt x="242214" y="91414"/>
                  </a:lnTo>
                  <a:lnTo>
                    <a:pt x="238988" y="94640"/>
                  </a:lnTo>
                  <a:lnTo>
                    <a:pt x="238988" y="106591"/>
                  </a:lnTo>
                  <a:lnTo>
                    <a:pt x="242214" y="109804"/>
                  </a:lnTo>
                  <a:lnTo>
                    <a:pt x="254165" y="109804"/>
                  </a:lnTo>
                  <a:lnTo>
                    <a:pt x="257378" y="113017"/>
                  </a:lnTo>
                  <a:lnTo>
                    <a:pt x="257378" y="125895"/>
                  </a:lnTo>
                  <a:lnTo>
                    <a:pt x="260591" y="128181"/>
                  </a:lnTo>
                  <a:lnTo>
                    <a:pt x="277139" y="128181"/>
                  </a:lnTo>
                  <a:lnTo>
                    <a:pt x="280352" y="125895"/>
                  </a:lnTo>
                  <a:lnTo>
                    <a:pt x="280352" y="112102"/>
                  </a:lnTo>
                  <a:lnTo>
                    <a:pt x="277139" y="109804"/>
                  </a:lnTo>
                  <a:lnTo>
                    <a:pt x="260591" y="109804"/>
                  </a:lnTo>
                  <a:lnTo>
                    <a:pt x="257378" y="107505"/>
                  </a:lnTo>
                  <a:lnTo>
                    <a:pt x="257378" y="93713"/>
                  </a:lnTo>
                  <a:lnTo>
                    <a:pt x="260591" y="91414"/>
                  </a:lnTo>
                  <a:lnTo>
                    <a:pt x="277139" y="91414"/>
                  </a:lnTo>
                  <a:lnTo>
                    <a:pt x="280352" y="89128"/>
                  </a:lnTo>
                  <a:lnTo>
                    <a:pt x="280352" y="76250"/>
                  </a:lnTo>
                  <a:lnTo>
                    <a:pt x="283578" y="73037"/>
                  </a:lnTo>
                  <a:lnTo>
                    <a:pt x="295529" y="73037"/>
                  </a:lnTo>
                  <a:lnTo>
                    <a:pt x="298742" y="69824"/>
                  </a:lnTo>
                  <a:lnTo>
                    <a:pt x="298742" y="56032"/>
                  </a:lnTo>
                  <a:close/>
                </a:path>
                <a:path w="537845" h="537209">
                  <a:moveTo>
                    <a:pt x="317131" y="186550"/>
                  </a:moveTo>
                  <a:lnTo>
                    <a:pt x="315747" y="183337"/>
                  </a:lnTo>
                  <a:lnTo>
                    <a:pt x="300126" y="183337"/>
                  </a:lnTo>
                  <a:lnTo>
                    <a:pt x="298742" y="186550"/>
                  </a:lnTo>
                  <a:lnTo>
                    <a:pt x="298742" y="201714"/>
                  </a:lnTo>
                  <a:lnTo>
                    <a:pt x="298742" y="220103"/>
                  </a:lnTo>
                  <a:lnTo>
                    <a:pt x="257378" y="220103"/>
                  </a:lnTo>
                  <a:lnTo>
                    <a:pt x="257378" y="255028"/>
                  </a:lnTo>
                  <a:lnTo>
                    <a:pt x="258762" y="256870"/>
                  </a:lnTo>
                  <a:lnTo>
                    <a:pt x="277139" y="256870"/>
                  </a:lnTo>
                  <a:lnTo>
                    <a:pt x="280365" y="254571"/>
                  </a:lnTo>
                  <a:lnTo>
                    <a:pt x="280365" y="241693"/>
                  </a:lnTo>
                  <a:lnTo>
                    <a:pt x="283578" y="238480"/>
                  </a:lnTo>
                  <a:lnTo>
                    <a:pt x="295529" y="238480"/>
                  </a:lnTo>
                  <a:lnTo>
                    <a:pt x="298742" y="235267"/>
                  </a:lnTo>
                  <a:lnTo>
                    <a:pt x="298742" y="223316"/>
                  </a:lnTo>
                  <a:lnTo>
                    <a:pt x="301955" y="220103"/>
                  </a:lnTo>
                  <a:lnTo>
                    <a:pt x="315747" y="220103"/>
                  </a:lnTo>
                  <a:lnTo>
                    <a:pt x="317131" y="216877"/>
                  </a:lnTo>
                  <a:lnTo>
                    <a:pt x="317131" y="186550"/>
                  </a:lnTo>
                  <a:close/>
                </a:path>
                <a:path w="537845" h="537209">
                  <a:moveTo>
                    <a:pt x="390664" y="204939"/>
                  </a:moveTo>
                  <a:lnTo>
                    <a:pt x="387438" y="201714"/>
                  </a:lnTo>
                  <a:lnTo>
                    <a:pt x="375488" y="201714"/>
                  </a:lnTo>
                  <a:lnTo>
                    <a:pt x="372275" y="204939"/>
                  </a:lnTo>
                  <a:lnTo>
                    <a:pt x="372275" y="210908"/>
                  </a:lnTo>
                  <a:lnTo>
                    <a:pt x="372275" y="216877"/>
                  </a:lnTo>
                  <a:lnTo>
                    <a:pt x="375488" y="220103"/>
                  </a:lnTo>
                  <a:lnTo>
                    <a:pt x="387438" y="220103"/>
                  </a:lnTo>
                  <a:lnTo>
                    <a:pt x="390664" y="216877"/>
                  </a:lnTo>
                  <a:lnTo>
                    <a:pt x="390664" y="204939"/>
                  </a:lnTo>
                  <a:close/>
                </a:path>
                <a:path w="537845" h="537209">
                  <a:moveTo>
                    <a:pt x="537718" y="238760"/>
                  </a:moveTo>
                  <a:lnTo>
                    <a:pt x="504177" y="238760"/>
                  </a:lnTo>
                  <a:lnTo>
                    <a:pt x="500951" y="237490"/>
                  </a:lnTo>
                  <a:lnTo>
                    <a:pt x="500951" y="283210"/>
                  </a:lnTo>
                  <a:lnTo>
                    <a:pt x="500951" y="313690"/>
                  </a:lnTo>
                  <a:lnTo>
                    <a:pt x="499579" y="317500"/>
                  </a:lnTo>
                  <a:lnTo>
                    <a:pt x="485787" y="317500"/>
                  </a:lnTo>
                  <a:lnTo>
                    <a:pt x="482574" y="313690"/>
                  </a:lnTo>
                  <a:lnTo>
                    <a:pt x="482574" y="302260"/>
                  </a:lnTo>
                  <a:lnTo>
                    <a:pt x="479361" y="298450"/>
                  </a:lnTo>
                  <a:lnTo>
                    <a:pt x="465569" y="298450"/>
                  </a:lnTo>
                  <a:lnTo>
                    <a:pt x="464185" y="295910"/>
                  </a:lnTo>
                  <a:lnTo>
                    <a:pt x="464185" y="260350"/>
                  </a:lnTo>
                  <a:lnTo>
                    <a:pt x="462813" y="257810"/>
                  </a:lnTo>
                  <a:lnTo>
                    <a:pt x="449021" y="257810"/>
                  </a:lnTo>
                  <a:lnTo>
                    <a:pt x="445808" y="254000"/>
                  </a:lnTo>
                  <a:lnTo>
                    <a:pt x="445808" y="248920"/>
                  </a:lnTo>
                  <a:lnTo>
                    <a:pt x="444919" y="243840"/>
                  </a:lnTo>
                  <a:lnTo>
                    <a:pt x="441147" y="240030"/>
                  </a:lnTo>
                  <a:lnTo>
                    <a:pt x="432816" y="238760"/>
                  </a:lnTo>
                  <a:lnTo>
                    <a:pt x="403644" y="238760"/>
                  </a:lnTo>
                  <a:lnTo>
                    <a:pt x="395300" y="240030"/>
                  </a:lnTo>
                  <a:lnTo>
                    <a:pt x="391528" y="243840"/>
                  </a:lnTo>
                  <a:lnTo>
                    <a:pt x="390652" y="248920"/>
                  </a:lnTo>
                  <a:lnTo>
                    <a:pt x="390652" y="256540"/>
                  </a:lnTo>
                  <a:lnTo>
                    <a:pt x="393877" y="257810"/>
                  </a:lnTo>
                  <a:lnTo>
                    <a:pt x="427418" y="257810"/>
                  </a:lnTo>
                  <a:lnTo>
                    <a:pt x="427418" y="295910"/>
                  </a:lnTo>
                  <a:lnTo>
                    <a:pt x="428802" y="298450"/>
                  </a:lnTo>
                  <a:lnTo>
                    <a:pt x="442595" y="298450"/>
                  </a:lnTo>
                  <a:lnTo>
                    <a:pt x="445808" y="302260"/>
                  </a:lnTo>
                  <a:lnTo>
                    <a:pt x="445808" y="313690"/>
                  </a:lnTo>
                  <a:lnTo>
                    <a:pt x="449021" y="317500"/>
                  </a:lnTo>
                  <a:lnTo>
                    <a:pt x="460971" y="317500"/>
                  </a:lnTo>
                  <a:lnTo>
                    <a:pt x="464185" y="320040"/>
                  </a:lnTo>
                  <a:lnTo>
                    <a:pt x="464185" y="332740"/>
                  </a:lnTo>
                  <a:lnTo>
                    <a:pt x="467410" y="335280"/>
                  </a:lnTo>
                  <a:lnTo>
                    <a:pt x="481190" y="335280"/>
                  </a:lnTo>
                  <a:lnTo>
                    <a:pt x="482574" y="339090"/>
                  </a:lnTo>
                  <a:lnTo>
                    <a:pt x="482574" y="372110"/>
                  </a:lnTo>
                  <a:lnTo>
                    <a:pt x="445808" y="372110"/>
                  </a:lnTo>
                  <a:lnTo>
                    <a:pt x="445808" y="391160"/>
                  </a:lnTo>
                  <a:lnTo>
                    <a:pt x="445808" y="445770"/>
                  </a:lnTo>
                  <a:lnTo>
                    <a:pt x="390652" y="445770"/>
                  </a:lnTo>
                  <a:lnTo>
                    <a:pt x="390652" y="391160"/>
                  </a:lnTo>
                  <a:lnTo>
                    <a:pt x="445808" y="391160"/>
                  </a:lnTo>
                  <a:lnTo>
                    <a:pt x="445808" y="372110"/>
                  </a:lnTo>
                  <a:lnTo>
                    <a:pt x="409041" y="372110"/>
                  </a:lnTo>
                  <a:lnTo>
                    <a:pt x="409041" y="339090"/>
                  </a:lnTo>
                  <a:lnTo>
                    <a:pt x="407657" y="335280"/>
                  </a:lnTo>
                  <a:lnTo>
                    <a:pt x="392036" y="335280"/>
                  </a:lnTo>
                  <a:lnTo>
                    <a:pt x="390652" y="339090"/>
                  </a:lnTo>
                  <a:lnTo>
                    <a:pt x="390652" y="369570"/>
                  </a:lnTo>
                  <a:lnTo>
                    <a:pt x="389280" y="372110"/>
                  </a:lnTo>
                  <a:lnTo>
                    <a:pt x="373659" y="372110"/>
                  </a:lnTo>
                  <a:lnTo>
                    <a:pt x="372275" y="375920"/>
                  </a:lnTo>
                  <a:lnTo>
                    <a:pt x="372275" y="406400"/>
                  </a:lnTo>
                  <a:lnTo>
                    <a:pt x="370890" y="408940"/>
                  </a:lnTo>
                  <a:lnTo>
                    <a:pt x="355269" y="408940"/>
                  </a:lnTo>
                  <a:lnTo>
                    <a:pt x="353872" y="406400"/>
                  </a:lnTo>
                  <a:lnTo>
                    <a:pt x="353872" y="375920"/>
                  </a:lnTo>
                  <a:lnTo>
                    <a:pt x="352501" y="372110"/>
                  </a:lnTo>
                  <a:lnTo>
                    <a:pt x="338721" y="372110"/>
                  </a:lnTo>
                  <a:lnTo>
                    <a:pt x="335508" y="375920"/>
                  </a:lnTo>
                  <a:lnTo>
                    <a:pt x="335508" y="387350"/>
                  </a:lnTo>
                  <a:lnTo>
                    <a:pt x="332295" y="391160"/>
                  </a:lnTo>
                  <a:lnTo>
                    <a:pt x="320344" y="391160"/>
                  </a:lnTo>
                  <a:lnTo>
                    <a:pt x="317119" y="387350"/>
                  </a:lnTo>
                  <a:lnTo>
                    <a:pt x="317119" y="375920"/>
                  </a:lnTo>
                  <a:lnTo>
                    <a:pt x="313905" y="372110"/>
                  </a:lnTo>
                  <a:lnTo>
                    <a:pt x="301955" y="372110"/>
                  </a:lnTo>
                  <a:lnTo>
                    <a:pt x="298742" y="375920"/>
                  </a:lnTo>
                  <a:lnTo>
                    <a:pt x="298742" y="387350"/>
                  </a:lnTo>
                  <a:lnTo>
                    <a:pt x="295529" y="391160"/>
                  </a:lnTo>
                  <a:lnTo>
                    <a:pt x="283578" y="391160"/>
                  </a:lnTo>
                  <a:lnTo>
                    <a:pt x="280352" y="393700"/>
                  </a:lnTo>
                  <a:lnTo>
                    <a:pt x="280352" y="406400"/>
                  </a:lnTo>
                  <a:lnTo>
                    <a:pt x="277139" y="408940"/>
                  </a:lnTo>
                  <a:lnTo>
                    <a:pt x="260591" y="408940"/>
                  </a:lnTo>
                  <a:lnTo>
                    <a:pt x="257378" y="411480"/>
                  </a:lnTo>
                  <a:lnTo>
                    <a:pt x="257378" y="424180"/>
                  </a:lnTo>
                  <a:lnTo>
                    <a:pt x="254165" y="427990"/>
                  </a:lnTo>
                  <a:lnTo>
                    <a:pt x="242214" y="427990"/>
                  </a:lnTo>
                  <a:lnTo>
                    <a:pt x="239001" y="424180"/>
                  </a:lnTo>
                  <a:lnTo>
                    <a:pt x="239001" y="412750"/>
                  </a:lnTo>
                  <a:lnTo>
                    <a:pt x="235775" y="408940"/>
                  </a:lnTo>
                  <a:lnTo>
                    <a:pt x="223824" y="408940"/>
                  </a:lnTo>
                  <a:lnTo>
                    <a:pt x="220611" y="412750"/>
                  </a:lnTo>
                  <a:lnTo>
                    <a:pt x="220611" y="424180"/>
                  </a:lnTo>
                  <a:lnTo>
                    <a:pt x="217398" y="427990"/>
                  </a:lnTo>
                  <a:lnTo>
                    <a:pt x="205447" y="427990"/>
                  </a:lnTo>
                  <a:lnTo>
                    <a:pt x="202234" y="430530"/>
                  </a:lnTo>
                  <a:lnTo>
                    <a:pt x="202234" y="443230"/>
                  </a:lnTo>
                  <a:lnTo>
                    <a:pt x="199009" y="445770"/>
                  </a:lnTo>
                  <a:lnTo>
                    <a:pt x="187058" y="445770"/>
                  </a:lnTo>
                  <a:lnTo>
                    <a:pt x="183845" y="443230"/>
                  </a:lnTo>
                  <a:lnTo>
                    <a:pt x="183845" y="430530"/>
                  </a:lnTo>
                  <a:lnTo>
                    <a:pt x="187058" y="427990"/>
                  </a:lnTo>
                  <a:lnTo>
                    <a:pt x="200850" y="427990"/>
                  </a:lnTo>
                  <a:lnTo>
                    <a:pt x="202234" y="424180"/>
                  </a:lnTo>
                  <a:lnTo>
                    <a:pt x="202234" y="408940"/>
                  </a:lnTo>
                  <a:lnTo>
                    <a:pt x="202234" y="391160"/>
                  </a:lnTo>
                  <a:lnTo>
                    <a:pt x="280352" y="391160"/>
                  </a:lnTo>
                  <a:lnTo>
                    <a:pt x="280352" y="354330"/>
                  </a:lnTo>
                  <a:lnTo>
                    <a:pt x="313905" y="354330"/>
                  </a:lnTo>
                  <a:lnTo>
                    <a:pt x="317119" y="353060"/>
                  </a:lnTo>
                  <a:lnTo>
                    <a:pt x="317119" y="339090"/>
                  </a:lnTo>
                  <a:lnTo>
                    <a:pt x="320344" y="335280"/>
                  </a:lnTo>
                  <a:lnTo>
                    <a:pt x="332295" y="335280"/>
                  </a:lnTo>
                  <a:lnTo>
                    <a:pt x="335508" y="332740"/>
                  </a:lnTo>
                  <a:lnTo>
                    <a:pt x="335508" y="320040"/>
                  </a:lnTo>
                  <a:lnTo>
                    <a:pt x="332295" y="317500"/>
                  </a:lnTo>
                  <a:lnTo>
                    <a:pt x="326313" y="317500"/>
                  </a:lnTo>
                  <a:lnTo>
                    <a:pt x="321386" y="316230"/>
                  </a:lnTo>
                  <a:lnTo>
                    <a:pt x="318604" y="312420"/>
                  </a:lnTo>
                  <a:lnTo>
                    <a:pt x="317385" y="303530"/>
                  </a:lnTo>
                  <a:lnTo>
                    <a:pt x="317296" y="298450"/>
                  </a:lnTo>
                  <a:lnTo>
                    <a:pt x="317385" y="271780"/>
                  </a:lnTo>
                  <a:lnTo>
                    <a:pt x="318604" y="262890"/>
                  </a:lnTo>
                  <a:lnTo>
                    <a:pt x="321386" y="257810"/>
                  </a:lnTo>
                  <a:lnTo>
                    <a:pt x="331241" y="257810"/>
                  </a:lnTo>
                  <a:lnTo>
                    <a:pt x="334010" y="262890"/>
                  </a:lnTo>
                  <a:lnTo>
                    <a:pt x="335229" y="271780"/>
                  </a:lnTo>
                  <a:lnTo>
                    <a:pt x="335318" y="276860"/>
                  </a:lnTo>
                  <a:lnTo>
                    <a:pt x="335381" y="280670"/>
                  </a:lnTo>
                  <a:lnTo>
                    <a:pt x="335495" y="287020"/>
                  </a:lnTo>
                  <a:lnTo>
                    <a:pt x="344703" y="317500"/>
                  </a:lnTo>
                  <a:lnTo>
                    <a:pt x="350659" y="317500"/>
                  </a:lnTo>
                  <a:lnTo>
                    <a:pt x="353872" y="313690"/>
                  </a:lnTo>
                  <a:lnTo>
                    <a:pt x="353872" y="302260"/>
                  </a:lnTo>
                  <a:lnTo>
                    <a:pt x="357111" y="298450"/>
                  </a:lnTo>
                  <a:lnTo>
                    <a:pt x="369062" y="298450"/>
                  </a:lnTo>
                  <a:lnTo>
                    <a:pt x="372275" y="295910"/>
                  </a:lnTo>
                  <a:lnTo>
                    <a:pt x="372275" y="283210"/>
                  </a:lnTo>
                  <a:lnTo>
                    <a:pt x="375488" y="280670"/>
                  </a:lnTo>
                  <a:lnTo>
                    <a:pt x="388353" y="280670"/>
                  </a:lnTo>
                  <a:lnTo>
                    <a:pt x="390652" y="276860"/>
                  </a:lnTo>
                  <a:lnTo>
                    <a:pt x="390652" y="260350"/>
                  </a:lnTo>
                  <a:lnTo>
                    <a:pt x="388353" y="257810"/>
                  </a:lnTo>
                  <a:lnTo>
                    <a:pt x="373659" y="257810"/>
                  </a:lnTo>
                  <a:lnTo>
                    <a:pt x="372275" y="254000"/>
                  </a:lnTo>
                  <a:lnTo>
                    <a:pt x="372275" y="223520"/>
                  </a:lnTo>
                  <a:lnTo>
                    <a:pt x="370890" y="220980"/>
                  </a:lnTo>
                  <a:lnTo>
                    <a:pt x="355269" y="220980"/>
                  </a:lnTo>
                  <a:lnTo>
                    <a:pt x="353872" y="217170"/>
                  </a:lnTo>
                  <a:lnTo>
                    <a:pt x="353872" y="184150"/>
                  </a:lnTo>
                  <a:lnTo>
                    <a:pt x="387438" y="184150"/>
                  </a:lnTo>
                  <a:lnTo>
                    <a:pt x="390652" y="185420"/>
                  </a:lnTo>
                  <a:lnTo>
                    <a:pt x="390652" y="199390"/>
                  </a:lnTo>
                  <a:lnTo>
                    <a:pt x="393877" y="201930"/>
                  </a:lnTo>
                  <a:lnTo>
                    <a:pt x="405828" y="201930"/>
                  </a:lnTo>
                  <a:lnTo>
                    <a:pt x="409041" y="199390"/>
                  </a:lnTo>
                  <a:lnTo>
                    <a:pt x="409041" y="186690"/>
                  </a:lnTo>
                  <a:lnTo>
                    <a:pt x="412254" y="184150"/>
                  </a:lnTo>
                  <a:lnTo>
                    <a:pt x="424205" y="184150"/>
                  </a:lnTo>
                  <a:lnTo>
                    <a:pt x="427418" y="186690"/>
                  </a:lnTo>
                  <a:lnTo>
                    <a:pt x="427418" y="199390"/>
                  </a:lnTo>
                  <a:lnTo>
                    <a:pt x="424205" y="201930"/>
                  </a:lnTo>
                  <a:lnTo>
                    <a:pt x="412254" y="201930"/>
                  </a:lnTo>
                  <a:lnTo>
                    <a:pt x="409041" y="205740"/>
                  </a:lnTo>
                  <a:lnTo>
                    <a:pt x="409041" y="212090"/>
                  </a:lnTo>
                  <a:lnTo>
                    <a:pt x="409917" y="215900"/>
                  </a:lnTo>
                  <a:lnTo>
                    <a:pt x="413689" y="219710"/>
                  </a:lnTo>
                  <a:lnTo>
                    <a:pt x="422021" y="220980"/>
                  </a:lnTo>
                  <a:lnTo>
                    <a:pt x="451192" y="220980"/>
                  </a:lnTo>
                  <a:lnTo>
                    <a:pt x="459524" y="222250"/>
                  </a:lnTo>
                  <a:lnTo>
                    <a:pt x="463296" y="224790"/>
                  </a:lnTo>
                  <a:lnTo>
                    <a:pt x="464185" y="229870"/>
                  </a:lnTo>
                  <a:lnTo>
                    <a:pt x="464185" y="236220"/>
                  </a:lnTo>
                  <a:lnTo>
                    <a:pt x="467410" y="238760"/>
                  </a:lnTo>
                  <a:lnTo>
                    <a:pt x="481190" y="238760"/>
                  </a:lnTo>
                  <a:lnTo>
                    <a:pt x="482574" y="242570"/>
                  </a:lnTo>
                  <a:lnTo>
                    <a:pt x="482574" y="276860"/>
                  </a:lnTo>
                  <a:lnTo>
                    <a:pt x="483958" y="280670"/>
                  </a:lnTo>
                  <a:lnTo>
                    <a:pt x="499579" y="280670"/>
                  </a:lnTo>
                  <a:lnTo>
                    <a:pt x="500951" y="283210"/>
                  </a:lnTo>
                  <a:lnTo>
                    <a:pt x="500951" y="237490"/>
                  </a:lnTo>
                  <a:lnTo>
                    <a:pt x="500951" y="222250"/>
                  </a:lnTo>
                  <a:lnTo>
                    <a:pt x="497738" y="220980"/>
                  </a:lnTo>
                  <a:lnTo>
                    <a:pt x="464185" y="220980"/>
                  </a:lnTo>
                  <a:lnTo>
                    <a:pt x="464299" y="186690"/>
                  </a:lnTo>
                  <a:lnTo>
                    <a:pt x="464426" y="180340"/>
                  </a:lnTo>
                  <a:lnTo>
                    <a:pt x="464451" y="179070"/>
                  </a:lnTo>
                  <a:lnTo>
                    <a:pt x="465670" y="170180"/>
                  </a:lnTo>
                  <a:lnTo>
                    <a:pt x="468452" y="166370"/>
                  </a:lnTo>
                  <a:lnTo>
                    <a:pt x="473379" y="165100"/>
                  </a:lnTo>
                  <a:lnTo>
                    <a:pt x="479361" y="165100"/>
                  </a:lnTo>
                  <a:lnTo>
                    <a:pt x="482574" y="162560"/>
                  </a:lnTo>
                  <a:lnTo>
                    <a:pt x="482574" y="149860"/>
                  </a:lnTo>
                  <a:lnTo>
                    <a:pt x="479361" y="147320"/>
                  </a:lnTo>
                  <a:lnTo>
                    <a:pt x="467410" y="147320"/>
                  </a:lnTo>
                  <a:lnTo>
                    <a:pt x="464185" y="149860"/>
                  </a:lnTo>
                  <a:lnTo>
                    <a:pt x="464185" y="163830"/>
                  </a:lnTo>
                  <a:lnTo>
                    <a:pt x="460971" y="165100"/>
                  </a:lnTo>
                  <a:lnTo>
                    <a:pt x="430644" y="165100"/>
                  </a:lnTo>
                  <a:lnTo>
                    <a:pt x="427418" y="163830"/>
                  </a:lnTo>
                  <a:lnTo>
                    <a:pt x="427418" y="149860"/>
                  </a:lnTo>
                  <a:lnTo>
                    <a:pt x="424205" y="147320"/>
                  </a:lnTo>
                  <a:lnTo>
                    <a:pt x="412254" y="147320"/>
                  </a:lnTo>
                  <a:lnTo>
                    <a:pt x="409041" y="149860"/>
                  </a:lnTo>
                  <a:lnTo>
                    <a:pt x="409041" y="156210"/>
                  </a:lnTo>
                  <a:lnTo>
                    <a:pt x="408152" y="161290"/>
                  </a:lnTo>
                  <a:lnTo>
                    <a:pt x="404380" y="163830"/>
                  </a:lnTo>
                  <a:lnTo>
                    <a:pt x="396049" y="165100"/>
                  </a:lnTo>
                  <a:lnTo>
                    <a:pt x="366877" y="166370"/>
                  </a:lnTo>
                  <a:lnTo>
                    <a:pt x="358533" y="167640"/>
                  </a:lnTo>
                  <a:lnTo>
                    <a:pt x="354761" y="170180"/>
                  </a:lnTo>
                  <a:lnTo>
                    <a:pt x="353872" y="175260"/>
                  </a:lnTo>
                  <a:lnTo>
                    <a:pt x="353872" y="180340"/>
                  </a:lnTo>
                  <a:lnTo>
                    <a:pt x="350659" y="184150"/>
                  </a:lnTo>
                  <a:lnTo>
                    <a:pt x="336880" y="184150"/>
                  </a:lnTo>
                  <a:lnTo>
                    <a:pt x="335508" y="180340"/>
                  </a:lnTo>
                  <a:lnTo>
                    <a:pt x="335508" y="186690"/>
                  </a:lnTo>
                  <a:lnTo>
                    <a:pt x="335508" y="217170"/>
                  </a:lnTo>
                  <a:lnTo>
                    <a:pt x="334124" y="220980"/>
                  </a:lnTo>
                  <a:lnTo>
                    <a:pt x="320344" y="220980"/>
                  </a:lnTo>
                  <a:lnTo>
                    <a:pt x="317119" y="223520"/>
                  </a:lnTo>
                  <a:lnTo>
                    <a:pt x="317119" y="236220"/>
                  </a:lnTo>
                  <a:lnTo>
                    <a:pt x="313905" y="238760"/>
                  </a:lnTo>
                  <a:lnTo>
                    <a:pt x="301955" y="238760"/>
                  </a:lnTo>
                  <a:lnTo>
                    <a:pt x="298742" y="242570"/>
                  </a:lnTo>
                  <a:lnTo>
                    <a:pt x="298742" y="254000"/>
                  </a:lnTo>
                  <a:lnTo>
                    <a:pt x="295529" y="257810"/>
                  </a:lnTo>
                  <a:lnTo>
                    <a:pt x="282651" y="257810"/>
                  </a:lnTo>
                  <a:lnTo>
                    <a:pt x="280352" y="260350"/>
                  </a:lnTo>
                  <a:lnTo>
                    <a:pt x="280352" y="276860"/>
                  </a:lnTo>
                  <a:lnTo>
                    <a:pt x="282651" y="280670"/>
                  </a:lnTo>
                  <a:lnTo>
                    <a:pt x="295529" y="280670"/>
                  </a:lnTo>
                  <a:lnTo>
                    <a:pt x="298742" y="283210"/>
                  </a:lnTo>
                  <a:lnTo>
                    <a:pt x="298742" y="295910"/>
                  </a:lnTo>
                  <a:lnTo>
                    <a:pt x="298742" y="320040"/>
                  </a:lnTo>
                  <a:lnTo>
                    <a:pt x="298742" y="332740"/>
                  </a:lnTo>
                  <a:lnTo>
                    <a:pt x="295529" y="335280"/>
                  </a:lnTo>
                  <a:lnTo>
                    <a:pt x="283578" y="335280"/>
                  </a:lnTo>
                  <a:lnTo>
                    <a:pt x="280352" y="332740"/>
                  </a:lnTo>
                  <a:lnTo>
                    <a:pt x="280352" y="320040"/>
                  </a:lnTo>
                  <a:lnTo>
                    <a:pt x="283578" y="317500"/>
                  </a:lnTo>
                  <a:lnTo>
                    <a:pt x="295529" y="317500"/>
                  </a:lnTo>
                  <a:lnTo>
                    <a:pt x="298742" y="320040"/>
                  </a:lnTo>
                  <a:lnTo>
                    <a:pt x="298742" y="295910"/>
                  </a:lnTo>
                  <a:lnTo>
                    <a:pt x="295529" y="298450"/>
                  </a:lnTo>
                  <a:lnTo>
                    <a:pt x="283578" y="298450"/>
                  </a:lnTo>
                  <a:lnTo>
                    <a:pt x="280352" y="295910"/>
                  </a:lnTo>
                  <a:lnTo>
                    <a:pt x="280352" y="283210"/>
                  </a:lnTo>
                  <a:lnTo>
                    <a:pt x="277139" y="280670"/>
                  </a:lnTo>
                  <a:lnTo>
                    <a:pt x="259676" y="280670"/>
                  </a:lnTo>
                  <a:lnTo>
                    <a:pt x="257378" y="278130"/>
                  </a:lnTo>
                  <a:lnTo>
                    <a:pt x="257378" y="260350"/>
                  </a:lnTo>
                  <a:lnTo>
                    <a:pt x="255079" y="257810"/>
                  </a:lnTo>
                  <a:lnTo>
                    <a:pt x="242214" y="257810"/>
                  </a:lnTo>
                  <a:lnTo>
                    <a:pt x="239001" y="254000"/>
                  </a:lnTo>
                  <a:lnTo>
                    <a:pt x="239001" y="242570"/>
                  </a:lnTo>
                  <a:lnTo>
                    <a:pt x="235775" y="238760"/>
                  </a:lnTo>
                  <a:lnTo>
                    <a:pt x="223824" y="238760"/>
                  </a:lnTo>
                  <a:lnTo>
                    <a:pt x="220611" y="236220"/>
                  </a:lnTo>
                  <a:lnTo>
                    <a:pt x="220611" y="223520"/>
                  </a:lnTo>
                  <a:lnTo>
                    <a:pt x="217398" y="220980"/>
                  </a:lnTo>
                  <a:lnTo>
                    <a:pt x="205447" y="220980"/>
                  </a:lnTo>
                  <a:lnTo>
                    <a:pt x="202234" y="217170"/>
                  </a:lnTo>
                  <a:lnTo>
                    <a:pt x="202234" y="212090"/>
                  </a:lnTo>
                  <a:lnTo>
                    <a:pt x="203111" y="207010"/>
                  </a:lnTo>
                  <a:lnTo>
                    <a:pt x="206883" y="204470"/>
                  </a:lnTo>
                  <a:lnTo>
                    <a:pt x="215214" y="203200"/>
                  </a:lnTo>
                  <a:lnTo>
                    <a:pt x="244386" y="201930"/>
                  </a:lnTo>
                  <a:lnTo>
                    <a:pt x="252717" y="200660"/>
                  </a:lnTo>
                  <a:lnTo>
                    <a:pt x="256489" y="198120"/>
                  </a:lnTo>
                  <a:lnTo>
                    <a:pt x="257378" y="193040"/>
                  </a:lnTo>
                  <a:lnTo>
                    <a:pt x="257378" y="185420"/>
                  </a:lnTo>
                  <a:lnTo>
                    <a:pt x="260591" y="184150"/>
                  </a:lnTo>
                  <a:lnTo>
                    <a:pt x="298742" y="184150"/>
                  </a:lnTo>
                  <a:lnTo>
                    <a:pt x="298742" y="165100"/>
                  </a:lnTo>
                  <a:lnTo>
                    <a:pt x="298742" y="149860"/>
                  </a:lnTo>
                  <a:lnTo>
                    <a:pt x="300113" y="147320"/>
                  </a:lnTo>
                  <a:lnTo>
                    <a:pt x="315747" y="147320"/>
                  </a:lnTo>
                  <a:lnTo>
                    <a:pt x="317119" y="149860"/>
                  </a:lnTo>
                  <a:lnTo>
                    <a:pt x="317119" y="180340"/>
                  </a:lnTo>
                  <a:lnTo>
                    <a:pt x="318503" y="184150"/>
                  </a:lnTo>
                  <a:lnTo>
                    <a:pt x="334124" y="184150"/>
                  </a:lnTo>
                  <a:lnTo>
                    <a:pt x="335508" y="186690"/>
                  </a:lnTo>
                  <a:lnTo>
                    <a:pt x="335508" y="180340"/>
                  </a:lnTo>
                  <a:lnTo>
                    <a:pt x="335508" y="149860"/>
                  </a:lnTo>
                  <a:lnTo>
                    <a:pt x="336880" y="147320"/>
                  </a:lnTo>
                  <a:lnTo>
                    <a:pt x="352501" y="147320"/>
                  </a:lnTo>
                  <a:lnTo>
                    <a:pt x="353872" y="143510"/>
                  </a:lnTo>
                  <a:lnTo>
                    <a:pt x="353872" y="113030"/>
                  </a:lnTo>
                  <a:lnTo>
                    <a:pt x="355269" y="110490"/>
                  </a:lnTo>
                  <a:lnTo>
                    <a:pt x="369062" y="110490"/>
                  </a:lnTo>
                  <a:lnTo>
                    <a:pt x="372275" y="113030"/>
                  </a:lnTo>
                  <a:lnTo>
                    <a:pt x="372275" y="125730"/>
                  </a:lnTo>
                  <a:lnTo>
                    <a:pt x="375488" y="128270"/>
                  </a:lnTo>
                  <a:lnTo>
                    <a:pt x="386384" y="128270"/>
                  </a:lnTo>
                  <a:lnTo>
                    <a:pt x="389153" y="124460"/>
                  </a:lnTo>
                  <a:lnTo>
                    <a:pt x="390372" y="115570"/>
                  </a:lnTo>
                  <a:lnTo>
                    <a:pt x="390372" y="86360"/>
                  </a:lnTo>
                  <a:lnTo>
                    <a:pt x="389153" y="78740"/>
                  </a:lnTo>
                  <a:lnTo>
                    <a:pt x="386384" y="74930"/>
                  </a:lnTo>
                  <a:lnTo>
                    <a:pt x="381469" y="73660"/>
                  </a:lnTo>
                  <a:lnTo>
                    <a:pt x="375488" y="73660"/>
                  </a:lnTo>
                  <a:lnTo>
                    <a:pt x="372275" y="69850"/>
                  </a:lnTo>
                  <a:lnTo>
                    <a:pt x="372275" y="58420"/>
                  </a:lnTo>
                  <a:lnTo>
                    <a:pt x="375488" y="55880"/>
                  </a:lnTo>
                  <a:lnTo>
                    <a:pt x="387438" y="55880"/>
                  </a:lnTo>
                  <a:lnTo>
                    <a:pt x="390652" y="52070"/>
                  </a:lnTo>
                  <a:lnTo>
                    <a:pt x="390652" y="40640"/>
                  </a:lnTo>
                  <a:lnTo>
                    <a:pt x="387438" y="36830"/>
                  </a:lnTo>
                  <a:lnTo>
                    <a:pt x="375488" y="36830"/>
                  </a:lnTo>
                  <a:lnTo>
                    <a:pt x="372275" y="40640"/>
                  </a:lnTo>
                  <a:lnTo>
                    <a:pt x="372275" y="52070"/>
                  </a:lnTo>
                  <a:lnTo>
                    <a:pt x="369062" y="55880"/>
                  </a:lnTo>
                  <a:lnTo>
                    <a:pt x="357111" y="55880"/>
                  </a:lnTo>
                  <a:lnTo>
                    <a:pt x="353872" y="52070"/>
                  </a:lnTo>
                  <a:lnTo>
                    <a:pt x="353872" y="74930"/>
                  </a:lnTo>
                  <a:lnTo>
                    <a:pt x="353872" y="90170"/>
                  </a:lnTo>
                  <a:lnTo>
                    <a:pt x="350659" y="91440"/>
                  </a:lnTo>
                  <a:lnTo>
                    <a:pt x="335508" y="91440"/>
                  </a:lnTo>
                  <a:lnTo>
                    <a:pt x="335508" y="113030"/>
                  </a:lnTo>
                  <a:lnTo>
                    <a:pt x="335508" y="125730"/>
                  </a:lnTo>
                  <a:lnTo>
                    <a:pt x="332295" y="128270"/>
                  </a:lnTo>
                  <a:lnTo>
                    <a:pt x="320344" y="128270"/>
                  </a:lnTo>
                  <a:lnTo>
                    <a:pt x="317119" y="125730"/>
                  </a:lnTo>
                  <a:lnTo>
                    <a:pt x="317119" y="113030"/>
                  </a:lnTo>
                  <a:lnTo>
                    <a:pt x="320344" y="110490"/>
                  </a:lnTo>
                  <a:lnTo>
                    <a:pt x="332295" y="110490"/>
                  </a:lnTo>
                  <a:lnTo>
                    <a:pt x="335508" y="113030"/>
                  </a:lnTo>
                  <a:lnTo>
                    <a:pt x="335508" y="91440"/>
                  </a:lnTo>
                  <a:lnTo>
                    <a:pt x="320344" y="91440"/>
                  </a:lnTo>
                  <a:lnTo>
                    <a:pt x="317119" y="90170"/>
                  </a:lnTo>
                  <a:lnTo>
                    <a:pt x="317119" y="77470"/>
                  </a:lnTo>
                  <a:lnTo>
                    <a:pt x="313905" y="73660"/>
                  </a:lnTo>
                  <a:lnTo>
                    <a:pt x="301955" y="73660"/>
                  </a:lnTo>
                  <a:lnTo>
                    <a:pt x="298742" y="77470"/>
                  </a:lnTo>
                  <a:lnTo>
                    <a:pt x="298742" y="88900"/>
                  </a:lnTo>
                  <a:lnTo>
                    <a:pt x="295529" y="91440"/>
                  </a:lnTo>
                  <a:lnTo>
                    <a:pt x="283578" y="91440"/>
                  </a:lnTo>
                  <a:lnTo>
                    <a:pt x="280352" y="95250"/>
                  </a:lnTo>
                  <a:lnTo>
                    <a:pt x="280352" y="106680"/>
                  </a:lnTo>
                  <a:lnTo>
                    <a:pt x="283578" y="110490"/>
                  </a:lnTo>
                  <a:lnTo>
                    <a:pt x="295529" y="110490"/>
                  </a:lnTo>
                  <a:lnTo>
                    <a:pt x="298742" y="113030"/>
                  </a:lnTo>
                  <a:lnTo>
                    <a:pt x="298742" y="125730"/>
                  </a:lnTo>
                  <a:lnTo>
                    <a:pt x="295529" y="128270"/>
                  </a:lnTo>
                  <a:lnTo>
                    <a:pt x="281736" y="128270"/>
                  </a:lnTo>
                  <a:lnTo>
                    <a:pt x="280352" y="132080"/>
                  </a:lnTo>
                  <a:lnTo>
                    <a:pt x="280352" y="163830"/>
                  </a:lnTo>
                  <a:lnTo>
                    <a:pt x="279438" y="165100"/>
                  </a:lnTo>
                  <a:lnTo>
                    <a:pt x="260591" y="165100"/>
                  </a:lnTo>
                  <a:lnTo>
                    <a:pt x="257378" y="163830"/>
                  </a:lnTo>
                  <a:lnTo>
                    <a:pt x="257378" y="149860"/>
                  </a:lnTo>
                  <a:lnTo>
                    <a:pt x="254165" y="147320"/>
                  </a:lnTo>
                  <a:lnTo>
                    <a:pt x="240372" y="147320"/>
                  </a:lnTo>
                  <a:lnTo>
                    <a:pt x="239001" y="143510"/>
                  </a:lnTo>
                  <a:lnTo>
                    <a:pt x="239001" y="113030"/>
                  </a:lnTo>
                  <a:lnTo>
                    <a:pt x="237617" y="110490"/>
                  </a:lnTo>
                  <a:lnTo>
                    <a:pt x="223824" y="110490"/>
                  </a:lnTo>
                  <a:lnTo>
                    <a:pt x="220611" y="113030"/>
                  </a:lnTo>
                  <a:lnTo>
                    <a:pt x="220611" y="125730"/>
                  </a:lnTo>
                  <a:lnTo>
                    <a:pt x="217398" y="128270"/>
                  </a:lnTo>
                  <a:lnTo>
                    <a:pt x="205447" y="128270"/>
                  </a:lnTo>
                  <a:lnTo>
                    <a:pt x="202234" y="125730"/>
                  </a:lnTo>
                  <a:lnTo>
                    <a:pt x="202234" y="113030"/>
                  </a:lnTo>
                  <a:lnTo>
                    <a:pt x="205447" y="110490"/>
                  </a:lnTo>
                  <a:lnTo>
                    <a:pt x="217398" y="110490"/>
                  </a:lnTo>
                  <a:lnTo>
                    <a:pt x="220611" y="106680"/>
                  </a:lnTo>
                  <a:lnTo>
                    <a:pt x="220611" y="95250"/>
                  </a:lnTo>
                  <a:lnTo>
                    <a:pt x="217398" y="91440"/>
                  </a:lnTo>
                  <a:lnTo>
                    <a:pt x="205447" y="91440"/>
                  </a:lnTo>
                  <a:lnTo>
                    <a:pt x="202234" y="88900"/>
                  </a:lnTo>
                  <a:lnTo>
                    <a:pt x="202234" y="74930"/>
                  </a:lnTo>
                  <a:lnTo>
                    <a:pt x="205447" y="73660"/>
                  </a:lnTo>
                  <a:lnTo>
                    <a:pt x="239001" y="73660"/>
                  </a:lnTo>
                  <a:lnTo>
                    <a:pt x="239001" y="40640"/>
                  </a:lnTo>
                  <a:lnTo>
                    <a:pt x="240372" y="36830"/>
                  </a:lnTo>
                  <a:lnTo>
                    <a:pt x="254165" y="36830"/>
                  </a:lnTo>
                  <a:lnTo>
                    <a:pt x="257378" y="34290"/>
                  </a:lnTo>
                  <a:lnTo>
                    <a:pt x="257378" y="20320"/>
                  </a:lnTo>
                  <a:lnTo>
                    <a:pt x="260591" y="19050"/>
                  </a:lnTo>
                  <a:lnTo>
                    <a:pt x="298742" y="19050"/>
                  </a:lnTo>
                  <a:lnTo>
                    <a:pt x="298742" y="52070"/>
                  </a:lnTo>
                  <a:lnTo>
                    <a:pt x="300113" y="55880"/>
                  </a:lnTo>
                  <a:lnTo>
                    <a:pt x="313905" y="55880"/>
                  </a:lnTo>
                  <a:lnTo>
                    <a:pt x="317119" y="58420"/>
                  </a:lnTo>
                  <a:lnTo>
                    <a:pt x="317119" y="72390"/>
                  </a:lnTo>
                  <a:lnTo>
                    <a:pt x="320344" y="73660"/>
                  </a:lnTo>
                  <a:lnTo>
                    <a:pt x="350659" y="73660"/>
                  </a:lnTo>
                  <a:lnTo>
                    <a:pt x="353872" y="74930"/>
                  </a:lnTo>
                  <a:lnTo>
                    <a:pt x="353872" y="52070"/>
                  </a:lnTo>
                  <a:lnTo>
                    <a:pt x="353872" y="40640"/>
                  </a:lnTo>
                  <a:lnTo>
                    <a:pt x="350659" y="36830"/>
                  </a:lnTo>
                  <a:lnTo>
                    <a:pt x="338721" y="36830"/>
                  </a:lnTo>
                  <a:lnTo>
                    <a:pt x="335508" y="40640"/>
                  </a:lnTo>
                  <a:lnTo>
                    <a:pt x="335508" y="52070"/>
                  </a:lnTo>
                  <a:lnTo>
                    <a:pt x="332295" y="55880"/>
                  </a:lnTo>
                  <a:lnTo>
                    <a:pt x="318503" y="55880"/>
                  </a:lnTo>
                  <a:lnTo>
                    <a:pt x="317119" y="52070"/>
                  </a:lnTo>
                  <a:lnTo>
                    <a:pt x="317119" y="21590"/>
                  </a:lnTo>
                  <a:lnTo>
                    <a:pt x="315747" y="19050"/>
                  </a:lnTo>
                  <a:lnTo>
                    <a:pt x="301955" y="19050"/>
                  </a:lnTo>
                  <a:lnTo>
                    <a:pt x="298742" y="15240"/>
                  </a:lnTo>
                  <a:lnTo>
                    <a:pt x="298742" y="8890"/>
                  </a:lnTo>
                  <a:lnTo>
                    <a:pt x="297815" y="3810"/>
                  </a:lnTo>
                  <a:lnTo>
                    <a:pt x="293801" y="1270"/>
                  </a:lnTo>
                  <a:lnTo>
                    <a:pt x="284784" y="0"/>
                  </a:lnTo>
                  <a:lnTo>
                    <a:pt x="239001" y="0"/>
                  </a:lnTo>
                  <a:lnTo>
                    <a:pt x="239001" y="34290"/>
                  </a:lnTo>
                  <a:lnTo>
                    <a:pt x="237617" y="36830"/>
                  </a:lnTo>
                  <a:lnTo>
                    <a:pt x="223824" y="36830"/>
                  </a:lnTo>
                  <a:lnTo>
                    <a:pt x="220611" y="34290"/>
                  </a:lnTo>
                  <a:lnTo>
                    <a:pt x="220611" y="21590"/>
                  </a:lnTo>
                  <a:lnTo>
                    <a:pt x="217398" y="19050"/>
                  </a:lnTo>
                  <a:lnTo>
                    <a:pt x="205447" y="19050"/>
                  </a:lnTo>
                  <a:lnTo>
                    <a:pt x="202234" y="15240"/>
                  </a:lnTo>
                  <a:lnTo>
                    <a:pt x="202234" y="40640"/>
                  </a:lnTo>
                  <a:lnTo>
                    <a:pt x="202234" y="52070"/>
                  </a:lnTo>
                  <a:lnTo>
                    <a:pt x="199009" y="55880"/>
                  </a:lnTo>
                  <a:lnTo>
                    <a:pt x="187058" y="55880"/>
                  </a:lnTo>
                  <a:lnTo>
                    <a:pt x="183845" y="52070"/>
                  </a:lnTo>
                  <a:lnTo>
                    <a:pt x="183845" y="40640"/>
                  </a:lnTo>
                  <a:lnTo>
                    <a:pt x="187058" y="36830"/>
                  </a:lnTo>
                  <a:lnTo>
                    <a:pt x="199009" y="36830"/>
                  </a:lnTo>
                  <a:lnTo>
                    <a:pt x="202234" y="40640"/>
                  </a:lnTo>
                  <a:lnTo>
                    <a:pt x="202234" y="15240"/>
                  </a:lnTo>
                  <a:lnTo>
                    <a:pt x="202234" y="8890"/>
                  </a:lnTo>
                  <a:lnTo>
                    <a:pt x="201345" y="3810"/>
                  </a:lnTo>
                  <a:lnTo>
                    <a:pt x="197573" y="1270"/>
                  </a:lnTo>
                  <a:lnTo>
                    <a:pt x="189230" y="0"/>
                  </a:lnTo>
                  <a:lnTo>
                    <a:pt x="147066" y="0"/>
                  </a:lnTo>
                  <a:lnTo>
                    <a:pt x="147066" y="34290"/>
                  </a:lnTo>
                  <a:lnTo>
                    <a:pt x="148450" y="36830"/>
                  </a:lnTo>
                  <a:lnTo>
                    <a:pt x="162229" y="36830"/>
                  </a:lnTo>
                  <a:lnTo>
                    <a:pt x="165455" y="40640"/>
                  </a:lnTo>
                  <a:lnTo>
                    <a:pt x="165455" y="52070"/>
                  </a:lnTo>
                  <a:lnTo>
                    <a:pt x="162229" y="55880"/>
                  </a:lnTo>
                  <a:lnTo>
                    <a:pt x="150279" y="55880"/>
                  </a:lnTo>
                  <a:lnTo>
                    <a:pt x="147066" y="58420"/>
                  </a:lnTo>
                  <a:lnTo>
                    <a:pt x="147066" y="69850"/>
                  </a:lnTo>
                  <a:lnTo>
                    <a:pt x="150279" y="73660"/>
                  </a:lnTo>
                  <a:lnTo>
                    <a:pt x="162229" y="73660"/>
                  </a:lnTo>
                  <a:lnTo>
                    <a:pt x="165455" y="69850"/>
                  </a:lnTo>
                  <a:lnTo>
                    <a:pt x="165455" y="58420"/>
                  </a:lnTo>
                  <a:lnTo>
                    <a:pt x="168668" y="55880"/>
                  </a:lnTo>
                  <a:lnTo>
                    <a:pt x="182460" y="55880"/>
                  </a:lnTo>
                  <a:lnTo>
                    <a:pt x="183845" y="58420"/>
                  </a:lnTo>
                  <a:lnTo>
                    <a:pt x="183845" y="88900"/>
                  </a:lnTo>
                  <a:lnTo>
                    <a:pt x="185229" y="91440"/>
                  </a:lnTo>
                  <a:lnTo>
                    <a:pt x="199009" y="91440"/>
                  </a:lnTo>
                  <a:lnTo>
                    <a:pt x="202234" y="95250"/>
                  </a:lnTo>
                  <a:lnTo>
                    <a:pt x="202234" y="106680"/>
                  </a:lnTo>
                  <a:lnTo>
                    <a:pt x="199009" y="110490"/>
                  </a:lnTo>
                  <a:lnTo>
                    <a:pt x="187058" y="110490"/>
                  </a:lnTo>
                  <a:lnTo>
                    <a:pt x="183845" y="113030"/>
                  </a:lnTo>
                  <a:lnTo>
                    <a:pt x="183845" y="125730"/>
                  </a:lnTo>
                  <a:lnTo>
                    <a:pt x="187058" y="128270"/>
                  </a:lnTo>
                  <a:lnTo>
                    <a:pt x="199009" y="128270"/>
                  </a:lnTo>
                  <a:lnTo>
                    <a:pt x="202234" y="132080"/>
                  </a:lnTo>
                  <a:lnTo>
                    <a:pt x="202234" y="143510"/>
                  </a:lnTo>
                  <a:lnTo>
                    <a:pt x="199009" y="147320"/>
                  </a:lnTo>
                  <a:lnTo>
                    <a:pt x="187058" y="147320"/>
                  </a:lnTo>
                  <a:lnTo>
                    <a:pt x="183845" y="149860"/>
                  </a:lnTo>
                  <a:lnTo>
                    <a:pt x="183845" y="163830"/>
                  </a:lnTo>
                  <a:lnTo>
                    <a:pt x="187058" y="165100"/>
                  </a:lnTo>
                  <a:lnTo>
                    <a:pt x="217398" y="165100"/>
                  </a:lnTo>
                  <a:lnTo>
                    <a:pt x="220611" y="163830"/>
                  </a:lnTo>
                  <a:lnTo>
                    <a:pt x="220611" y="149860"/>
                  </a:lnTo>
                  <a:lnTo>
                    <a:pt x="223824" y="147320"/>
                  </a:lnTo>
                  <a:lnTo>
                    <a:pt x="237617" y="147320"/>
                  </a:lnTo>
                  <a:lnTo>
                    <a:pt x="239001" y="149860"/>
                  </a:lnTo>
                  <a:lnTo>
                    <a:pt x="239001" y="184150"/>
                  </a:lnTo>
                  <a:lnTo>
                    <a:pt x="182333" y="184150"/>
                  </a:lnTo>
                  <a:lnTo>
                    <a:pt x="171259" y="182880"/>
                  </a:lnTo>
                  <a:lnTo>
                    <a:pt x="166484" y="179070"/>
                  </a:lnTo>
                  <a:lnTo>
                    <a:pt x="165455" y="175260"/>
                  </a:lnTo>
                  <a:lnTo>
                    <a:pt x="165455" y="168910"/>
                  </a:lnTo>
                  <a:lnTo>
                    <a:pt x="162229" y="165100"/>
                  </a:lnTo>
                  <a:lnTo>
                    <a:pt x="150279" y="165100"/>
                  </a:lnTo>
                  <a:lnTo>
                    <a:pt x="147066" y="162560"/>
                  </a:lnTo>
                  <a:lnTo>
                    <a:pt x="147066" y="166370"/>
                  </a:lnTo>
                  <a:lnTo>
                    <a:pt x="147066" y="182880"/>
                  </a:lnTo>
                  <a:lnTo>
                    <a:pt x="143852" y="184150"/>
                  </a:lnTo>
                  <a:lnTo>
                    <a:pt x="113512" y="184150"/>
                  </a:lnTo>
                  <a:lnTo>
                    <a:pt x="110299" y="182880"/>
                  </a:lnTo>
                  <a:lnTo>
                    <a:pt x="110299" y="166370"/>
                  </a:lnTo>
                  <a:lnTo>
                    <a:pt x="113512" y="165100"/>
                  </a:lnTo>
                  <a:lnTo>
                    <a:pt x="143852" y="165100"/>
                  </a:lnTo>
                  <a:lnTo>
                    <a:pt x="147066" y="166370"/>
                  </a:lnTo>
                  <a:lnTo>
                    <a:pt x="147066" y="162560"/>
                  </a:lnTo>
                  <a:lnTo>
                    <a:pt x="147066" y="149860"/>
                  </a:lnTo>
                  <a:lnTo>
                    <a:pt x="150279" y="147320"/>
                  </a:lnTo>
                  <a:lnTo>
                    <a:pt x="164071" y="147320"/>
                  </a:lnTo>
                  <a:lnTo>
                    <a:pt x="165455" y="143510"/>
                  </a:lnTo>
                  <a:lnTo>
                    <a:pt x="165455" y="113030"/>
                  </a:lnTo>
                  <a:lnTo>
                    <a:pt x="164071" y="110490"/>
                  </a:lnTo>
                  <a:lnTo>
                    <a:pt x="148450" y="110490"/>
                  </a:lnTo>
                  <a:lnTo>
                    <a:pt x="147066" y="113030"/>
                  </a:lnTo>
                  <a:lnTo>
                    <a:pt x="147066" y="147320"/>
                  </a:lnTo>
                  <a:lnTo>
                    <a:pt x="91922" y="147320"/>
                  </a:lnTo>
                  <a:lnTo>
                    <a:pt x="91922" y="184150"/>
                  </a:lnTo>
                  <a:lnTo>
                    <a:pt x="18389" y="184150"/>
                  </a:lnTo>
                  <a:lnTo>
                    <a:pt x="18389" y="149860"/>
                  </a:lnTo>
                  <a:lnTo>
                    <a:pt x="17005" y="147320"/>
                  </a:lnTo>
                  <a:lnTo>
                    <a:pt x="1384" y="147320"/>
                  </a:lnTo>
                  <a:lnTo>
                    <a:pt x="0" y="149860"/>
                  </a:lnTo>
                  <a:lnTo>
                    <a:pt x="0" y="180340"/>
                  </a:lnTo>
                  <a:lnTo>
                    <a:pt x="1384" y="184150"/>
                  </a:lnTo>
                  <a:lnTo>
                    <a:pt x="15163" y="184150"/>
                  </a:lnTo>
                  <a:lnTo>
                    <a:pt x="18389" y="186690"/>
                  </a:lnTo>
                  <a:lnTo>
                    <a:pt x="18389" y="199390"/>
                  </a:lnTo>
                  <a:lnTo>
                    <a:pt x="15163" y="201930"/>
                  </a:lnTo>
                  <a:lnTo>
                    <a:pt x="3213" y="201930"/>
                  </a:lnTo>
                  <a:lnTo>
                    <a:pt x="0" y="205740"/>
                  </a:lnTo>
                  <a:lnTo>
                    <a:pt x="0" y="217170"/>
                  </a:lnTo>
                  <a:lnTo>
                    <a:pt x="3213" y="220980"/>
                  </a:lnTo>
                  <a:lnTo>
                    <a:pt x="9194" y="220980"/>
                  </a:lnTo>
                  <a:lnTo>
                    <a:pt x="14122" y="222250"/>
                  </a:lnTo>
                  <a:lnTo>
                    <a:pt x="16903" y="227330"/>
                  </a:lnTo>
                  <a:lnTo>
                    <a:pt x="18122" y="238760"/>
                  </a:lnTo>
                  <a:lnTo>
                    <a:pt x="17995" y="281940"/>
                  </a:lnTo>
                  <a:lnTo>
                    <a:pt x="16903" y="293370"/>
                  </a:lnTo>
                  <a:lnTo>
                    <a:pt x="14122" y="297180"/>
                  </a:lnTo>
                  <a:lnTo>
                    <a:pt x="9194" y="298450"/>
                  </a:lnTo>
                  <a:lnTo>
                    <a:pt x="3213" y="298450"/>
                  </a:lnTo>
                  <a:lnTo>
                    <a:pt x="0" y="302260"/>
                  </a:lnTo>
                  <a:lnTo>
                    <a:pt x="0" y="313690"/>
                  </a:lnTo>
                  <a:lnTo>
                    <a:pt x="3213" y="317500"/>
                  </a:lnTo>
                  <a:lnTo>
                    <a:pt x="15163" y="317500"/>
                  </a:lnTo>
                  <a:lnTo>
                    <a:pt x="18389" y="313690"/>
                  </a:lnTo>
                  <a:lnTo>
                    <a:pt x="18389" y="302260"/>
                  </a:lnTo>
                  <a:lnTo>
                    <a:pt x="21602" y="298450"/>
                  </a:lnTo>
                  <a:lnTo>
                    <a:pt x="27571" y="298450"/>
                  </a:lnTo>
                  <a:lnTo>
                    <a:pt x="32512" y="299720"/>
                  </a:lnTo>
                  <a:lnTo>
                    <a:pt x="35280" y="304800"/>
                  </a:lnTo>
                  <a:lnTo>
                    <a:pt x="36499" y="316230"/>
                  </a:lnTo>
                  <a:lnTo>
                    <a:pt x="36499" y="355600"/>
                  </a:lnTo>
                  <a:lnTo>
                    <a:pt x="35280" y="367030"/>
                  </a:lnTo>
                  <a:lnTo>
                    <a:pt x="32512" y="370840"/>
                  </a:lnTo>
                  <a:lnTo>
                    <a:pt x="27571" y="372110"/>
                  </a:lnTo>
                  <a:lnTo>
                    <a:pt x="21602" y="372110"/>
                  </a:lnTo>
                  <a:lnTo>
                    <a:pt x="18389" y="375920"/>
                  </a:lnTo>
                  <a:lnTo>
                    <a:pt x="18389" y="387350"/>
                  </a:lnTo>
                  <a:lnTo>
                    <a:pt x="21602" y="391160"/>
                  </a:lnTo>
                  <a:lnTo>
                    <a:pt x="33553" y="391160"/>
                  </a:lnTo>
                  <a:lnTo>
                    <a:pt x="36766" y="387350"/>
                  </a:lnTo>
                  <a:lnTo>
                    <a:pt x="36766" y="375920"/>
                  </a:lnTo>
                  <a:lnTo>
                    <a:pt x="39979" y="372110"/>
                  </a:lnTo>
                  <a:lnTo>
                    <a:pt x="51930" y="372110"/>
                  </a:lnTo>
                  <a:lnTo>
                    <a:pt x="55156" y="375920"/>
                  </a:lnTo>
                  <a:lnTo>
                    <a:pt x="55156" y="389890"/>
                  </a:lnTo>
                  <a:lnTo>
                    <a:pt x="58369" y="391160"/>
                  </a:lnTo>
                  <a:lnTo>
                    <a:pt x="88696" y="391160"/>
                  </a:lnTo>
                  <a:lnTo>
                    <a:pt x="91922" y="389890"/>
                  </a:lnTo>
                  <a:lnTo>
                    <a:pt x="91922" y="375920"/>
                  </a:lnTo>
                  <a:lnTo>
                    <a:pt x="95135" y="372110"/>
                  </a:lnTo>
                  <a:lnTo>
                    <a:pt x="107086" y="372110"/>
                  </a:lnTo>
                  <a:lnTo>
                    <a:pt x="110299" y="375920"/>
                  </a:lnTo>
                  <a:lnTo>
                    <a:pt x="110299" y="387350"/>
                  </a:lnTo>
                  <a:lnTo>
                    <a:pt x="113512" y="391160"/>
                  </a:lnTo>
                  <a:lnTo>
                    <a:pt x="125463" y="391160"/>
                  </a:lnTo>
                  <a:lnTo>
                    <a:pt x="128689" y="387350"/>
                  </a:lnTo>
                  <a:lnTo>
                    <a:pt x="128689" y="375920"/>
                  </a:lnTo>
                  <a:lnTo>
                    <a:pt x="125463" y="372110"/>
                  </a:lnTo>
                  <a:lnTo>
                    <a:pt x="113512" y="372110"/>
                  </a:lnTo>
                  <a:lnTo>
                    <a:pt x="110299" y="369570"/>
                  </a:lnTo>
                  <a:lnTo>
                    <a:pt x="110299" y="356870"/>
                  </a:lnTo>
                  <a:lnTo>
                    <a:pt x="113512" y="354330"/>
                  </a:lnTo>
                  <a:lnTo>
                    <a:pt x="125463" y="354330"/>
                  </a:lnTo>
                  <a:lnTo>
                    <a:pt x="128689" y="350520"/>
                  </a:lnTo>
                  <a:lnTo>
                    <a:pt x="128689" y="339090"/>
                  </a:lnTo>
                  <a:lnTo>
                    <a:pt x="125463" y="335280"/>
                  </a:lnTo>
                  <a:lnTo>
                    <a:pt x="113512" y="335280"/>
                  </a:lnTo>
                  <a:lnTo>
                    <a:pt x="110299" y="332740"/>
                  </a:lnTo>
                  <a:lnTo>
                    <a:pt x="110299" y="320040"/>
                  </a:lnTo>
                  <a:lnTo>
                    <a:pt x="113512" y="317500"/>
                  </a:lnTo>
                  <a:lnTo>
                    <a:pt x="125463" y="317500"/>
                  </a:lnTo>
                  <a:lnTo>
                    <a:pt x="128689" y="313690"/>
                  </a:lnTo>
                  <a:lnTo>
                    <a:pt x="128689" y="302260"/>
                  </a:lnTo>
                  <a:lnTo>
                    <a:pt x="125463" y="298450"/>
                  </a:lnTo>
                  <a:lnTo>
                    <a:pt x="113512" y="298450"/>
                  </a:lnTo>
                  <a:lnTo>
                    <a:pt x="110299" y="295910"/>
                  </a:lnTo>
                  <a:lnTo>
                    <a:pt x="110299" y="302260"/>
                  </a:lnTo>
                  <a:lnTo>
                    <a:pt x="110299" y="313690"/>
                  </a:lnTo>
                  <a:lnTo>
                    <a:pt x="107086" y="317500"/>
                  </a:lnTo>
                  <a:lnTo>
                    <a:pt x="95135" y="317500"/>
                  </a:lnTo>
                  <a:lnTo>
                    <a:pt x="91922" y="313690"/>
                  </a:lnTo>
                  <a:lnTo>
                    <a:pt x="91922" y="339090"/>
                  </a:lnTo>
                  <a:lnTo>
                    <a:pt x="91922" y="372110"/>
                  </a:lnTo>
                  <a:lnTo>
                    <a:pt x="55156" y="372110"/>
                  </a:lnTo>
                  <a:lnTo>
                    <a:pt x="55105" y="331470"/>
                  </a:lnTo>
                  <a:lnTo>
                    <a:pt x="55029" y="326390"/>
                  </a:lnTo>
                  <a:lnTo>
                    <a:pt x="54940" y="320040"/>
                  </a:lnTo>
                  <a:lnTo>
                    <a:pt x="54889" y="316230"/>
                  </a:lnTo>
                  <a:lnTo>
                    <a:pt x="53670" y="304800"/>
                  </a:lnTo>
                  <a:lnTo>
                    <a:pt x="50888" y="299720"/>
                  </a:lnTo>
                  <a:lnTo>
                    <a:pt x="45961" y="298450"/>
                  </a:lnTo>
                  <a:lnTo>
                    <a:pt x="39979" y="298450"/>
                  </a:lnTo>
                  <a:lnTo>
                    <a:pt x="36766" y="295910"/>
                  </a:lnTo>
                  <a:lnTo>
                    <a:pt x="36766" y="283210"/>
                  </a:lnTo>
                  <a:lnTo>
                    <a:pt x="39979" y="280670"/>
                  </a:lnTo>
                  <a:lnTo>
                    <a:pt x="51930" y="280670"/>
                  </a:lnTo>
                  <a:lnTo>
                    <a:pt x="55156" y="283210"/>
                  </a:lnTo>
                  <a:lnTo>
                    <a:pt x="55156" y="295910"/>
                  </a:lnTo>
                  <a:lnTo>
                    <a:pt x="58369" y="298450"/>
                  </a:lnTo>
                  <a:lnTo>
                    <a:pt x="72148" y="298450"/>
                  </a:lnTo>
                  <a:lnTo>
                    <a:pt x="73533" y="302260"/>
                  </a:lnTo>
                  <a:lnTo>
                    <a:pt x="73533" y="332740"/>
                  </a:lnTo>
                  <a:lnTo>
                    <a:pt x="74917" y="335280"/>
                  </a:lnTo>
                  <a:lnTo>
                    <a:pt x="90538" y="335280"/>
                  </a:lnTo>
                  <a:lnTo>
                    <a:pt x="91922" y="339090"/>
                  </a:lnTo>
                  <a:lnTo>
                    <a:pt x="91922" y="313690"/>
                  </a:lnTo>
                  <a:lnTo>
                    <a:pt x="91922" y="302260"/>
                  </a:lnTo>
                  <a:lnTo>
                    <a:pt x="95135" y="298450"/>
                  </a:lnTo>
                  <a:lnTo>
                    <a:pt x="107086" y="298450"/>
                  </a:lnTo>
                  <a:lnTo>
                    <a:pt x="110299" y="302260"/>
                  </a:lnTo>
                  <a:lnTo>
                    <a:pt x="110299" y="295910"/>
                  </a:lnTo>
                  <a:lnTo>
                    <a:pt x="110299" y="283210"/>
                  </a:lnTo>
                  <a:lnTo>
                    <a:pt x="113512" y="280670"/>
                  </a:lnTo>
                  <a:lnTo>
                    <a:pt x="126390" y="280670"/>
                  </a:lnTo>
                  <a:lnTo>
                    <a:pt x="128689" y="276860"/>
                  </a:lnTo>
                  <a:lnTo>
                    <a:pt x="128689" y="260350"/>
                  </a:lnTo>
                  <a:lnTo>
                    <a:pt x="126390" y="257810"/>
                  </a:lnTo>
                  <a:lnTo>
                    <a:pt x="112598" y="257810"/>
                  </a:lnTo>
                  <a:lnTo>
                    <a:pt x="110299" y="260350"/>
                  </a:lnTo>
                  <a:lnTo>
                    <a:pt x="110299" y="276860"/>
                  </a:lnTo>
                  <a:lnTo>
                    <a:pt x="108000" y="280670"/>
                  </a:lnTo>
                  <a:lnTo>
                    <a:pt x="93294" y="280670"/>
                  </a:lnTo>
                  <a:lnTo>
                    <a:pt x="91922" y="276860"/>
                  </a:lnTo>
                  <a:lnTo>
                    <a:pt x="91922" y="257810"/>
                  </a:lnTo>
                  <a:lnTo>
                    <a:pt x="91922" y="238760"/>
                  </a:lnTo>
                  <a:lnTo>
                    <a:pt x="58369" y="238760"/>
                  </a:lnTo>
                  <a:lnTo>
                    <a:pt x="55156" y="240030"/>
                  </a:lnTo>
                  <a:lnTo>
                    <a:pt x="55156" y="254000"/>
                  </a:lnTo>
                  <a:lnTo>
                    <a:pt x="51930" y="257810"/>
                  </a:lnTo>
                  <a:lnTo>
                    <a:pt x="39979" y="257810"/>
                  </a:lnTo>
                  <a:lnTo>
                    <a:pt x="36766" y="254000"/>
                  </a:lnTo>
                  <a:lnTo>
                    <a:pt x="36766" y="242570"/>
                  </a:lnTo>
                  <a:lnTo>
                    <a:pt x="39979" y="238760"/>
                  </a:lnTo>
                  <a:lnTo>
                    <a:pt x="51930" y="238760"/>
                  </a:lnTo>
                  <a:lnTo>
                    <a:pt x="55156" y="236220"/>
                  </a:lnTo>
                  <a:lnTo>
                    <a:pt x="55156" y="223520"/>
                  </a:lnTo>
                  <a:lnTo>
                    <a:pt x="51930" y="220980"/>
                  </a:lnTo>
                  <a:lnTo>
                    <a:pt x="39979" y="220980"/>
                  </a:lnTo>
                  <a:lnTo>
                    <a:pt x="36766" y="217170"/>
                  </a:lnTo>
                  <a:lnTo>
                    <a:pt x="36766" y="205740"/>
                  </a:lnTo>
                  <a:lnTo>
                    <a:pt x="39979" y="201930"/>
                  </a:lnTo>
                  <a:lnTo>
                    <a:pt x="51930" y="201930"/>
                  </a:lnTo>
                  <a:lnTo>
                    <a:pt x="55156" y="205740"/>
                  </a:lnTo>
                  <a:lnTo>
                    <a:pt x="55156" y="217170"/>
                  </a:lnTo>
                  <a:lnTo>
                    <a:pt x="58369" y="220980"/>
                  </a:lnTo>
                  <a:lnTo>
                    <a:pt x="70319" y="220980"/>
                  </a:lnTo>
                  <a:lnTo>
                    <a:pt x="73533" y="217170"/>
                  </a:lnTo>
                  <a:lnTo>
                    <a:pt x="73533" y="205740"/>
                  </a:lnTo>
                  <a:lnTo>
                    <a:pt x="76746" y="201930"/>
                  </a:lnTo>
                  <a:lnTo>
                    <a:pt x="90538" y="201930"/>
                  </a:lnTo>
                  <a:lnTo>
                    <a:pt x="91922" y="205740"/>
                  </a:lnTo>
                  <a:lnTo>
                    <a:pt x="91922" y="238760"/>
                  </a:lnTo>
                  <a:lnTo>
                    <a:pt x="125463" y="238760"/>
                  </a:lnTo>
                  <a:lnTo>
                    <a:pt x="128689" y="237490"/>
                  </a:lnTo>
                  <a:lnTo>
                    <a:pt x="128689" y="223520"/>
                  </a:lnTo>
                  <a:lnTo>
                    <a:pt x="125463" y="220980"/>
                  </a:lnTo>
                  <a:lnTo>
                    <a:pt x="113512" y="220980"/>
                  </a:lnTo>
                  <a:lnTo>
                    <a:pt x="110299" y="217170"/>
                  </a:lnTo>
                  <a:lnTo>
                    <a:pt x="110299" y="203200"/>
                  </a:lnTo>
                  <a:lnTo>
                    <a:pt x="113512" y="201930"/>
                  </a:lnTo>
                  <a:lnTo>
                    <a:pt x="143852" y="201930"/>
                  </a:lnTo>
                  <a:lnTo>
                    <a:pt x="147066" y="203200"/>
                  </a:lnTo>
                  <a:lnTo>
                    <a:pt x="147066" y="217170"/>
                  </a:lnTo>
                  <a:lnTo>
                    <a:pt x="150279" y="220980"/>
                  </a:lnTo>
                  <a:lnTo>
                    <a:pt x="162229" y="220980"/>
                  </a:lnTo>
                  <a:lnTo>
                    <a:pt x="165455" y="223520"/>
                  </a:lnTo>
                  <a:lnTo>
                    <a:pt x="165455" y="229870"/>
                  </a:lnTo>
                  <a:lnTo>
                    <a:pt x="166344" y="234950"/>
                  </a:lnTo>
                  <a:lnTo>
                    <a:pt x="170116" y="237490"/>
                  </a:lnTo>
                  <a:lnTo>
                    <a:pt x="178447" y="238760"/>
                  </a:lnTo>
                  <a:lnTo>
                    <a:pt x="207619" y="238760"/>
                  </a:lnTo>
                  <a:lnTo>
                    <a:pt x="215950" y="240030"/>
                  </a:lnTo>
                  <a:lnTo>
                    <a:pt x="219722" y="243840"/>
                  </a:lnTo>
                  <a:lnTo>
                    <a:pt x="220611" y="248920"/>
                  </a:lnTo>
                  <a:lnTo>
                    <a:pt x="220611" y="254000"/>
                  </a:lnTo>
                  <a:lnTo>
                    <a:pt x="217398" y="257810"/>
                  </a:lnTo>
                  <a:lnTo>
                    <a:pt x="206489" y="257810"/>
                  </a:lnTo>
                  <a:lnTo>
                    <a:pt x="203720" y="262890"/>
                  </a:lnTo>
                  <a:lnTo>
                    <a:pt x="202501" y="271780"/>
                  </a:lnTo>
                  <a:lnTo>
                    <a:pt x="202412" y="276860"/>
                  </a:lnTo>
                  <a:lnTo>
                    <a:pt x="202336" y="280670"/>
                  </a:lnTo>
                  <a:lnTo>
                    <a:pt x="202234" y="317500"/>
                  </a:lnTo>
                  <a:lnTo>
                    <a:pt x="235775" y="317500"/>
                  </a:lnTo>
                  <a:lnTo>
                    <a:pt x="239001" y="316230"/>
                  </a:lnTo>
                  <a:lnTo>
                    <a:pt x="239001" y="302260"/>
                  </a:lnTo>
                  <a:lnTo>
                    <a:pt x="235775" y="298450"/>
                  </a:lnTo>
                  <a:lnTo>
                    <a:pt x="221996" y="298450"/>
                  </a:lnTo>
                  <a:lnTo>
                    <a:pt x="220611" y="295910"/>
                  </a:lnTo>
                  <a:lnTo>
                    <a:pt x="220611" y="260350"/>
                  </a:lnTo>
                  <a:lnTo>
                    <a:pt x="221996" y="257810"/>
                  </a:lnTo>
                  <a:lnTo>
                    <a:pt x="236702" y="257810"/>
                  </a:lnTo>
                  <a:lnTo>
                    <a:pt x="239001" y="260350"/>
                  </a:lnTo>
                  <a:lnTo>
                    <a:pt x="239001" y="276860"/>
                  </a:lnTo>
                  <a:lnTo>
                    <a:pt x="241287" y="280670"/>
                  </a:lnTo>
                  <a:lnTo>
                    <a:pt x="248183" y="280670"/>
                  </a:lnTo>
                  <a:lnTo>
                    <a:pt x="253111" y="281940"/>
                  </a:lnTo>
                  <a:lnTo>
                    <a:pt x="255879" y="285750"/>
                  </a:lnTo>
                  <a:lnTo>
                    <a:pt x="257098" y="293370"/>
                  </a:lnTo>
                  <a:lnTo>
                    <a:pt x="257098" y="322580"/>
                  </a:lnTo>
                  <a:lnTo>
                    <a:pt x="255879" y="331470"/>
                  </a:lnTo>
                  <a:lnTo>
                    <a:pt x="253111" y="335280"/>
                  </a:lnTo>
                  <a:lnTo>
                    <a:pt x="242214" y="335280"/>
                  </a:lnTo>
                  <a:lnTo>
                    <a:pt x="239001" y="339090"/>
                  </a:lnTo>
                  <a:lnTo>
                    <a:pt x="239001" y="350520"/>
                  </a:lnTo>
                  <a:lnTo>
                    <a:pt x="235775" y="354330"/>
                  </a:lnTo>
                  <a:lnTo>
                    <a:pt x="223824" y="354330"/>
                  </a:lnTo>
                  <a:lnTo>
                    <a:pt x="220611" y="350520"/>
                  </a:lnTo>
                  <a:lnTo>
                    <a:pt x="220611" y="339090"/>
                  </a:lnTo>
                  <a:lnTo>
                    <a:pt x="217398" y="335280"/>
                  </a:lnTo>
                  <a:lnTo>
                    <a:pt x="203606" y="335280"/>
                  </a:lnTo>
                  <a:lnTo>
                    <a:pt x="202234" y="339090"/>
                  </a:lnTo>
                  <a:lnTo>
                    <a:pt x="202234" y="369570"/>
                  </a:lnTo>
                  <a:lnTo>
                    <a:pt x="200850" y="372110"/>
                  </a:lnTo>
                  <a:lnTo>
                    <a:pt x="185229" y="372110"/>
                  </a:lnTo>
                  <a:lnTo>
                    <a:pt x="183845" y="375920"/>
                  </a:lnTo>
                  <a:lnTo>
                    <a:pt x="183845" y="406400"/>
                  </a:lnTo>
                  <a:lnTo>
                    <a:pt x="182460" y="408940"/>
                  </a:lnTo>
                  <a:lnTo>
                    <a:pt x="174637" y="408940"/>
                  </a:lnTo>
                  <a:lnTo>
                    <a:pt x="169722" y="407670"/>
                  </a:lnTo>
                  <a:lnTo>
                    <a:pt x="166954" y="403860"/>
                  </a:lnTo>
                  <a:lnTo>
                    <a:pt x="165735" y="392430"/>
                  </a:lnTo>
                  <a:lnTo>
                    <a:pt x="165506" y="375920"/>
                  </a:lnTo>
                  <a:lnTo>
                    <a:pt x="165379" y="367030"/>
                  </a:lnTo>
                  <a:lnTo>
                    <a:pt x="165290" y="360680"/>
                  </a:lnTo>
                  <a:lnTo>
                    <a:pt x="165188" y="353060"/>
                  </a:lnTo>
                  <a:lnTo>
                    <a:pt x="163969" y="341630"/>
                  </a:lnTo>
                  <a:lnTo>
                    <a:pt x="161188" y="336550"/>
                  </a:lnTo>
                  <a:lnTo>
                    <a:pt x="156260" y="335280"/>
                  </a:lnTo>
                  <a:lnTo>
                    <a:pt x="151142" y="336550"/>
                  </a:lnTo>
                  <a:lnTo>
                    <a:pt x="148386" y="344170"/>
                  </a:lnTo>
                  <a:lnTo>
                    <a:pt x="147281" y="360680"/>
                  </a:lnTo>
                  <a:lnTo>
                    <a:pt x="147180" y="375920"/>
                  </a:lnTo>
                  <a:lnTo>
                    <a:pt x="147066" y="445770"/>
                  </a:lnTo>
                  <a:lnTo>
                    <a:pt x="180632" y="445770"/>
                  </a:lnTo>
                  <a:lnTo>
                    <a:pt x="183845" y="447040"/>
                  </a:lnTo>
                  <a:lnTo>
                    <a:pt x="183845" y="463562"/>
                  </a:lnTo>
                  <a:lnTo>
                    <a:pt x="187058" y="464820"/>
                  </a:lnTo>
                  <a:lnTo>
                    <a:pt x="217398" y="464820"/>
                  </a:lnTo>
                  <a:lnTo>
                    <a:pt x="220611" y="466090"/>
                  </a:lnTo>
                  <a:lnTo>
                    <a:pt x="220611" y="481342"/>
                  </a:lnTo>
                  <a:lnTo>
                    <a:pt x="217398" y="482612"/>
                  </a:lnTo>
                  <a:lnTo>
                    <a:pt x="187058" y="482612"/>
                  </a:lnTo>
                  <a:lnTo>
                    <a:pt x="183845" y="483870"/>
                  </a:lnTo>
                  <a:lnTo>
                    <a:pt x="183845" y="497840"/>
                  </a:lnTo>
                  <a:lnTo>
                    <a:pt x="180632" y="501662"/>
                  </a:lnTo>
                  <a:lnTo>
                    <a:pt x="166827" y="501662"/>
                  </a:lnTo>
                  <a:lnTo>
                    <a:pt x="165455" y="497840"/>
                  </a:lnTo>
                  <a:lnTo>
                    <a:pt x="165455" y="467360"/>
                  </a:lnTo>
                  <a:lnTo>
                    <a:pt x="164071" y="464820"/>
                  </a:lnTo>
                  <a:lnTo>
                    <a:pt x="148450" y="464820"/>
                  </a:lnTo>
                  <a:lnTo>
                    <a:pt x="147066" y="467360"/>
                  </a:lnTo>
                  <a:lnTo>
                    <a:pt x="147066" y="497840"/>
                  </a:lnTo>
                  <a:lnTo>
                    <a:pt x="148450" y="501662"/>
                  </a:lnTo>
                  <a:lnTo>
                    <a:pt x="162229" y="501662"/>
                  </a:lnTo>
                  <a:lnTo>
                    <a:pt x="165455" y="504190"/>
                  </a:lnTo>
                  <a:lnTo>
                    <a:pt x="165455" y="515620"/>
                  </a:lnTo>
                  <a:lnTo>
                    <a:pt x="162229" y="519442"/>
                  </a:lnTo>
                  <a:lnTo>
                    <a:pt x="150279" y="519442"/>
                  </a:lnTo>
                  <a:lnTo>
                    <a:pt x="147066" y="523240"/>
                  </a:lnTo>
                  <a:lnTo>
                    <a:pt x="147066" y="535940"/>
                  </a:lnTo>
                  <a:lnTo>
                    <a:pt x="150279" y="537210"/>
                  </a:lnTo>
                  <a:lnTo>
                    <a:pt x="180632" y="537210"/>
                  </a:lnTo>
                  <a:lnTo>
                    <a:pt x="183845" y="535940"/>
                  </a:lnTo>
                  <a:lnTo>
                    <a:pt x="183845" y="520712"/>
                  </a:lnTo>
                  <a:lnTo>
                    <a:pt x="187058" y="519442"/>
                  </a:lnTo>
                  <a:lnTo>
                    <a:pt x="220611" y="519442"/>
                  </a:lnTo>
                  <a:lnTo>
                    <a:pt x="220611" y="482612"/>
                  </a:lnTo>
                  <a:lnTo>
                    <a:pt x="254165" y="482612"/>
                  </a:lnTo>
                  <a:lnTo>
                    <a:pt x="257378" y="481342"/>
                  </a:lnTo>
                  <a:lnTo>
                    <a:pt x="257378" y="466090"/>
                  </a:lnTo>
                  <a:lnTo>
                    <a:pt x="254165" y="464820"/>
                  </a:lnTo>
                  <a:lnTo>
                    <a:pt x="220611" y="464820"/>
                  </a:lnTo>
                  <a:lnTo>
                    <a:pt x="220611" y="430530"/>
                  </a:lnTo>
                  <a:lnTo>
                    <a:pt x="221996" y="427990"/>
                  </a:lnTo>
                  <a:lnTo>
                    <a:pt x="235775" y="427990"/>
                  </a:lnTo>
                  <a:lnTo>
                    <a:pt x="239001" y="430530"/>
                  </a:lnTo>
                  <a:lnTo>
                    <a:pt x="239001" y="436880"/>
                  </a:lnTo>
                  <a:lnTo>
                    <a:pt x="239915" y="441960"/>
                  </a:lnTo>
                  <a:lnTo>
                    <a:pt x="243928" y="444500"/>
                  </a:lnTo>
                  <a:lnTo>
                    <a:pt x="252945" y="445770"/>
                  </a:lnTo>
                  <a:lnTo>
                    <a:pt x="298742" y="445770"/>
                  </a:lnTo>
                  <a:lnTo>
                    <a:pt x="298742" y="408940"/>
                  </a:lnTo>
                  <a:lnTo>
                    <a:pt x="340893" y="408940"/>
                  </a:lnTo>
                  <a:lnTo>
                    <a:pt x="349224" y="410210"/>
                  </a:lnTo>
                  <a:lnTo>
                    <a:pt x="352996" y="414020"/>
                  </a:lnTo>
                  <a:lnTo>
                    <a:pt x="353872" y="417830"/>
                  </a:lnTo>
                  <a:lnTo>
                    <a:pt x="353872" y="424180"/>
                  </a:lnTo>
                  <a:lnTo>
                    <a:pt x="350659" y="427990"/>
                  </a:lnTo>
                  <a:lnTo>
                    <a:pt x="338721" y="427990"/>
                  </a:lnTo>
                  <a:lnTo>
                    <a:pt x="335508" y="430530"/>
                  </a:lnTo>
                  <a:lnTo>
                    <a:pt x="335508" y="443230"/>
                  </a:lnTo>
                  <a:lnTo>
                    <a:pt x="332295" y="445770"/>
                  </a:lnTo>
                  <a:lnTo>
                    <a:pt x="320344" y="445770"/>
                  </a:lnTo>
                  <a:lnTo>
                    <a:pt x="317119" y="449580"/>
                  </a:lnTo>
                  <a:lnTo>
                    <a:pt x="317119" y="461010"/>
                  </a:lnTo>
                  <a:lnTo>
                    <a:pt x="320344" y="464820"/>
                  </a:lnTo>
                  <a:lnTo>
                    <a:pt x="332295" y="464820"/>
                  </a:lnTo>
                  <a:lnTo>
                    <a:pt x="335508" y="461010"/>
                  </a:lnTo>
                  <a:lnTo>
                    <a:pt x="335508" y="447040"/>
                  </a:lnTo>
                  <a:lnTo>
                    <a:pt x="338721" y="445770"/>
                  </a:lnTo>
                  <a:lnTo>
                    <a:pt x="372275" y="445770"/>
                  </a:lnTo>
                  <a:lnTo>
                    <a:pt x="372148" y="491490"/>
                  </a:lnTo>
                  <a:lnTo>
                    <a:pt x="363080" y="519442"/>
                  </a:lnTo>
                  <a:lnTo>
                    <a:pt x="357111" y="519442"/>
                  </a:lnTo>
                  <a:lnTo>
                    <a:pt x="353872" y="515620"/>
                  </a:lnTo>
                  <a:lnTo>
                    <a:pt x="353872" y="504190"/>
                  </a:lnTo>
                  <a:lnTo>
                    <a:pt x="350659" y="501662"/>
                  </a:lnTo>
                  <a:lnTo>
                    <a:pt x="338721" y="501662"/>
                  </a:lnTo>
                  <a:lnTo>
                    <a:pt x="335508" y="497840"/>
                  </a:lnTo>
                  <a:lnTo>
                    <a:pt x="335508" y="504190"/>
                  </a:lnTo>
                  <a:lnTo>
                    <a:pt x="335508" y="515620"/>
                  </a:lnTo>
                  <a:lnTo>
                    <a:pt x="332295" y="519442"/>
                  </a:lnTo>
                  <a:lnTo>
                    <a:pt x="320344" y="519442"/>
                  </a:lnTo>
                  <a:lnTo>
                    <a:pt x="317119" y="515620"/>
                  </a:lnTo>
                  <a:lnTo>
                    <a:pt x="317119" y="504190"/>
                  </a:lnTo>
                  <a:lnTo>
                    <a:pt x="320344" y="501662"/>
                  </a:lnTo>
                  <a:lnTo>
                    <a:pt x="332295" y="501662"/>
                  </a:lnTo>
                  <a:lnTo>
                    <a:pt x="335508" y="504190"/>
                  </a:lnTo>
                  <a:lnTo>
                    <a:pt x="335508" y="497840"/>
                  </a:lnTo>
                  <a:lnTo>
                    <a:pt x="335508" y="486410"/>
                  </a:lnTo>
                  <a:lnTo>
                    <a:pt x="332295" y="482612"/>
                  </a:lnTo>
                  <a:lnTo>
                    <a:pt x="320344" y="482612"/>
                  </a:lnTo>
                  <a:lnTo>
                    <a:pt x="317119" y="486410"/>
                  </a:lnTo>
                  <a:lnTo>
                    <a:pt x="317119" y="491490"/>
                  </a:lnTo>
                  <a:lnTo>
                    <a:pt x="316191" y="496570"/>
                  </a:lnTo>
                  <a:lnTo>
                    <a:pt x="312178" y="499110"/>
                  </a:lnTo>
                  <a:lnTo>
                    <a:pt x="303161" y="500392"/>
                  </a:lnTo>
                  <a:lnTo>
                    <a:pt x="287248" y="501662"/>
                  </a:lnTo>
                  <a:lnTo>
                    <a:pt x="257378" y="501662"/>
                  </a:lnTo>
                  <a:lnTo>
                    <a:pt x="257378" y="537210"/>
                  </a:lnTo>
                  <a:lnTo>
                    <a:pt x="295529" y="537210"/>
                  </a:lnTo>
                  <a:lnTo>
                    <a:pt x="298742" y="535940"/>
                  </a:lnTo>
                  <a:lnTo>
                    <a:pt x="298742" y="523240"/>
                  </a:lnTo>
                  <a:lnTo>
                    <a:pt x="301955" y="519442"/>
                  </a:lnTo>
                  <a:lnTo>
                    <a:pt x="313905" y="519442"/>
                  </a:lnTo>
                  <a:lnTo>
                    <a:pt x="317119" y="523240"/>
                  </a:lnTo>
                  <a:lnTo>
                    <a:pt x="317119" y="528320"/>
                  </a:lnTo>
                  <a:lnTo>
                    <a:pt x="318135" y="533412"/>
                  </a:lnTo>
                  <a:lnTo>
                    <a:pt x="322922" y="535940"/>
                  </a:lnTo>
                  <a:lnTo>
                    <a:pt x="333984" y="537210"/>
                  </a:lnTo>
                  <a:lnTo>
                    <a:pt x="390652" y="537210"/>
                  </a:lnTo>
                  <a:lnTo>
                    <a:pt x="390652" y="504190"/>
                  </a:lnTo>
                  <a:lnTo>
                    <a:pt x="392036" y="501662"/>
                  </a:lnTo>
                  <a:lnTo>
                    <a:pt x="407657" y="501662"/>
                  </a:lnTo>
                  <a:lnTo>
                    <a:pt x="409041" y="497840"/>
                  </a:lnTo>
                  <a:lnTo>
                    <a:pt x="409041" y="464820"/>
                  </a:lnTo>
                  <a:lnTo>
                    <a:pt x="442595" y="464820"/>
                  </a:lnTo>
                  <a:lnTo>
                    <a:pt x="445808" y="466090"/>
                  </a:lnTo>
                  <a:lnTo>
                    <a:pt x="445808" y="480060"/>
                  </a:lnTo>
                  <a:lnTo>
                    <a:pt x="442595" y="482612"/>
                  </a:lnTo>
                  <a:lnTo>
                    <a:pt x="428802" y="482612"/>
                  </a:lnTo>
                  <a:lnTo>
                    <a:pt x="427418" y="486410"/>
                  </a:lnTo>
                  <a:lnTo>
                    <a:pt x="427418" y="515620"/>
                  </a:lnTo>
                  <a:lnTo>
                    <a:pt x="428802" y="519442"/>
                  </a:lnTo>
                  <a:lnTo>
                    <a:pt x="444423" y="519442"/>
                  </a:lnTo>
                  <a:lnTo>
                    <a:pt x="445808" y="515620"/>
                  </a:lnTo>
                  <a:lnTo>
                    <a:pt x="445808" y="482612"/>
                  </a:lnTo>
                  <a:lnTo>
                    <a:pt x="479361" y="482612"/>
                  </a:lnTo>
                  <a:lnTo>
                    <a:pt x="482574" y="483870"/>
                  </a:lnTo>
                  <a:lnTo>
                    <a:pt x="482574" y="497840"/>
                  </a:lnTo>
                  <a:lnTo>
                    <a:pt x="479361" y="501662"/>
                  </a:lnTo>
                  <a:lnTo>
                    <a:pt x="465569" y="501662"/>
                  </a:lnTo>
                  <a:lnTo>
                    <a:pt x="464185" y="504190"/>
                  </a:lnTo>
                  <a:lnTo>
                    <a:pt x="464185" y="534670"/>
                  </a:lnTo>
                  <a:lnTo>
                    <a:pt x="465569" y="537210"/>
                  </a:lnTo>
                  <a:lnTo>
                    <a:pt x="481190" y="537210"/>
                  </a:lnTo>
                  <a:lnTo>
                    <a:pt x="482574" y="534670"/>
                  </a:lnTo>
                  <a:lnTo>
                    <a:pt x="482574" y="504190"/>
                  </a:lnTo>
                  <a:lnTo>
                    <a:pt x="483958" y="501662"/>
                  </a:lnTo>
                  <a:lnTo>
                    <a:pt x="499579" y="501662"/>
                  </a:lnTo>
                  <a:lnTo>
                    <a:pt x="500951" y="504190"/>
                  </a:lnTo>
                  <a:lnTo>
                    <a:pt x="500951" y="534670"/>
                  </a:lnTo>
                  <a:lnTo>
                    <a:pt x="502335" y="537210"/>
                  </a:lnTo>
                  <a:lnTo>
                    <a:pt x="517956" y="537210"/>
                  </a:lnTo>
                  <a:lnTo>
                    <a:pt x="519341" y="534670"/>
                  </a:lnTo>
                  <a:lnTo>
                    <a:pt x="519341" y="504190"/>
                  </a:lnTo>
                  <a:lnTo>
                    <a:pt x="520725" y="501662"/>
                  </a:lnTo>
                  <a:lnTo>
                    <a:pt x="534504" y="501662"/>
                  </a:lnTo>
                  <a:lnTo>
                    <a:pt x="537718" y="497840"/>
                  </a:lnTo>
                  <a:lnTo>
                    <a:pt x="537718" y="486410"/>
                  </a:lnTo>
                  <a:lnTo>
                    <a:pt x="534504" y="482612"/>
                  </a:lnTo>
                  <a:lnTo>
                    <a:pt x="522554" y="482612"/>
                  </a:lnTo>
                  <a:lnTo>
                    <a:pt x="519341" y="480060"/>
                  </a:lnTo>
                  <a:lnTo>
                    <a:pt x="519341" y="486410"/>
                  </a:lnTo>
                  <a:lnTo>
                    <a:pt x="519341" y="497840"/>
                  </a:lnTo>
                  <a:lnTo>
                    <a:pt x="516128" y="501662"/>
                  </a:lnTo>
                  <a:lnTo>
                    <a:pt x="504177" y="501662"/>
                  </a:lnTo>
                  <a:lnTo>
                    <a:pt x="500951" y="497840"/>
                  </a:lnTo>
                  <a:lnTo>
                    <a:pt x="500951" y="486410"/>
                  </a:lnTo>
                  <a:lnTo>
                    <a:pt x="497738" y="482612"/>
                  </a:lnTo>
                  <a:lnTo>
                    <a:pt x="485787" y="482612"/>
                  </a:lnTo>
                  <a:lnTo>
                    <a:pt x="482574" y="480060"/>
                  </a:lnTo>
                  <a:lnTo>
                    <a:pt x="482574" y="467360"/>
                  </a:lnTo>
                  <a:lnTo>
                    <a:pt x="479361" y="464820"/>
                  </a:lnTo>
                  <a:lnTo>
                    <a:pt x="467410" y="464820"/>
                  </a:lnTo>
                  <a:lnTo>
                    <a:pt x="464185" y="461010"/>
                  </a:lnTo>
                  <a:lnTo>
                    <a:pt x="464185" y="449580"/>
                  </a:lnTo>
                  <a:lnTo>
                    <a:pt x="467410" y="445770"/>
                  </a:lnTo>
                  <a:lnTo>
                    <a:pt x="479361" y="445770"/>
                  </a:lnTo>
                  <a:lnTo>
                    <a:pt x="482574" y="449580"/>
                  </a:lnTo>
                  <a:lnTo>
                    <a:pt x="482574" y="461010"/>
                  </a:lnTo>
                  <a:lnTo>
                    <a:pt x="485787" y="464820"/>
                  </a:lnTo>
                  <a:lnTo>
                    <a:pt x="497738" y="464820"/>
                  </a:lnTo>
                  <a:lnTo>
                    <a:pt x="500951" y="467360"/>
                  </a:lnTo>
                  <a:lnTo>
                    <a:pt x="500951" y="480060"/>
                  </a:lnTo>
                  <a:lnTo>
                    <a:pt x="504177" y="482612"/>
                  </a:lnTo>
                  <a:lnTo>
                    <a:pt x="516128" y="482612"/>
                  </a:lnTo>
                  <a:lnTo>
                    <a:pt x="519341" y="486410"/>
                  </a:lnTo>
                  <a:lnTo>
                    <a:pt x="519341" y="480060"/>
                  </a:lnTo>
                  <a:lnTo>
                    <a:pt x="519341" y="467360"/>
                  </a:lnTo>
                  <a:lnTo>
                    <a:pt x="522554" y="464820"/>
                  </a:lnTo>
                  <a:lnTo>
                    <a:pt x="534504" y="464820"/>
                  </a:lnTo>
                  <a:lnTo>
                    <a:pt x="537718" y="461010"/>
                  </a:lnTo>
                  <a:lnTo>
                    <a:pt x="537718" y="449580"/>
                  </a:lnTo>
                  <a:lnTo>
                    <a:pt x="534504" y="445770"/>
                  </a:lnTo>
                  <a:lnTo>
                    <a:pt x="522554" y="445770"/>
                  </a:lnTo>
                  <a:lnTo>
                    <a:pt x="519341" y="449580"/>
                  </a:lnTo>
                  <a:lnTo>
                    <a:pt x="519341" y="461010"/>
                  </a:lnTo>
                  <a:lnTo>
                    <a:pt x="516128" y="464820"/>
                  </a:lnTo>
                  <a:lnTo>
                    <a:pt x="504177" y="464820"/>
                  </a:lnTo>
                  <a:lnTo>
                    <a:pt x="500951" y="461010"/>
                  </a:lnTo>
                  <a:lnTo>
                    <a:pt x="500951" y="449580"/>
                  </a:lnTo>
                  <a:lnTo>
                    <a:pt x="497738" y="445770"/>
                  </a:lnTo>
                  <a:lnTo>
                    <a:pt x="483958" y="445770"/>
                  </a:lnTo>
                  <a:lnTo>
                    <a:pt x="482574" y="443230"/>
                  </a:lnTo>
                  <a:lnTo>
                    <a:pt x="482574" y="412750"/>
                  </a:lnTo>
                  <a:lnTo>
                    <a:pt x="483958" y="408940"/>
                  </a:lnTo>
                  <a:lnTo>
                    <a:pt x="497738" y="408940"/>
                  </a:lnTo>
                  <a:lnTo>
                    <a:pt x="500951" y="412750"/>
                  </a:lnTo>
                  <a:lnTo>
                    <a:pt x="500951" y="424180"/>
                  </a:lnTo>
                  <a:lnTo>
                    <a:pt x="504177" y="427990"/>
                  </a:lnTo>
                  <a:lnTo>
                    <a:pt x="516128" y="427990"/>
                  </a:lnTo>
                  <a:lnTo>
                    <a:pt x="519341" y="424180"/>
                  </a:lnTo>
                  <a:lnTo>
                    <a:pt x="519341" y="412750"/>
                  </a:lnTo>
                  <a:lnTo>
                    <a:pt x="522554" y="408940"/>
                  </a:lnTo>
                  <a:lnTo>
                    <a:pt x="534504" y="408940"/>
                  </a:lnTo>
                  <a:lnTo>
                    <a:pt x="537718" y="406400"/>
                  </a:lnTo>
                  <a:lnTo>
                    <a:pt x="537718" y="392430"/>
                  </a:lnTo>
                  <a:lnTo>
                    <a:pt x="534504" y="391160"/>
                  </a:lnTo>
                  <a:lnTo>
                    <a:pt x="500951" y="391160"/>
                  </a:lnTo>
                  <a:lnTo>
                    <a:pt x="501065" y="356870"/>
                  </a:lnTo>
                  <a:lnTo>
                    <a:pt x="501192" y="350520"/>
                  </a:lnTo>
                  <a:lnTo>
                    <a:pt x="501218" y="349250"/>
                  </a:lnTo>
                  <a:lnTo>
                    <a:pt x="502437" y="340360"/>
                  </a:lnTo>
                  <a:lnTo>
                    <a:pt x="505218" y="336550"/>
                  </a:lnTo>
                  <a:lnTo>
                    <a:pt x="515073" y="335280"/>
                  </a:lnTo>
                  <a:lnTo>
                    <a:pt x="517842" y="331470"/>
                  </a:lnTo>
                  <a:lnTo>
                    <a:pt x="519061" y="322580"/>
                  </a:lnTo>
                  <a:lnTo>
                    <a:pt x="519176" y="316230"/>
                  </a:lnTo>
                  <a:lnTo>
                    <a:pt x="519252" y="312420"/>
                  </a:lnTo>
                  <a:lnTo>
                    <a:pt x="519328" y="308610"/>
                  </a:lnTo>
                  <a:lnTo>
                    <a:pt x="519442" y="302260"/>
                  </a:lnTo>
                  <a:lnTo>
                    <a:pt x="519557" y="295910"/>
                  </a:lnTo>
                  <a:lnTo>
                    <a:pt x="519607" y="293370"/>
                  </a:lnTo>
                  <a:lnTo>
                    <a:pt x="520827" y="285750"/>
                  </a:lnTo>
                  <a:lnTo>
                    <a:pt x="523595" y="281940"/>
                  </a:lnTo>
                  <a:lnTo>
                    <a:pt x="528535" y="280670"/>
                  </a:lnTo>
                  <a:lnTo>
                    <a:pt x="536346" y="280670"/>
                  </a:lnTo>
                  <a:lnTo>
                    <a:pt x="537718" y="276860"/>
                  </a:lnTo>
                  <a:lnTo>
                    <a:pt x="537718" y="238760"/>
                  </a:lnTo>
                  <a:close/>
                </a:path>
              </a:pathLst>
            </a:custGeom>
            <a:solidFill>
              <a:srgbClr val="3025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797637" y="9911255"/>
              <a:ext cx="128689" cy="73543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6480531" y="9612109"/>
              <a:ext cx="537845" cy="427990"/>
            </a:xfrm>
            <a:custGeom>
              <a:avLst/>
              <a:gdLst/>
              <a:ahLst/>
              <a:cxnLst/>
              <a:rect l="l" t="t" r="r" b="b"/>
              <a:pathLst>
                <a:path w="537845" h="427990">
                  <a:moveTo>
                    <a:pt x="18389" y="339153"/>
                  </a:moveTo>
                  <a:lnTo>
                    <a:pt x="15163" y="335927"/>
                  </a:lnTo>
                  <a:lnTo>
                    <a:pt x="3213" y="335927"/>
                  </a:lnTo>
                  <a:lnTo>
                    <a:pt x="0" y="339153"/>
                  </a:lnTo>
                  <a:lnTo>
                    <a:pt x="0" y="345122"/>
                  </a:lnTo>
                  <a:lnTo>
                    <a:pt x="0" y="351091"/>
                  </a:lnTo>
                  <a:lnTo>
                    <a:pt x="3213" y="354317"/>
                  </a:lnTo>
                  <a:lnTo>
                    <a:pt x="15163" y="354317"/>
                  </a:lnTo>
                  <a:lnTo>
                    <a:pt x="18389" y="351091"/>
                  </a:lnTo>
                  <a:lnTo>
                    <a:pt x="18389" y="339153"/>
                  </a:lnTo>
                  <a:close/>
                </a:path>
                <a:path w="537845" h="427990">
                  <a:moveTo>
                    <a:pt x="73533" y="148882"/>
                  </a:moveTo>
                  <a:lnTo>
                    <a:pt x="70319" y="147497"/>
                  </a:lnTo>
                  <a:lnTo>
                    <a:pt x="39979" y="147497"/>
                  </a:lnTo>
                  <a:lnTo>
                    <a:pt x="36766" y="148882"/>
                  </a:lnTo>
                  <a:lnTo>
                    <a:pt x="36766" y="156692"/>
                  </a:lnTo>
                  <a:lnTo>
                    <a:pt x="36766" y="164503"/>
                  </a:lnTo>
                  <a:lnTo>
                    <a:pt x="39979" y="165887"/>
                  </a:lnTo>
                  <a:lnTo>
                    <a:pt x="70319" y="165887"/>
                  </a:lnTo>
                  <a:lnTo>
                    <a:pt x="73533" y="164503"/>
                  </a:lnTo>
                  <a:lnTo>
                    <a:pt x="73533" y="148882"/>
                  </a:lnTo>
                  <a:close/>
                </a:path>
                <a:path w="537845" h="427990">
                  <a:moveTo>
                    <a:pt x="183832" y="257797"/>
                  </a:moveTo>
                  <a:lnTo>
                    <a:pt x="148894" y="257797"/>
                  </a:lnTo>
                  <a:lnTo>
                    <a:pt x="147053" y="258724"/>
                  </a:lnTo>
                  <a:lnTo>
                    <a:pt x="147053" y="269290"/>
                  </a:lnTo>
                  <a:lnTo>
                    <a:pt x="147053" y="277558"/>
                  </a:lnTo>
                  <a:lnTo>
                    <a:pt x="149352" y="280784"/>
                  </a:lnTo>
                  <a:lnTo>
                    <a:pt x="162217" y="280784"/>
                  </a:lnTo>
                  <a:lnTo>
                    <a:pt x="165442" y="283997"/>
                  </a:lnTo>
                  <a:lnTo>
                    <a:pt x="165442" y="295948"/>
                  </a:lnTo>
                  <a:lnTo>
                    <a:pt x="162217" y="299161"/>
                  </a:lnTo>
                  <a:lnTo>
                    <a:pt x="150266" y="299161"/>
                  </a:lnTo>
                  <a:lnTo>
                    <a:pt x="147053" y="302387"/>
                  </a:lnTo>
                  <a:lnTo>
                    <a:pt x="147053" y="316166"/>
                  </a:lnTo>
                  <a:lnTo>
                    <a:pt x="150266" y="317550"/>
                  </a:lnTo>
                  <a:lnTo>
                    <a:pt x="183832" y="317550"/>
                  </a:lnTo>
                  <a:lnTo>
                    <a:pt x="183832" y="257797"/>
                  </a:lnTo>
                  <a:close/>
                </a:path>
                <a:path w="537845" h="427990">
                  <a:moveTo>
                    <a:pt x="390652" y="3644"/>
                  </a:moveTo>
                  <a:lnTo>
                    <a:pt x="387426" y="419"/>
                  </a:lnTo>
                  <a:lnTo>
                    <a:pt x="375475" y="419"/>
                  </a:lnTo>
                  <a:lnTo>
                    <a:pt x="372262" y="3644"/>
                  </a:lnTo>
                  <a:lnTo>
                    <a:pt x="372262" y="9613"/>
                  </a:lnTo>
                  <a:lnTo>
                    <a:pt x="372262" y="15582"/>
                  </a:lnTo>
                  <a:lnTo>
                    <a:pt x="375475" y="18808"/>
                  </a:lnTo>
                  <a:lnTo>
                    <a:pt x="387426" y="18808"/>
                  </a:lnTo>
                  <a:lnTo>
                    <a:pt x="390652" y="15582"/>
                  </a:lnTo>
                  <a:lnTo>
                    <a:pt x="390652" y="3644"/>
                  </a:lnTo>
                  <a:close/>
                </a:path>
                <a:path w="537845" h="427990">
                  <a:moveTo>
                    <a:pt x="427418" y="412686"/>
                  </a:moveTo>
                  <a:lnTo>
                    <a:pt x="424192" y="409460"/>
                  </a:lnTo>
                  <a:lnTo>
                    <a:pt x="412242" y="409460"/>
                  </a:lnTo>
                  <a:lnTo>
                    <a:pt x="409028" y="412686"/>
                  </a:lnTo>
                  <a:lnTo>
                    <a:pt x="409028" y="418655"/>
                  </a:lnTo>
                  <a:lnTo>
                    <a:pt x="409028" y="424624"/>
                  </a:lnTo>
                  <a:lnTo>
                    <a:pt x="412242" y="427850"/>
                  </a:lnTo>
                  <a:lnTo>
                    <a:pt x="424192" y="427850"/>
                  </a:lnTo>
                  <a:lnTo>
                    <a:pt x="427418" y="424624"/>
                  </a:lnTo>
                  <a:lnTo>
                    <a:pt x="427418" y="412686"/>
                  </a:lnTo>
                  <a:close/>
                </a:path>
                <a:path w="537845" h="427990">
                  <a:moveTo>
                    <a:pt x="500938" y="37198"/>
                  </a:moveTo>
                  <a:lnTo>
                    <a:pt x="445795" y="37198"/>
                  </a:lnTo>
                  <a:lnTo>
                    <a:pt x="445795" y="64770"/>
                  </a:lnTo>
                  <a:lnTo>
                    <a:pt x="445795" y="92341"/>
                  </a:lnTo>
                  <a:lnTo>
                    <a:pt x="500938" y="92341"/>
                  </a:lnTo>
                  <a:lnTo>
                    <a:pt x="500938" y="37198"/>
                  </a:lnTo>
                  <a:close/>
                </a:path>
                <a:path w="537845" h="427990">
                  <a:moveTo>
                    <a:pt x="537705" y="147497"/>
                  </a:moveTo>
                  <a:lnTo>
                    <a:pt x="504151" y="147497"/>
                  </a:lnTo>
                  <a:lnTo>
                    <a:pt x="500938" y="148882"/>
                  </a:lnTo>
                  <a:lnTo>
                    <a:pt x="500938" y="156692"/>
                  </a:lnTo>
                  <a:lnTo>
                    <a:pt x="500938" y="162661"/>
                  </a:lnTo>
                  <a:lnTo>
                    <a:pt x="504151" y="165887"/>
                  </a:lnTo>
                  <a:lnTo>
                    <a:pt x="516102" y="165887"/>
                  </a:lnTo>
                  <a:lnTo>
                    <a:pt x="519328" y="169100"/>
                  </a:lnTo>
                  <a:lnTo>
                    <a:pt x="519328" y="182892"/>
                  </a:lnTo>
                  <a:lnTo>
                    <a:pt x="516102" y="184264"/>
                  </a:lnTo>
                  <a:lnTo>
                    <a:pt x="485775" y="184264"/>
                  </a:lnTo>
                  <a:lnTo>
                    <a:pt x="482549" y="185648"/>
                  </a:lnTo>
                  <a:lnTo>
                    <a:pt x="482549" y="201269"/>
                  </a:lnTo>
                  <a:lnTo>
                    <a:pt x="485775" y="202653"/>
                  </a:lnTo>
                  <a:lnTo>
                    <a:pt x="516102" y="202653"/>
                  </a:lnTo>
                  <a:lnTo>
                    <a:pt x="519328" y="204025"/>
                  </a:lnTo>
                  <a:lnTo>
                    <a:pt x="519328" y="217817"/>
                  </a:lnTo>
                  <a:lnTo>
                    <a:pt x="522541" y="221030"/>
                  </a:lnTo>
                  <a:lnTo>
                    <a:pt x="534492" y="221030"/>
                  </a:lnTo>
                  <a:lnTo>
                    <a:pt x="537705" y="217817"/>
                  </a:lnTo>
                  <a:lnTo>
                    <a:pt x="537705" y="205867"/>
                  </a:lnTo>
                  <a:lnTo>
                    <a:pt x="534492" y="202653"/>
                  </a:lnTo>
                  <a:lnTo>
                    <a:pt x="522541" y="202653"/>
                  </a:lnTo>
                  <a:lnTo>
                    <a:pt x="519328" y="199428"/>
                  </a:lnTo>
                  <a:lnTo>
                    <a:pt x="519328" y="187490"/>
                  </a:lnTo>
                  <a:lnTo>
                    <a:pt x="522541" y="184264"/>
                  </a:lnTo>
                  <a:lnTo>
                    <a:pt x="536321" y="184264"/>
                  </a:lnTo>
                  <a:lnTo>
                    <a:pt x="537705" y="181051"/>
                  </a:lnTo>
                  <a:lnTo>
                    <a:pt x="537705" y="147497"/>
                  </a:lnTo>
                  <a:close/>
                </a:path>
                <a:path w="537845" h="427990">
                  <a:moveTo>
                    <a:pt x="537718" y="0"/>
                  </a:moveTo>
                  <a:lnTo>
                    <a:pt x="519328" y="0"/>
                  </a:lnTo>
                  <a:lnTo>
                    <a:pt x="519328" y="19050"/>
                  </a:lnTo>
                  <a:lnTo>
                    <a:pt x="519328" y="110490"/>
                  </a:lnTo>
                  <a:lnTo>
                    <a:pt x="427418" y="110490"/>
                  </a:lnTo>
                  <a:lnTo>
                    <a:pt x="427418" y="19050"/>
                  </a:lnTo>
                  <a:lnTo>
                    <a:pt x="519328" y="19050"/>
                  </a:lnTo>
                  <a:lnTo>
                    <a:pt x="519328" y="0"/>
                  </a:lnTo>
                  <a:lnTo>
                    <a:pt x="409028" y="0"/>
                  </a:lnTo>
                  <a:lnTo>
                    <a:pt x="409028" y="19050"/>
                  </a:lnTo>
                  <a:lnTo>
                    <a:pt x="409028" y="110490"/>
                  </a:lnTo>
                  <a:lnTo>
                    <a:pt x="409028" y="129540"/>
                  </a:lnTo>
                  <a:lnTo>
                    <a:pt x="537718" y="129540"/>
                  </a:lnTo>
                  <a:lnTo>
                    <a:pt x="537718" y="110731"/>
                  </a:lnTo>
                  <a:lnTo>
                    <a:pt x="537718" y="110490"/>
                  </a:lnTo>
                  <a:lnTo>
                    <a:pt x="537718" y="19050"/>
                  </a:lnTo>
                  <a:lnTo>
                    <a:pt x="537718" y="18808"/>
                  </a:lnTo>
                  <a:lnTo>
                    <a:pt x="537718" y="0"/>
                  </a:lnTo>
                  <a:close/>
                </a:path>
              </a:pathLst>
            </a:custGeom>
            <a:solidFill>
              <a:srgbClr val="3025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480530" y="10021133"/>
              <a:ext cx="128689" cy="129539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660400" y="9569450"/>
            <a:ext cx="3803300" cy="6155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500" spc="-10" dirty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Darwin</a:t>
            </a:r>
            <a:endParaRPr sz="1500" dirty="0">
              <a:latin typeface="TT Norms Pro Serif Medium" panose="020A0103060000020004" pitchFamily="18" charset="0"/>
              <a:cs typeface="Bookman Old Style"/>
            </a:endParaRPr>
          </a:p>
          <a:p>
            <a:pPr marL="12700">
              <a:lnSpc>
                <a:spcPts val="1040"/>
              </a:lnSpc>
              <a:spcBef>
                <a:spcPts val="885"/>
              </a:spcBef>
            </a:pPr>
            <a:r>
              <a:rPr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80% </a:t>
            </a: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органический хлопок</a:t>
            </a:r>
            <a:r>
              <a:rPr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 - 20% </a:t>
            </a: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переработанный хлопок</a:t>
            </a:r>
            <a:r>
              <a:rPr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.</a:t>
            </a:r>
            <a:endParaRPr sz="800" dirty="0">
              <a:latin typeface="TT Norms Pro Serif Light" panose="020A0103060000020004" pitchFamily="18" charset="0"/>
              <a:cs typeface="Times New Roman"/>
            </a:endParaRPr>
          </a:p>
          <a:p>
            <a:pPr marL="12700">
              <a:lnSpc>
                <a:spcPts val="1040"/>
              </a:lnSpc>
            </a:pP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Актуальная форма с комфортной посадкой.</a:t>
            </a:r>
            <a:endParaRPr sz="800" dirty="0">
              <a:latin typeface="TT Norms Pro Serif Light" panose="020A0103060000020004" pitchFamily="18" charset="0"/>
              <a:cs typeface="Times New Roman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4775200" y="10026653"/>
            <a:ext cx="781050" cy="136525"/>
            <a:chOff x="4467085" y="10015550"/>
            <a:chExt cx="781050" cy="136525"/>
          </a:xfrm>
        </p:grpSpPr>
        <p:pic>
          <p:nvPicPr>
            <p:cNvPr id="38" name="object 3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467085" y="10015554"/>
              <a:ext cx="136448" cy="136448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628108" y="10015554"/>
              <a:ext cx="136448" cy="136448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111546" y="10015554"/>
              <a:ext cx="136448" cy="136448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789132" y="10015554"/>
              <a:ext cx="136448" cy="136457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949545" y="10015550"/>
              <a:ext cx="138049" cy="136452"/>
            </a:xfrm>
            <a:prstGeom prst="rect">
              <a:avLst/>
            </a:prstGeom>
          </p:spPr>
        </p:pic>
      </p:grpSp>
      <p:sp>
        <p:nvSpPr>
          <p:cNvPr id="43" name="object 43"/>
          <p:cNvSpPr txBox="1"/>
          <p:nvPr/>
        </p:nvSpPr>
        <p:spPr>
          <a:xfrm>
            <a:off x="5003803" y="9874251"/>
            <a:ext cx="33718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800" spc="-10" dirty="0">
                <a:solidFill>
                  <a:srgbClr val="2A2019"/>
                </a:solidFill>
                <a:latin typeface="Times New Roman"/>
                <a:cs typeface="Times New Roman"/>
              </a:rPr>
              <a:t>Цвета </a:t>
            </a:r>
            <a:r>
              <a:rPr sz="800" spc="-10">
                <a:solidFill>
                  <a:srgbClr val="2A2019"/>
                </a:solidFill>
                <a:latin typeface="Times New Roman"/>
                <a:cs typeface="Times New Roman"/>
              </a:rPr>
              <a:t>:</a:t>
            </a:r>
            <a:endParaRPr sz="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30120" y="10424948"/>
            <a:ext cx="16256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25" dirty="0">
                <a:solidFill>
                  <a:srgbClr val="231F20"/>
                </a:solidFill>
                <a:latin typeface="Courier New"/>
                <a:cs typeface="Courier New"/>
              </a:rPr>
              <a:t>25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56000" y="10438562"/>
            <a:ext cx="13716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75"/>
              </a:lnSpc>
            </a:pPr>
            <a:r>
              <a:rPr sz="900" spc="-25" dirty="0">
                <a:solidFill>
                  <a:srgbClr val="231F20"/>
                </a:solidFill>
                <a:latin typeface="Courier New"/>
                <a:cs typeface="Courier New"/>
              </a:rPr>
              <a:t>24</a:t>
            </a:r>
            <a:endParaRPr sz="900">
              <a:latin typeface="Courier New"/>
              <a:cs typeface="Courier New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"/>
            <a:ext cx="7667993" cy="1090799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68586" y="1795833"/>
            <a:ext cx="4558830" cy="5984951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9169846" y="9611839"/>
            <a:ext cx="538480" cy="539115"/>
            <a:chOff x="9169844" y="9611836"/>
            <a:chExt cx="538480" cy="53911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69856" y="9611836"/>
              <a:ext cx="128752" cy="12953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169844" y="9611842"/>
              <a:ext cx="538480" cy="538480"/>
            </a:xfrm>
            <a:custGeom>
              <a:avLst/>
              <a:gdLst/>
              <a:ahLst/>
              <a:cxnLst/>
              <a:rect l="l" t="t" r="r" b="b"/>
              <a:pathLst>
                <a:path w="538479" h="538479">
                  <a:moveTo>
                    <a:pt x="18402" y="339293"/>
                  </a:moveTo>
                  <a:lnTo>
                    <a:pt x="15189" y="336080"/>
                  </a:lnTo>
                  <a:lnTo>
                    <a:pt x="3225" y="336080"/>
                  </a:lnTo>
                  <a:lnTo>
                    <a:pt x="12" y="339293"/>
                  </a:lnTo>
                  <a:lnTo>
                    <a:pt x="12" y="345274"/>
                  </a:lnTo>
                  <a:lnTo>
                    <a:pt x="12" y="351256"/>
                  </a:lnTo>
                  <a:lnTo>
                    <a:pt x="3225" y="354469"/>
                  </a:lnTo>
                  <a:lnTo>
                    <a:pt x="15189" y="354469"/>
                  </a:lnTo>
                  <a:lnTo>
                    <a:pt x="18402" y="351256"/>
                  </a:lnTo>
                  <a:lnTo>
                    <a:pt x="18402" y="339293"/>
                  </a:lnTo>
                  <a:close/>
                </a:path>
                <a:path w="538479" h="538479">
                  <a:moveTo>
                    <a:pt x="18402" y="150761"/>
                  </a:moveTo>
                  <a:lnTo>
                    <a:pt x="17030" y="147548"/>
                  </a:lnTo>
                  <a:lnTo>
                    <a:pt x="1397" y="147548"/>
                  </a:lnTo>
                  <a:lnTo>
                    <a:pt x="12" y="150761"/>
                  </a:lnTo>
                  <a:lnTo>
                    <a:pt x="12" y="165938"/>
                  </a:lnTo>
                  <a:lnTo>
                    <a:pt x="12" y="181114"/>
                  </a:lnTo>
                  <a:lnTo>
                    <a:pt x="1397" y="184327"/>
                  </a:lnTo>
                  <a:lnTo>
                    <a:pt x="17030" y="184327"/>
                  </a:lnTo>
                  <a:lnTo>
                    <a:pt x="18402" y="181114"/>
                  </a:lnTo>
                  <a:lnTo>
                    <a:pt x="18402" y="150761"/>
                  </a:lnTo>
                  <a:close/>
                </a:path>
                <a:path w="538479" h="538479">
                  <a:moveTo>
                    <a:pt x="202336" y="113969"/>
                  </a:moveTo>
                  <a:lnTo>
                    <a:pt x="200964" y="110756"/>
                  </a:lnTo>
                  <a:lnTo>
                    <a:pt x="185331" y="110756"/>
                  </a:lnTo>
                  <a:lnTo>
                    <a:pt x="183946" y="113969"/>
                  </a:lnTo>
                  <a:lnTo>
                    <a:pt x="183946" y="129146"/>
                  </a:lnTo>
                  <a:lnTo>
                    <a:pt x="183946" y="144322"/>
                  </a:lnTo>
                  <a:lnTo>
                    <a:pt x="185331" y="147535"/>
                  </a:lnTo>
                  <a:lnTo>
                    <a:pt x="200964" y="147535"/>
                  </a:lnTo>
                  <a:lnTo>
                    <a:pt x="202336" y="144322"/>
                  </a:lnTo>
                  <a:lnTo>
                    <a:pt x="202336" y="113969"/>
                  </a:lnTo>
                  <a:close/>
                </a:path>
                <a:path w="538479" h="538479">
                  <a:moveTo>
                    <a:pt x="280504" y="113055"/>
                  </a:moveTo>
                  <a:lnTo>
                    <a:pt x="277291" y="110756"/>
                  </a:lnTo>
                  <a:lnTo>
                    <a:pt x="260731" y="110756"/>
                  </a:lnTo>
                  <a:lnTo>
                    <a:pt x="257517" y="113055"/>
                  </a:lnTo>
                  <a:lnTo>
                    <a:pt x="257517" y="119951"/>
                  </a:lnTo>
                  <a:lnTo>
                    <a:pt x="257517" y="126847"/>
                  </a:lnTo>
                  <a:lnTo>
                    <a:pt x="260731" y="129146"/>
                  </a:lnTo>
                  <a:lnTo>
                    <a:pt x="277291" y="129146"/>
                  </a:lnTo>
                  <a:lnTo>
                    <a:pt x="280504" y="126847"/>
                  </a:lnTo>
                  <a:lnTo>
                    <a:pt x="280504" y="113055"/>
                  </a:lnTo>
                  <a:close/>
                </a:path>
                <a:path w="538479" h="538479">
                  <a:moveTo>
                    <a:pt x="298907" y="56946"/>
                  </a:moveTo>
                  <a:lnTo>
                    <a:pt x="295681" y="55575"/>
                  </a:lnTo>
                  <a:lnTo>
                    <a:pt x="257517" y="55575"/>
                  </a:lnTo>
                  <a:lnTo>
                    <a:pt x="257517" y="73964"/>
                  </a:lnTo>
                  <a:lnTo>
                    <a:pt x="257517" y="90512"/>
                  </a:lnTo>
                  <a:lnTo>
                    <a:pt x="258902" y="92354"/>
                  </a:lnTo>
                  <a:lnTo>
                    <a:pt x="277291" y="92354"/>
                  </a:lnTo>
                  <a:lnTo>
                    <a:pt x="280504" y="90055"/>
                  </a:lnTo>
                  <a:lnTo>
                    <a:pt x="280504" y="77177"/>
                  </a:lnTo>
                  <a:lnTo>
                    <a:pt x="283730" y="73964"/>
                  </a:lnTo>
                  <a:lnTo>
                    <a:pt x="295681" y="73964"/>
                  </a:lnTo>
                  <a:lnTo>
                    <a:pt x="298907" y="70751"/>
                  </a:lnTo>
                  <a:lnTo>
                    <a:pt x="298907" y="56946"/>
                  </a:lnTo>
                  <a:close/>
                </a:path>
                <a:path w="538479" h="538479">
                  <a:moveTo>
                    <a:pt x="390867" y="205943"/>
                  </a:moveTo>
                  <a:lnTo>
                    <a:pt x="387654" y="202730"/>
                  </a:lnTo>
                  <a:lnTo>
                    <a:pt x="375691" y="202730"/>
                  </a:lnTo>
                  <a:lnTo>
                    <a:pt x="372478" y="205943"/>
                  </a:lnTo>
                  <a:lnTo>
                    <a:pt x="372478" y="211924"/>
                  </a:lnTo>
                  <a:lnTo>
                    <a:pt x="372478" y="217906"/>
                  </a:lnTo>
                  <a:lnTo>
                    <a:pt x="375691" y="221119"/>
                  </a:lnTo>
                  <a:lnTo>
                    <a:pt x="387654" y="221119"/>
                  </a:lnTo>
                  <a:lnTo>
                    <a:pt x="390867" y="217906"/>
                  </a:lnTo>
                  <a:lnTo>
                    <a:pt x="390867" y="205943"/>
                  </a:lnTo>
                  <a:close/>
                </a:path>
                <a:path w="538479" h="538479">
                  <a:moveTo>
                    <a:pt x="390867" y="3594"/>
                  </a:moveTo>
                  <a:lnTo>
                    <a:pt x="387654" y="381"/>
                  </a:lnTo>
                  <a:lnTo>
                    <a:pt x="375691" y="381"/>
                  </a:lnTo>
                  <a:lnTo>
                    <a:pt x="372478" y="3594"/>
                  </a:lnTo>
                  <a:lnTo>
                    <a:pt x="372478" y="9575"/>
                  </a:lnTo>
                  <a:lnTo>
                    <a:pt x="372478" y="15557"/>
                  </a:lnTo>
                  <a:lnTo>
                    <a:pt x="375691" y="18770"/>
                  </a:lnTo>
                  <a:lnTo>
                    <a:pt x="387654" y="18770"/>
                  </a:lnTo>
                  <a:lnTo>
                    <a:pt x="390867" y="15557"/>
                  </a:lnTo>
                  <a:lnTo>
                    <a:pt x="390867" y="3594"/>
                  </a:lnTo>
                  <a:close/>
                </a:path>
                <a:path w="538479" h="538479">
                  <a:moveTo>
                    <a:pt x="409270" y="300659"/>
                  </a:moveTo>
                  <a:lnTo>
                    <a:pt x="406044" y="299288"/>
                  </a:lnTo>
                  <a:lnTo>
                    <a:pt x="372478" y="299288"/>
                  </a:lnTo>
                  <a:lnTo>
                    <a:pt x="372478" y="317677"/>
                  </a:lnTo>
                  <a:lnTo>
                    <a:pt x="372478" y="332854"/>
                  </a:lnTo>
                  <a:lnTo>
                    <a:pt x="373862" y="336067"/>
                  </a:lnTo>
                  <a:lnTo>
                    <a:pt x="387654" y="336067"/>
                  </a:lnTo>
                  <a:lnTo>
                    <a:pt x="390867" y="332854"/>
                  </a:lnTo>
                  <a:lnTo>
                    <a:pt x="390867" y="320890"/>
                  </a:lnTo>
                  <a:lnTo>
                    <a:pt x="394093" y="317677"/>
                  </a:lnTo>
                  <a:lnTo>
                    <a:pt x="406044" y="317677"/>
                  </a:lnTo>
                  <a:lnTo>
                    <a:pt x="409270" y="314464"/>
                  </a:lnTo>
                  <a:lnTo>
                    <a:pt x="409270" y="300659"/>
                  </a:lnTo>
                  <a:close/>
                </a:path>
                <a:path w="538479" h="538479">
                  <a:moveTo>
                    <a:pt x="427659" y="412864"/>
                  </a:moveTo>
                  <a:lnTo>
                    <a:pt x="424446" y="409651"/>
                  </a:lnTo>
                  <a:lnTo>
                    <a:pt x="412483" y="409651"/>
                  </a:lnTo>
                  <a:lnTo>
                    <a:pt x="409270" y="412864"/>
                  </a:lnTo>
                  <a:lnTo>
                    <a:pt x="409270" y="418846"/>
                  </a:lnTo>
                  <a:lnTo>
                    <a:pt x="409270" y="424827"/>
                  </a:lnTo>
                  <a:lnTo>
                    <a:pt x="412483" y="428040"/>
                  </a:lnTo>
                  <a:lnTo>
                    <a:pt x="424446" y="428040"/>
                  </a:lnTo>
                  <a:lnTo>
                    <a:pt x="427659" y="424827"/>
                  </a:lnTo>
                  <a:lnTo>
                    <a:pt x="427659" y="412864"/>
                  </a:lnTo>
                  <a:close/>
                </a:path>
                <a:path w="538479" h="538479">
                  <a:moveTo>
                    <a:pt x="446049" y="320903"/>
                  </a:moveTo>
                  <a:lnTo>
                    <a:pt x="444677" y="317690"/>
                  </a:lnTo>
                  <a:lnTo>
                    <a:pt x="429044" y="317690"/>
                  </a:lnTo>
                  <a:lnTo>
                    <a:pt x="427659" y="320903"/>
                  </a:lnTo>
                  <a:lnTo>
                    <a:pt x="427659" y="336080"/>
                  </a:lnTo>
                  <a:lnTo>
                    <a:pt x="427659" y="351256"/>
                  </a:lnTo>
                  <a:lnTo>
                    <a:pt x="429044" y="354469"/>
                  </a:lnTo>
                  <a:lnTo>
                    <a:pt x="444677" y="354469"/>
                  </a:lnTo>
                  <a:lnTo>
                    <a:pt x="446049" y="351256"/>
                  </a:lnTo>
                  <a:lnTo>
                    <a:pt x="446049" y="320903"/>
                  </a:lnTo>
                  <a:close/>
                </a:path>
                <a:path w="538479" h="538479">
                  <a:moveTo>
                    <a:pt x="501230" y="37185"/>
                  </a:moveTo>
                  <a:lnTo>
                    <a:pt x="446049" y="37185"/>
                  </a:lnTo>
                  <a:lnTo>
                    <a:pt x="446049" y="64770"/>
                  </a:lnTo>
                  <a:lnTo>
                    <a:pt x="446049" y="92354"/>
                  </a:lnTo>
                  <a:lnTo>
                    <a:pt x="501230" y="92354"/>
                  </a:lnTo>
                  <a:lnTo>
                    <a:pt x="501230" y="37185"/>
                  </a:lnTo>
                  <a:close/>
                </a:path>
                <a:path w="538479" h="538479">
                  <a:moveTo>
                    <a:pt x="538022" y="239953"/>
                  </a:moveTo>
                  <a:lnTo>
                    <a:pt x="504456" y="239953"/>
                  </a:lnTo>
                  <a:lnTo>
                    <a:pt x="501230" y="238683"/>
                  </a:lnTo>
                  <a:lnTo>
                    <a:pt x="501230" y="284403"/>
                  </a:lnTo>
                  <a:lnTo>
                    <a:pt x="501230" y="314883"/>
                  </a:lnTo>
                  <a:lnTo>
                    <a:pt x="499859" y="318693"/>
                  </a:lnTo>
                  <a:lnTo>
                    <a:pt x="486054" y="318693"/>
                  </a:lnTo>
                  <a:lnTo>
                    <a:pt x="482841" y="314883"/>
                  </a:lnTo>
                  <a:lnTo>
                    <a:pt x="482841" y="303453"/>
                  </a:lnTo>
                  <a:lnTo>
                    <a:pt x="479615" y="299643"/>
                  </a:lnTo>
                  <a:lnTo>
                    <a:pt x="465823" y="299643"/>
                  </a:lnTo>
                  <a:lnTo>
                    <a:pt x="464451" y="297103"/>
                  </a:lnTo>
                  <a:lnTo>
                    <a:pt x="464451" y="261543"/>
                  </a:lnTo>
                  <a:lnTo>
                    <a:pt x="463067" y="259003"/>
                  </a:lnTo>
                  <a:lnTo>
                    <a:pt x="449275" y="259003"/>
                  </a:lnTo>
                  <a:lnTo>
                    <a:pt x="446049" y="255193"/>
                  </a:lnTo>
                  <a:lnTo>
                    <a:pt x="446049" y="248843"/>
                  </a:lnTo>
                  <a:lnTo>
                    <a:pt x="445160" y="245033"/>
                  </a:lnTo>
                  <a:lnTo>
                    <a:pt x="441388" y="241223"/>
                  </a:lnTo>
                  <a:lnTo>
                    <a:pt x="433044" y="239953"/>
                  </a:lnTo>
                  <a:lnTo>
                    <a:pt x="403860" y="239953"/>
                  </a:lnTo>
                  <a:lnTo>
                    <a:pt x="395516" y="241223"/>
                  </a:lnTo>
                  <a:lnTo>
                    <a:pt x="391744" y="245033"/>
                  </a:lnTo>
                  <a:lnTo>
                    <a:pt x="390867" y="248843"/>
                  </a:lnTo>
                  <a:lnTo>
                    <a:pt x="390867" y="257733"/>
                  </a:lnTo>
                  <a:lnTo>
                    <a:pt x="394093" y="259003"/>
                  </a:lnTo>
                  <a:lnTo>
                    <a:pt x="427659" y="259003"/>
                  </a:lnTo>
                  <a:lnTo>
                    <a:pt x="427659" y="297103"/>
                  </a:lnTo>
                  <a:lnTo>
                    <a:pt x="429044" y="299643"/>
                  </a:lnTo>
                  <a:lnTo>
                    <a:pt x="442836" y="299643"/>
                  </a:lnTo>
                  <a:lnTo>
                    <a:pt x="446049" y="303453"/>
                  </a:lnTo>
                  <a:lnTo>
                    <a:pt x="446049" y="314883"/>
                  </a:lnTo>
                  <a:lnTo>
                    <a:pt x="449275" y="318693"/>
                  </a:lnTo>
                  <a:lnTo>
                    <a:pt x="461225" y="318693"/>
                  </a:lnTo>
                  <a:lnTo>
                    <a:pt x="464451" y="321233"/>
                  </a:lnTo>
                  <a:lnTo>
                    <a:pt x="464451" y="333933"/>
                  </a:lnTo>
                  <a:lnTo>
                    <a:pt x="467664" y="336473"/>
                  </a:lnTo>
                  <a:lnTo>
                    <a:pt x="481457" y="336473"/>
                  </a:lnTo>
                  <a:lnTo>
                    <a:pt x="482841" y="340283"/>
                  </a:lnTo>
                  <a:lnTo>
                    <a:pt x="482841" y="373303"/>
                  </a:lnTo>
                  <a:lnTo>
                    <a:pt x="446049" y="373303"/>
                  </a:lnTo>
                  <a:lnTo>
                    <a:pt x="446049" y="392353"/>
                  </a:lnTo>
                  <a:lnTo>
                    <a:pt x="446049" y="446963"/>
                  </a:lnTo>
                  <a:lnTo>
                    <a:pt x="390867" y="446963"/>
                  </a:lnTo>
                  <a:lnTo>
                    <a:pt x="390867" y="392353"/>
                  </a:lnTo>
                  <a:lnTo>
                    <a:pt x="446049" y="392353"/>
                  </a:lnTo>
                  <a:lnTo>
                    <a:pt x="446049" y="373303"/>
                  </a:lnTo>
                  <a:lnTo>
                    <a:pt x="409270" y="373303"/>
                  </a:lnTo>
                  <a:lnTo>
                    <a:pt x="409270" y="340283"/>
                  </a:lnTo>
                  <a:lnTo>
                    <a:pt x="407885" y="336473"/>
                  </a:lnTo>
                  <a:lnTo>
                    <a:pt x="392252" y="336473"/>
                  </a:lnTo>
                  <a:lnTo>
                    <a:pt x="390867" y="340283"/>
                  </a:lnTo>
                  <a:lnTo>
                    <a:pt x="390867" y="370763"/>
                  </a:lnTo>
                  <a:lnTo>
                    <a:pt x="389496" y="373303"/>
                  </a:lnTo>
                  <a:lnTo>
                    <a:pt x="373862" y="373303"/>
                  </a:lnTo>
                  <a:lnTo>
                    <a:pt x="372478" y="377113"/>
                  </a:lnTo>
                  <a:lnTo>
                    <a:pt x="372478" y="407593"/>
                  </a:lnTo>
                  <a:lnTo>
                    <a:pt x="371094" y="410133"/>
                  </a:lnTo>
                  <a:lnTo>
                    <a:pt x="355460" y="410133"/>
                  </a:lnTo>
                  <a:lnTo>
                    <a:pt x="354088" y="407593"/>
                  </a:lnTo>
                  <a:lnTo>
                    <a:pt x="354088" y="377113"/>
                  </a:lnTo>
                  <a:lnTo>
                    <a:pt x="355460" y="373303"/>
                  </a:lnTo>
                  <a:lnTo>
                    <a:pt x="369265" y="373303"/>
                  </a:lnTo>
                  <a:lnTo>
                    <a:pt x="372478" y="370763"/>
                  </a:lnTo>
                  <a:lnTo>
                    <a:pt x="372478" y="358063"/>
                  </a:lnTo>
                  <a:lnTo>
                    <a:pt x="369265" y="355523"/>
                  </a:lnTo>
                  <a:lnTo>
                    <a:pt x="355460" y="355523"/>
                  </a:lnTo>
                  <a:lnTo>
                    <a:pt x="354088" y="351713"/>
                  </a:lnTo>
                  <a:lnTo>
                    <a:pt x="354088" y="336473"/>
                  </a:lnTo>
                  <a:lnTo>
                    <a:pt x="354088" y="321233"/>
                  </a:lnTo>
                  <a:lnTo>
                    <a:pt x="352704" y="318693"/>
                  </a:lnTo>
                  <a:lnTo>
                    <a:pt x="338912" y="318693"/>
                  </a:lnTo>
                  <a:lnTo>
                    <a:pt x="335686" y="321233"/>
                  </a:lnTo>
                  <a:lnTo>
                    <a:pt x="335686" y="333933"/>
                  </a:lnTo>
                  <a:lnTo>
                    <a:pt x="332473" y="336473"/>
                  </a:lnTo>
                  <a:lnTo>
                    <a:pt x="326491" y="336473"/>
                  </a:lnTo>
                  <a:lnTo>
                    <a:pt x="321551" y="335203"/>
                  </a:lnTo>
                  <a:lnTo>
                    <a:pt x="318782" y="332663"/>
                  </a:lnTo>
                  <a:lnTo>
                    <a:pt x="317563" y="323773"/>
                  </a:lnTo>
                  <a:lnTo>
                    <a:pt x="317474" y="318693"/>
                  </a:lnTo>
                  <a:lnTo>
                    <a:pt x="317385" y="313613"/>
                  </a:lnTo>
                  <a:lnTo>
                    <a:pt x="317296" y="299643"/>
                  </a:lnTo>
                  <a:lnTo>
                    <a:pt x="317296" y="356793"/>
                  </a:lnTo>
                  <a:lnTo>
                    <a:pt x="317296" y="370763"/>
                  </a:lnTo>
                  <a:lnTo>
                    <a:pt x="314083" y="373303"/>
                  </a:lnTo>
                  <a:lnTo>
                    <a:pt x="302120" y="373303"/>
                  </a:lnTo>
                  <a:lnTo>
                    <a:pt x="298907" y="377113"/>
                  </a:lnTo>
                  <a:lnTo>
                    <a:pt x="298907" y="388543"/>
                  </a:lnTo>
                  <a:lnTo>
                    <a:pt x="295681" y="392353"/>
                  </a:lnTo>
                  <a:lnTo>
                    <a:pt x="281889" y="392353"/>
                  </a:lnTo>
                  <a:lnTo>
                    <a:pt x="280504" y="388543"/>
                  </a:lnTo>
                  <a:lnTo>
                    <a:pt x="280504" y="355523"/>
                  </a:lnTo>
                  <a:lnTo>
                    <a:pt x="314083" y="355523"/>
                  </a:lnTo>
                  <a:lnTo>
                    <a:pt x="317296" y="356793"/>
                  </a:lnTo>
                  <a:lnTo>
                    <a:pt x="317296" y="299643"/>
                  </a:lnTo>
                  <a:lnTo>
                    <a:pt x="317296" y="281863"/>
                  </a:lnTo>
                  <a:lnTo>
                    <a:pt x="350862" y="281863"/>
                  </a:lnTo>
                  <a:lnTo>
                    <a:pt x="354088" y="283133"/>
                  </a:lnTo>
                  <a:lnTo>
                    <a:pt x="354088" y="297103"/>
                  </a:lnTo>
                  <a:lnTo>
                    <a:pt x="357301" y="299643"/>
                  </a:lnTo>
                  <a:lnTo>
                    <a:pt x="369265" y="299643"/>
                  </a:lnTo>
                  <a:lnTo>
                    <a:pt x="372478" y="297103"/>
                  </a:lnTo>
                  <a:lnTo>
                    <a:pt x="372478" y="284403"/>
                  </a:lnTo>
                  <a:lnTo>
                    <a:pt x="375691" y="281863"/>
                  </a:lnTo>
                  <a:lnTo>
                    <a:pt x="388569" y="281863"/>
                  </a:lnTo>
                  <a:lnTo>
                    <a:pt x="390867" y="278053"/>
                  </a:lnTo>
                  <a:lnTo>
                    <a:pt x="390867" y="261543"/>
                  </a:lnTo>
                  <a:lnTo>
                    <a:pt x="388569" y="259003"/>
                  </a:lnTo>
                  <a:lnTo>
                    <a:pt x="373862" y="259003"/>
                  </a:lnTo>
                  <a:lnTo>
                    <a:pt x="372478" y="255193"/>
                  </a:lnTo>
                  <a:lnTo>
                    <a:pt x="372478" y="224713"/>
                  </a:lnTo>
                  <a:lnTo>
                    <a:pt x="371094" y="222173"/>
                  </a:lnTo>
                  <a:lnTo>
                    <a:pt x="357301" y="222173"/>
                  </a:lnTo>
                  <a:lnTo>
                    <a:pt x="354088" y="224713"/>
                  </a:lnTo>
                  <a:lnTo>
                    <a:pt x="354088" y="231063"/>
                  </a:lnTo>
                  <a:lnTo>
                    <a:pt x="353199" y="236143"/>
                  </a:lnTo>
                  <a:lnTo>
                    <a:pt x="349427" y="238683"/>
                  </a:lnTo>
                  <a:lnTo>
                    <a:pt x="341083" y="239953"/>
                  </a:lnTo>
                  <a:lnTo>
                    <a:pt x="311899" y="239953"/>
                  </a:lnTo>
                  <a:lnTo>
                    <a:pt x="303555" y="241223"/>
                  </a:lnTo>
                  <a:lnTo>
                    <a:pt x="299783" y="245033"/>
                  </a:lnTo>
                  <a:lnTo>
                    <a:pt x="298907" y="248843"/>
                  </a:lnTo>
                  <a:lnTo>
                    <a:pt x="298907" y="255193"/>
                  </a:lnTo>
                  <a:lnTo>
                    <a:pt x="295681" y="259003"/>
                  </a:lnTo>
                  <a:lnTo>
                    <a:pt x="282803" y="259003"/>
                  </a:lnTo>
                  <a:lnTo>
                    <a:pt x="280504" y="261543"/>
                  </a:lnTo>
                  <a:lnTo>
                    <a:pt x="280504" y="278053"/>
                  </a:lnTo>
                  <a:lnTo>
                    <a:pt x="282803" y="281863"/>
                  </a:lnTo>
                  <a:lnTo>
                    <a:pt x="295681" y="281863"/>
                  </a:lnTo>
                  <a:lnTo>
                    <a:pt x="298907" y="284403"/>
                  </a:lnTo>
                  <a:lnTo>
                    <a:pt x="298907" y="297103"/>
                  </a:lnTo>
                  <a:lnTo>
                    <a:pt x="298907" y="321233"/>
                  </a:lnTo>
                  <a:lnTo>
                    <a:pt x="298907" y="333933"/>
                  </a:lnTo>
                  <a:lnTo>
                    <a:pt x="295681" y="336473"/>
                  </a:lnTo>
                  <a:lnTo>
                    <a:pt x="283730" y="336473"/>
                  </a:lnTo>
                  <a:lnTo>
                    <a:pt x="280504" y="333933"/>
                  </a:lnTo>
                  <a:lnTo>
                    <a:pt x="280504" y="321233"/>
                  </a:lnTo>
                  <a:lnTo>
                    <a:pt x="283730" y="318693"/>
                  </a:lnTo>
                  <a:lnTo>
                    <a:pt x="295681" y="318693"/>
                  </a:lnTo>
                  <a:lnTo>
                    <a:pt x="298907" y="321233"/>
                  </a:lnTo>
                  <a:lnTo>
                    <a:pt x="298907" y="297103"/>
                  </a:lnTo>
                  <a:lnTo>
                    <a:pt x="295681" y="299643"/>
                  </a:lnTo>
                  <a:lnTo>
                    <a:pt x="283730" y="299643"/>
                  </a:lnTo>
                  <a:lnTo>
                    <a:pt x="280504" y="297103"/>
                  </a:lnTo>
                  <a:lnTo>
                    <a:pt x="280504" y="284403"/>
                  </a:lnTo>
                  <a:lnTo>
                    <a:pt x="277291" y="281863"/>
                  </a:lnTo>
                  <a:lnTo>
                    <a:pt x="262547" y="281863"/>
                  </a:lnTo>
                  <a:lnTo>
                    <a:pt x="259118" y="285673"/>
                  </a:lnTo>
                  <a:lnTo>
                    <a:pt x="257759" y="293293"/>
                  </a:lnTo>
                  <a:lnTo>
                    <a:pt x="257632" y="300913"/>
                  </a:lnTo>
                  <a:lnTo>
                    <a:pt x="257517" y="308533"/>
                  </a:lnTo>
                  <a:lnTo>
                    <a:pt x="257416" y="313613"/>
                  </a:lnTo>
                  <a:lnTo>
                    <a:pt x="248323" y="336473"/>
                  </a:lnTo>
                  <a:lnTo>
                    <a:pt x="243382" y="335203"/>
                  </a:lnTo>
                  <a:lnTo>
                    <a:pt x="240614" y="332663"/>
                  </a:lnTo>
                  <a:lnTo>
                    <a:pt x="239395" y="323773"/>
                  </a:lnTo>
                  <a:lnTo>
                    <a:pt x="239293" y="299643"/>
                  </a:lnTo>
                  <a:lnTo>
                    <a:pt x="239395" y="294563"/>
                  </a:lnTo>
                  <a:lnTo>
                    <a:pt x="240614" y="285673"/>
                  </a:lnTo>
                  <a:lnTo>
                    <a:pt x="243382" y="281863"/>
                  </a:lnTo>
                  <a:lnTo>
                    <a:pt x="255219" y="281863"/>
                  </a:lnTo>
                  <a:lnTo>
                    <a:pt x="257517" y="278053"/>
                  </a:lnTo>
                  <a:lnTo>
                    <a:pt x="257517" y="260273"/>
                  </a:lnTo>
                  <a:lnTo>
                    <a:pt x="259816" y="259003"/>
                  </a:lnTo>
                  <a:lnTo>
                    <a:pt x="277291" y="259003"/>
                  </a:lnTo>
                  <a:lnTo>
                    <a:pt x="280504" y="256463"/>
                  </a:lnTo>
                  <a:lnTo>
                    <a:pt x="280504" y="243763"/>
                  </a:lnTo>
                  <a:lnTo>
                    <a:pt x="283730" y="239953"/>
                  </a:lnTo>
                  <a:lnTo>
                    <a:pt x="295681" y="239953"/>
                  </a:lnTo>
                  <a:lnTo>
                    <a:pt x="298907" y="237413"/>
                  </a:lnTo>
                  <a:lnTo>
                    <a:pt x="298907" y="224713"/>
                  </a:lnTo>
                  <a:lnTo>
                    <a:pt x="302120" y="222173"/>
                  </a:lnTo>
                  <a:lnTo>
                    <a:pt x="315912" y="222173"/>
                  </a:lnTo>
                  <a:lnTo>
                    <a:pt x="317296" y="218363"/>
                  </a:lnTo>
                  <a:lnTo>
                    <a:pt x="317296" y="187883"/>
                  </a:lnTo>
                  <a:lnTo>
                    <a:pt x="315912" y="185343"/>
                  </a:lnTo>
                  <a:lnTo>
                    <a:pt x="300278" y="185343"/>
                  </a:lnTo>
                  <a:lnTo>
                    <a:pt x="298907" y="181533"/>
                  </a:lnTo>
                  <a:lnTo>
                    <a:pt x="298907" y="151053"/>
                  </a:lnTo>
                  <a:lnTo>
                    <a:pt x="300278" y="148513"/>
                  </a:lnTo>
                  <a:lnTo>
                    <a:pt x="315912" y="148513"/>
                  </a:lnTo>
                  <a:lnTo>
                    <a:pt x="317296" y="151053"/>
                  </a:lnTo>
                  <a:lnTo>
                    <a:pt x="317296" y="181533"/>
                  </a:lnTo>
                  <a:lnTo>
                    <a:pt x="318681" y="185343"/>
                  </a:lnTo>
                  <a:lnTo>
                    <a:pt x="334314" y="185343"/>
                  </a:lnTo>
                  <a:lnTo>
                    <a:pt x="335686" y="187883"/>
                  </a:lnTo>
                  <a:lnTo>
                    <a:pt x="335686" y="218363"/>
                  </a:lnTo>
                  <a:lnTo>
                    <a:pt x="337070" y="222173"/>
                  </a:lnTo>
                  <a:lnTo>
                    <a:pt x="352704" y="222173"/>
                  </a:lnTo>
                  <a:lnTo>
                    <a:pt x="354088" y="218363"/>
                  </a:lnTo>
                  <a:lnTo>
                    <a:pt x="354088" y="185343"/>
                  </a:lnTo>
                  <a:lnTo>
                    <a:pt x="387654" y="185343"/>
                  </a:lnTo>
                  <a:lnTo>
                    <a:pt x="390867" y="186613"/>
                  </a:lnTo>
                  <a:lnTo>
                    <a:pt x="390867" y="200583"/>
                  </a:lnTo>
                  <a:lnTo>
                    <a:pt x="394093" y="203123"/>
                  </a:lnTo>
                  <a:lnTo>
                    <a:pt x="406044" y="203123"/>
                  </a:lnTo>
                  <a:lnTo>
                    <a:pt x="409270" y="200583"/>
                  </a:lnTo>
                  <a:lnTo>
                    <a:pt x="409270" y="187883"/>
                  </a:lnTo>
                  <a:lnTo>
                    <a:pt x="412483" y="185343"/>
                  </a:lnTo>
                  <a:lnTo>
                    <a:pt x="424434" y="185343"/>
                  </a:lnTo>
                  <a:lnTo>
                    <a:pt x="427659" y="187883"/>
                  </a:lnTo>
                  <a:lnTo>
                    <a:pt x="427659" y="200583"/>
                  </a:lnTo>
                  <a:lnTo>
                    <a:pt x="424434" y="203123"/>
                  </a:lnTo>
                  <a:lnTo>
                    <a:pt x="412483" y="203123"/>
                  </a:lnTo>
                  <a:lnTo>
                    <a:pt x="409270" y="206933"/>
                  </a:lnTo>
                  <a:lnTo>
                    <a:pt x="409270" y="212013"/>
                  </a:lnTo>
                  <a:lnTo>
                    <a:pt x="410146" y="217093"/>
                  </a:lnTo>
                  <a:lnTo>
                    <a:pt x="413918" y="219633"/>
                  </a:lnTo>
                  <a:lnTo>
                    <a:pt x="422262" y="220903"/>
                  </a:lnTo>
                  <a:lnTo>
                    <a:pt x="451446" y="222173"/>
                  </a:lnTo>
                  <a:lnTo>
                    <a:pt x="459790" y="223443"/>
                  </a:lnTo>
                  <a:lnTo>
                    <a:pt x="463562" y="225983"/>
                  </a:lnTo>
                  <a:lnTo>
                    <a:pt x="464451" y="231063"/>
                  </a:lnTo>
                  <a:lnTo>
                    <a:pt x="464451" y="237413"/>
                  </a:lnTo>
                  <a:lnTo>
                    <a:pt x="467664" y="239953"/>
                  </a:lnTo>
                  <a:lnTo>
                    <a:pt x="481457" y="239953"/>
                  </a:lnTo>
                  <a:lnTo>
                    <a:pt x="482841" y="243763"/>
                  </a:lnTo>
                  <a:lnTo>
                    <a:pt x="482841" y="278053"/>
                  </a:lnTo>
                  <a:lnTo>
                    <a:pt x="484225" y="281863"/>
                  </a:lnTo>
                  <a:lnTo>
                    <a:pt x="499859" y="281863"/>
                  </a:lnTo>
                  <a:lnTo>
                    <a:pt x="501230" y="284403"/>
                  </a:lnTo>
                  <a:lnTo>
                    <a:pt x="501230" y="238683"/>
                  </a:lnTo>
                  <a:lnTo>
                    <a:pt x="501230" y="223443"/>
                  </a:lnTo>
                  <a:lnTo>
                    <a:pt x="498017" y="222173"/>
                  </a:lnTo>
                  <a:lnTo>
                    <a:pt x="464451" y="222173"/>
                  </a:lnTo>
                  <a:lnTo>
                    <a:pt x="464553" y="187883"/>
                  </a:lnTo>
                  <a:lnTo>
                    <a:pt x="473646" y="166293"/>
                  </a:lnTo>
                  <a:lnTo>
                    <a:pt x="479615" y="166293"/>
                  </a:lnTo>
                  <a:lnTo>
                    <a:pt x="482841" y="163753"/>
                  </a:lnTo>
                  <a:lnTo>
                    <a:pt x="482841" y="151053"/>
                  </a:lnTo>
                  <a:lnTo>
                    <a:pt x="479615" y="148513"/>
                  </a:lnTo>
                  <a:lnTo>
                    <a:pt x="467664" y="148513"/>
                  </a:lnTo>
                  <a:lnTo>
                    <a:pt x="464451" y="151053"/>
                  </a:lnTo>
                  <a:lnTo>
                    <a:pt x="464451" y="165023"/>
                  </a:lnTo>
                  <a:lnTo>
                    <a:pt x="461225" y="166293"/>
                  </a:lnTo>
                  <a:lnTo>
                    <a:pt x="430872" y="166293"/>
                  </a:lnTo>
                  <a:lnTo>
                    <a:pt x="427659" y="165023"/>
                  </a:lnTo>
                  <a:lnTo>
                    <a:pt x="427659" y="151053"/>
                  </a:lnTo>
                  <a:lnTo>
                    <a:pt x="424434" y="148513"/>
                  </a:lnTo>
                  <a:lnTo>
                    <a:pt x="412483" y="148513"/>
                  </a:lnTo>
                  <a:lnTo>
                    <a:pt x="409270" y="151053"/>
                  </a:lnTo>
                  <a:lnTo>
                    <a:pt x="409270" y="157403"/>
                  </a:lnTo>
                  <a:lnTo>
                    <a:pt x="408381" y="162483"/>
                  </a:lnTo>
                  <a:lnTo>
                    <a:pt x="404609" y="165023"/>
                  </a:lnTo>
                  <a:lnTo>
                    <a:pt x="396265" y="166293"/>
                  </a:lnTo>
                  <a:lnTo>
                    <a:pt x="367080" y="166293"/>
                  </a:lnTo>
                  <a:lnTo>
                    <a:pt x="358736" y="167563"/>
                  </a:lnTo>
                  <a:lnTo>
                    <a:pt x="354965" y="171373"/>
                  </a:lnTo>
                  <a:lnTo>
                    <a:pt x="354088" y="175183"/>
                  </a:lnTo>
                  <a:lnTo>
                    <a:pt x="354088" y="181533"/>
                  </a:lnTo>
                  <a:lnTo>
                    <a:pt x="350862" y="185343"/>
                  </a:lnTo>
                  <a:lnTo>
                    <a:pt x="337070" y="185343"/>
                  </a:lnTo>
                  <a:lnTo>
                    <a:pt x="335686" y="181533"/>
                  </a:lnTo>
                  <a:lnTo>
                    <a:pt x="335686" y="151053"/>
                  </a:lnTo>
                  <a:lnTo>
                    <a:pt x="337070" y="148513"/>
                  </a:lnTo>
                  <a:lnTo>
                    <a:pt x="352704" y="148513"/>
                  </a:lnTo>
                  <a:lnTo>
                    <a:pt x="354088" y="144703"/>
                  </a:lnTo>
                  <a:lnTo>
                    <a:pt x="354088" y="114223"/>
                  </a:lnTo>
                  <a:lnTo>
                    <a:pt x="355460" y="111683"/>
                  </a:lnTo>
                  <a:lnTo>
                    <a:pt x="369265" y="111683"/>
                  </a:lnTo>
                  <a:lnTo>
                    <a:pt x="372478" y="114223"/>
                  </a:lnTo>
                  <a:lnTo>
                    <a:pt x="372478" y="126923"/>
                  </a:lnTo>
                  <a:lnTo>
                    <a:pt x="375691" y="129463"/>
                  </a:lnTo>
                  <a:lnTo>
                    <a:pt x="386600" y="129463"/>
                  </a:lnTo>
                  <a:lnTo>
                    <a:pt x="389369" y="125653"/>
                  </a:lnTo>
                  <a:lnTo>
                    <a:pt x="390588" y="116763"/>
                  </a:lnTo>
                  <a:lnTo>
                    <a:pt x="390588" y="87553"/>
                  </a:lnTo>
                  <a:lnTo>
                    <a:pt x="389369" y="78663"/>
                  </a:lnTo>
                  <a:lnTo>
                    <a:pt x="386600" y="74853"/>
                  </a:lnTo>
                  <a:lnTo>
                    <a:pt x="375691" y="74853"/>
                  </a:lnTo>
                  <a:lnTo>
                    <a:pt x="372478" y="71043"/>
                  </a:lnTo>
                  <a:lnTo>
                    <a:pt x="372478" y="59613"/>
                  </a:lnTo>
                  <a:lnTo>
                    <a:pt x="375691" y="55803"/>
                  </a:lnTo>
                  <a:lnTo>
                    <a:pt x="387654" y="55803"/>
                  </a:lnTo>
                  <a:lnTo>
                    <a:pt x="390867" y="53263"/>
                  </a:lnTo>
                  <a:lnTo>
                    <a:pt x="390867" y="40563"/>
                  </a:lnTo>
                  <a:lnTo>
                    <a:pt x="387654" y="38023"/>
                  </a:lnTo>
                  <a:lnTo>
                    <a:pt x="375691" y="38023"/>
                  </a:lnTo>
                  <a:lnTo>
                    <a:pt x="372478" y="40563"/>
                  </a:lnTo>
                  <a:lnTo>
                    <a:pt x="372478" y="53263"/>
                  </a:lnTo>
                  <a:lnTo>
                    <a:pt x="369265" y="55803"/>
                  </a:lnTo>
                  <a:lnTo>
                    <a:pt x="357301" y="55803"/>
                  </a:lnTo>
                  <a:lnTo>
                    <a:pt x="354088" y="53263"/>
                  </a:lnTo>
                  <a:lnTo>
                    <a:pt x="354088" y="76123"/>
                  </a:lnTo>
                  <a:lnTo>
                    <a:pt x="354088" y="91363"/>
                  </a:lnTo>
                  <a:lnTo>
                    <a:pt x="350862" y="92633"/>
                  </a:lnTo>
                  <a:lnTo>
                    <a:pt x="335686" y="92633"/>
                  </a:lnTo>
                  <a:lnTo>
                    <a:pt x="335686" y="114223"/>
                  </a:lnTo>
                  <a:lnTo>
                    <a:pt x="335686" y="126923"/>
                  </a:lnTo>
                  <a:lnTo>
                    <a:pt x="332473" y="129463"/>
                  </a:lnTo>
                  <a:lnTo>
                    <a:pt x="320509" y="129463"/>
                  </a:lnTo>
                  <a:lnTo>
                    <a:pt x="317296" y="126923"/>
                  </a:lnTo>
                  <a:lnTo>
                    <a:pt x="317296" y="114223"/>
                  </a:lnTo>
                  <a:lnTo>
                    <a:pt x="320509" y="111683"/>
                  </a:lnTo>
                  <a:lnTo>
                    <a:pt x="332473" y="111683"/>
                  </a:lnTo>
                  <a:lnTo>
                    <a:pt x="335686" y="114223"/>
                  </a:lnTo>
                  <a:lnTo>
                    <a:pt x="335686" y="92633"/>
                  </a:lnTo>
                  <a:lnTo>
                    <a:pt x="320509" y="92633"/>
                  </a:lnTo>
                  <a:lnTo>
                    <a:pt x="317296" y="91363"/>
                  </a:lnTo>
                  <a:lnTo>
                    <a:pt x="317296" y="77393"/>
                  </a:lnTo>
                  <a:lnTo>
                    <a:pt x="314083" y="74853"/>
                  </a:lnTo>
                  <a:lnTo>
                    <a:pt x="302120" y="74853"/>
                  </a:lnTo>
                  <a:lnTo>
                    <a:pt x="298907" y="77393"/>
                  </a:lnTo>
                  <a:lnTo>
                    <a:pt x="298907" y="90093"/>
                  </a:lnTo>
                  <a:lnTo>
                    <a:pt x="295681" y="92633"/>
                  </a:lnTo>
                  <a:lnTo>
                    <a:pt x="283730" y="92633"/>
                  </a:lnTo>
                  <a:lnTo>
                    <a:pt x="280504" y="96443"/>
                  </a:lnTo>
                  <a:lnTo>
                    <a:pt x="280504" y="107873"/>
                  </a:lnTo>
                  <a:lnTo>
                    <a:pt x="283730" y="111683"/>
                  </a:lnTo>
                  <a:lnTo>
                    <a:pt x="295681" y="111683"/>
                  </a:lnTo>
                  <a:lnTo>
                    <a:pt x="298907" y="114223"/>
                  </a:lnTo>
                  <a:lnTo>
                    <a:pt x="298907" y="126923"/>
                  </a:lnTo>
                  <a:lnTo>
                    <a:pt x="295681" y="129463"/>
                  </a:lnTo>
                  <a:lnTo>
                    <a:pt x="281889" y="129463"/>
                  </a:lnTo>
                  <a:lnTo>
                    <a:pt x="280504" y="133273"/>
                  </a:lnTo>
                  <a:lnTo>
                    <a:pt x="280504" y="165023"/>
                  </a:lnTo>
                  <a:lnTo>
                    <a:pt x="279590" y="166293"/>
                  </a:lnTo>
                  <a:lnTo>
                    <a:pt x="260731" y="166293"/>
                  </a:lnTo>
                  <a:lnTo>
                    <a:pt x="257517" y="163753"/>
                  </a:lnTo>
                  <a:lnTo>
                    <a:pt x="257517" y="151053"/>
                  </a:lnTo>
                  <a:lnTo>
                    <a:pt x="254304" y="148513"/>
                  </a:lnTo>
                  <a:lnTo>
                    <a:pt x="240499" y="148513"/>
                  </a:lnTo>
                  <a:lnTo>
                    <a:pt x="239128" y="144703"/>
                  </a:lnTo>
                  <a:lnTo>
                    <a:pt x="239128" y="114223"/>
                  </a:lnTo>
                  <a:lnTo>
                    <a:pt x="240499" y="111683"/>
                  </a:lnTo>
                  <a:lnTo>
                    <a:pt x="254304" y="111683"/>
                  </a:lnTo>
                  <a:lnTo>
                    <a:pt x="257517" y="107873"/>
                  </a:lnTo>
                  <a:lnTo>
                    <a:pt x="257517" y="96443"/>
                  </a:lnTo>
                  <a:lnTo>
                    <a:pt x="254304" y="92633"/>
                  </a:lnTo>
                  <a:lnTo>
                    <a:pt x="242341" y="92633"/>
                  </a:lnTo>
                  <a:lnTo>
                    <a:pt x="239128" y="90093"/>
                  </a:lnTo>
                  <a:lnTo>
                    <a:pt x="239128" y="77393"/>
                  </a:lnTo>
                  <a:lnTo>
                    <a:pt x="235902" y="74853"/>
                  </a:lnTo>
                  <a:lnTo>
                    <a:pt x="222110" y="74853"/>
                  </a:lnTo>
                  <a:lnTo>
                    <a:pt x="220726" y="71043"/>
                  </a:lnTo>
                  <a:lnTo>
                    <a:pt x="220726" y="40563"/>
                  </a:lnTo>
                  <a:lnTo>
                    <a:pt x="219354" y="38023"/>
                  </a:lnTo>
                  <a:lnTo>
                    <a:pt x="205549" y="38023"/>
                  </a:lnTo>
                  <a:lnTo>
                    <a:pt x="202336" y="34213"/>
                  </a:lnTo>
                  <a:lnTo>
                    <a:pt x="202336" y="57073"/>
                  </a:lnTo>
                  <a:lnTo>
                    <a:pt x="202336" y="73583"/>
                  </a:lnTo>
                  <a:lnTo>
                    <a:pt x="199123" y="74853"/>
                  </a:lnTo>
                  <a:lnTo>
                    <a:pt x="168770" y="74853"/>
                  </a:lnTo>
                  <a:lnTo>
                    <a:pt x="165544" y="73583"/>
                  </a:lnTo>
                  <a:lnTo>
                    <a:pt x="165544" y="57073"/>
                  </a:lnTo>
                  <a:lnTo>
                    <a:pt x="168770" y="55803"/>
                  </a:lnTo>
                  <a:lnTo>
                    <a:pt x="199123" y="55803"/>
                  </a:lnTo>
                  <a:lnTo>
                    <a:pt x="202336" y="57073"/>
                  </a:lnTo>
                  <a:lnTo>
                    <a:pt x="202336" y="34213"/>
                  </a:lnTo>
                  <a:lnTo>
                    <a:pt x="202336" y="22783"/>
                  </a:lnTo>
                  <a:lnTo>
                    <a:pt x="205549" y="18973"/>
                  </a:lnTo>
                  <a:lnTo>
                    <a:pt x="217512" y="18973"/>
                  </a:lnTo>
                  <a:lnTo>
                    <a:pt x="220726" y="22783"/>
                  </a:lnTo>
                  <a:lnTo>
                    <a:pt x="220726" y="36753"/>
                  </a:lnTo>
                  <a:lnTo>
                    <a:pt x="223951" y="38023"/>
                  </a:lnTo>
                  <a:lnTo>
                    <a:pt x="254304" y="38023"/>
                  </a:lnTo>
                  <a:lnTo>
                    <a:pt x="257517" y="36753"/>
                  </a:lnTo>
                  <a:lnTo>
                    <a:pt x="257517" y="20243"/>
                  </a:lnTo>
                  <a:lnTo>
                    <a:pt x="260731" y="18973"/>
                  </a:lnTo>
                  <a:lnTo>
                    <a:pt x="298907" y="18973"/>
                  </a:lnTo>
                  <a:lnTo>
                    <a:pt x="298907" y="53263"/>
                  </a:lnTo>
                  <a:lnTo>
                    <a:pt x="300278" y="55803"/>
                  </a:lnTo>
                  <a:lnTo>
                    <a:pt x="314083" y="55803"/>
                  </a:lnTo>
                  <a:lnTo>
                    <a:pt x="317296" y="59613"/>
                  </a:lnTo>
                  <a:lnTo>
                    <a:pt x="317296" y="73583"/>
                  </a:lnTo>
                  <a:lnTo>
                    <a:pt x="320509" y="74853"/>
                  </a:lnTo>
                  <a:lnTo>
                    <a:pt x="350862" y="74853"/>
                  </a:lnTo>
                  <a:lnTo>
                    <a:pt x="354088" y="76123"/>
                  </a:lnTo>
                  <a:lnTo>
                    <a:pt x="354088" y="53263"/>
                  </a:lnTo>
                  <a:lnTo>
                    <a:pt x="354088" y="40563"/>
                  </a:lnTo>
                  <a:lnTo>
                    <a:pt x="350862" y="38023"/>
                  </a:lnTo>
                  <a:lnTo>
                    <a:pt x="338912" y="38023"/>
                  </a:lnTo>
                  <a:lnTo>
                    <a:pt x="335686" y="40563"/>
                  </a:lnTo>
                  <a:lnTo>
                    <a:pt x="335686" y="53263"/>
                  </a:lnTo>
                  <a:lnTo>
                    <a:pt x="332473" y="55803"/>
                  </a:lnTo>
                  <a:lnTo>
                    <a:pt x="318681" y="55803"/>
                  </a:lnTo>
                  <a:lnTo>
                    <a:pt x="317296" y="53263"/>
                  </a:lnTo>
                  <a:lnTo>
                    <a:pt x="317296" y="22783"/>
                  </a:lnTo>
                  <a:lnTo>
                    <a:pt x="315912" y="18973"/>
                  </a:lnTo>
                  <a:lnTo>
                    <a:pt x="302120" y="18973"/>
                  </a:lnTo>
                  <a:lnTo>
                    <a:pt x="298907" y="16433"/>
                  </a:lnTo>
                  <a:lnTo>
                    <a:pt x="298907" y="10083"/>
                  </a:lnTo>
                  <a:lnTo>
                    <a:pt x="297548" y="5003"/>
                  </a:lnTo>
                  <a:lnTo>
                    <a:pt x="290512" y="2463"/>
                  </a:lnTo>
                  <a:lnTo>
                    <a:pt x="273291" y="1193"/>
                  </a:lnTo>
                  <a:lnTo>
                    <a:pt x="209550" y="1193"/>
                  </a:lnTo>
                  <a:lnTo>
                    <a:pt x="192328" y="2463"/>
                  </a:lnTo>
                  <a:lnTo>
                    <a:pt x="185293" y="5003"/>
                  </a:lnTo>
                  <a:lnTo>
                    <a:pt x="183946" y="10083"/>
                  </a:lnTo>
                  <a:lnTo>
                    <a:pt x="183946" y="16433"/>
                  </a:lnTo>
                  <a:lnTo>
                    <a:pt x="180721" y="18973"/>
                  </a:lnTo>
                  <a:lnTo>
                    <a:pt x="168770" y="18973"/>
                  </a:lnTo>
                  <a:lnTo>
                    <a:pt x="165544" y="16433"/>
                  </a:lnTo>
                  <a:lnTo>
                    <a:pt x="165544" y="3733"/>
                  </a:lnTo>
                  <a:lnTo>
                    <a:pt x="162331" y="1193"/>
                  </a:lnTo>
                  <a:lnTo>
                    <a:pt x="148539" y="1193"/>
                  </a:lnTo>
                  <a:lnTo>
                    <a:pt x="147154" y="3733"/>
                  </a:lnTo>
                  <a:lnTo>
                    <a:pt x="147154" y="34213"/>
                  </a:lnTo>
                  <a:lnTo>
                    <a:pt x="148539" y="38023"/>
                  </a:lnTo>
                  <a:lnTo>
                    <a:pt x="162331" y="38023"/>
                  </a:lnTo>
                  <a:lnTo>
                    <a:pt x="165544" y="40563"/>
                  </a:lnTo>
                  <a:lnTo>
                    <a:pt x="165544" y="53263"/>
                  </a:lnTo>
                  <a:lnTo>
                    <a:pt x="162331" y="55803"/>
                  </a:lnTo>
                  <a:lnTo>
                    <a:pt x="150368" y="55803"/>
                  </a:lnTo>
                  <a:lnTo>
                    <a:pt x="147154" y="59613"/>
                  </a:lnTo>
                  <a:lnTo>
                    <a:pt x="147154" y="71043"/>
                  </a:lnTo>
                  <a:lnTo>
                    <a:pt x="150368" y="74853"/>
                  </a:lnTo>
                  <a:lnTo>
                    <a:pt x="162331" y="74853"/>
                  </a:lnTo>
                  <a:lnTo>
                    <a:pt x="165544" y="77393"/>
                  </a:lnTo>
                  <a:lnTo>
                    <a:pt x="165544" y="83743"/>
                  </a:lnTo>
                  <a:lnTo>
                    <a:pt x="166560" y="88823"/>
                  </a:lnTo>
                  <a:lnTo>
                    <a:pt x="171348" y="91363"/>
                  </a:lnTo>
                  <a:lnTo>
                    <a:pt x="182422" y="92633"/>
                  </a:lnTo>
                  <a:lnTo>
                    <a:pt x="222237" y="92633"/>
                  </a:lnTo>
                  <a:lnTo>
                    <a:pt x="233311" y="93903"/>
                  </a:lnTo>
                  <a:lnTo>
                    <a:pt x="238099" y="97713"/>
                  </a:lnTo>
                  <a:lnTo>
                    <a:pt x="239128" y="102793"/>
                  </a:lnTo>
                  <a:lnTo>
                    <a:pt x="239128" y="107873"/>
                  </a:lnTo>
                  <a:lnTo>
                    <a:pt x="235902" y="111683"/>
                  </a:lnTo>
                  <a:lnTo>
                    <a:pt x="222110" y="111683"/>
                  </a:lnTo>
                  <a:lnTo>
                    <a:pt x="220726" y="114223"/>
                  </a:lnTo>
                  <a:lnTo>
                    <a:pt x="220726" y="144703"/>
                  </a:lnTo>
                  <a:lnTo>
                    <a:pt x="222110" y="148513"/>
                  </a:lnTo>
                  <a:lnTo>
                    <a:pt x="235902" y="148513"/>
                  </a:lnTo>
                  <a:lnTo>
                    <a:pt x="239128" y="151053"/>
                  </a:lnTo>
                  <a:lnTo>
                    <a:pt x="239128" y="165023"/>
                  </a:lnTo>
                  <a:lnTo>
                    <a:pt x="235902" y="166293"/>
                  </a:lnTo>
                  <a:lnTo>
                    <a:pt x="205549" y="166293"/>
                  </a:lnTo>
                  <a:lnTo>
                    <a:pt x="202336" y="167563"/>
                  </a:lnTo>
                  <a:lnTo>
                    <a:pt x="202336" y="181533"/>
                  </a:lnTo>
                  <a:lnTo>
                    <a:pt x="199123" y="185343"/>
                  </a:lnTo>
                  <a:lnTo>
                    <a:pt x="185318" y="185343"/>
                  </a:lnTo>
                  <a:lnTo>
                    <a:pt x="183946" y="187883"/>
                  </a:lnTo>
                  <a:lnTo>
                    <a:pt x="183946" y="222173"/>
                  </a:lnTo>
                  <a:lnTo>
                    <a:pt x="217512" y="222173"/>
                  </a:lnTo>
                  <a:lnTo>
                    <a:pt x="220726" y="220903"/>
                  </a:lnTo>
                  <a:lnTo>
                    <a:pt x="220726" y="204393"/>
                  </a:lnTo>
                  <a:lnTo>
                    <a:pt x="223951" y="203123"/>
                  </a:lnTo>
                  <a:lnTo>
                    <a:pt x="254304" y="203123"/>
                  </a:lnTo>
                  <a:lnTo>
                    <a:pt x="257517" y="201853"/>
                  </a:lnTo>
                  <a:lnTo>
                    <a:pt x="257517" y="186613"/>
                  </a:lnTo>
                  <a:lnTo>
                    <a:pt x="260731" y="185343"/>
                  </a:lnTo>
                  <a:lnTo>
                    <a:pt x="298907" y="185343"/>
                  </a:lnTo>
                  <a:lnTo>
                    <a:pt x="298907" y="222173"/>
                  </a:lnTo>
                  <a:lnTo>
                    <a:pt x="257517" y="222173"/>
                  </a:lnTo>
                  <a:lnTo>
                    <a:pt x="257517" y="255193"/>
                  </a:lnTo>
                  <a:lnTo>
                    <a:pt x="256133" y="259003"/>
                  </a:lnTo>
                  <a:lnTo>
                    <a:pt x="241427" y="259003"/>
                  </a:lnTo>
                  <a:lnTo>
                    <a:pt x="239128" y="261543"/>
                  </a:lnTo>
                  <a:lnTo>
                    <a:pt x="239128" y="278053"/>
                  </a:lnTo>
                  <a:lnTo>
                    <a:pt x="239128" y="358063"/>
                  </a:lnTo>
                  <a:lnTo>
                    <a:pt x="239128" y="388543"/>
                  </a:lnTo>
                  <a:lnTo>
                    <a:pt x="237744" y="392353"/>
                  </a:lnTo>
                  <a:lnTo>
                    <a:pt x="222110" y="392353"/>
                  </a:lnTo>
                  <a:lnTo>
                    <a:pt x="220726" y="388543"/>
                  </a:lnTo>
                  <a:lnTo>
                    <a:pt x="220726" y="358063"/>
                  </a:lnTo>
                  <a:lnTo>
                    <a:pt x="222110" y="355523"/>
                  </a:lnTo>
                  <a:lnTo>
                    <a:pt x="237744" y="355523"/>
                  </a:lnTo>
                  <a:lnTo>
                    <a:pt x="239128" y="358063"/>
                  </a:lnTo>
                  <a:lnTo>
                    <a:pt x="239128" y="278053"/>
                  </a:lnTo>
                  <a:lnTo>
                    <a:pt x="236829" y="281863"/>
                  </a:lnTo>
                  <a:lnTo>
                    <a:pt x="222110" y="281863"/>
                  </a:lnTo>
                  <a:lnTo>
                    <a:pt x="220726" y="278053"/>
                  </a:lnTo>
                  <a:lnTo>
                    <a:pt x="220726" y="284403"/>
                  </a:lnTo>
                  <a:lnTo>
                    <a:pt x="220726" y="297103"/>
                  </a:lnTo>
                  <a:lnTo>
                    <a:pt x="217512" y="299643"/>
                  </a:lnTo>
                  <a:lnTo>
                    <a:pt x="205549" y="299643"/>
                  </a:lnTo>
                  <a:lnTo>
                    <a:pt x="202336" y="297103"/>
                  </a:lnTo>
                  <a:lnTo>
                    <a:pt x="202336" y="321233"/>
                  </a:lnTo>
                  <a:lnTo>
                    <a:pt x="202336" y="355523"/>
                  </a:lnTo>
                  <a:lnTo>
                    <a:pt x="168770" y="355523"/>
                  </a:lnTo>
                  <a:lnTo>
                    <a:pt x="165544" y="354253"/>
                  </a:lnTo>
                  <a:lnTo>
                    <a:pt x="165544" y="340283"/>
                  </a:lnTo>
                  <a:lnTo>
                    <a:pt x="168770" y="336473"/>
                  </a:lnTo>
                  <a:lnTo>
                    <a:pt x="180721" y="336473"/>
                  </a:lnTo>
                  <a:lnTo>
                    <a:pt x="183946" y="333933"/>
                  </a:lnTo>
                  <a:lnTo>
                    <a:pt x="183946" y="319963"/>
                  </a:lnTo>
                  <a:lnTo>
                    <a:pt x="180721" y="318693"/>
                  </a:lnTo>
                  <a:lnTo>
                    <a:pt x="150368" y="318693"/>
                  </a:lnTo>
                  <a:lnTo>
                    <a:pt x="147154" y="317423"/>
                  </a:lnTo>
                  <a:lnTo>
                    <a:pt x="147154" y="300913"/>
                  </a:lnTo>
                  <a:lnTo>
                    <a:pt x="143941" y="299643"/>
                  </a:lnTo>
                  <a:lnTo>
                    <a:pt x="113588" y="299643"/>
                  </a:lnTo>
                  <a:lnTo>
                    <a:pt x="110363" y="298373"/>
                  </a:lnTo>
                  <a:lnTo>
                    <a:pt x="110363" y="283133"/>
                  </a:lnTo>
                  <a:lnTo>
                    <a:pt x="113588" y="281863"/>
                  </a:lnTo>
                  <a:lnTo>
                    <a:pt x="143941" y="281863"/>
                  </a:lnTo>
                  <a:lnTo>
                    <a:pt x="147154" y="283133"/>
                  </a:lnTo>
                  <a:lnTo>
                    <a:pt x="147154" y="297103"/>
                  </a:lnTo>
                  <a:lnTo>
                    <a:pt x="150368" y="299643"/>
                  </a:lnTo>
                  <a:lnTo>
                    <a:pt x="164172" y="299643"/>
                  </a:lnTo>
                  <a:lnTo>
                    <a:pt x="165544" y="297103"/>
                  </a:lnTo>
                  <a:lnTo>
                    <a:pt x="165544" y="261543"/>
                  </a:lnTo>
                  <a:lnTo>
                    <a:pt x="166928" y="259003"/>
                  </a:lnTo>
                  <a:lnTo>
                    <a:pt x="179666" y="259003"/>
                  </a:lnTo>
                  <a:lnTo>
                    <a:pt x="182448" y="264083"/>
                  </a:lnTo>
                  <a:lnTo>
                    <a:pt x="183667" y="272973"/>
                  </a:lnTo>
                  <a:lnTo>
                    <a:pt x="183756" y="278053"/>
                  </a:lnTo>
                  <a:lnTo>
                    <a:pt x="183870" y="284403"/>
                  </a:lnTo>
                  <a:lnTo>
                    <a:pt x="183984" y="290753"/>
                  </a:lnTo>
                  <a:lnTo>
                    <a:pt x="184086" y="297103"/>
                  </a:lnTo>
                  <a:lnTo>
                    <a:pt x="184213" y="304723"/>
                  </a:lnTo>
                  <a:lnTo>
                    <a:pt x="185432" y="313613"/>
                  </a:lnTo>
                  <a:lnTo>
                    <a:pt x="188201" y="317423"/>
                  </a:lnTo>
                  <a:lnTo>
                    <a:pt x="193141" y="318693"/>
                  </a:lnTo>
                  <a:lnTo>
                    <a:pt x="200952" y="318693"/>
                  </a:lnTo>
                  <a:lnTo>
                    <a:pt x="202336" y="321233"/>
                  </a:lnTo>
                  <a:lnTo>
                    <a:pt x="202336" y="297103"/>
                  </a:lnTo>
                  <a:lnTo>
                    <a:pt x="202336" y="284403"/>
                  </a:lnTo>
                  <a:lnTo>
                    <a:pt x="205549" y="281863"/>
                  </a:lnTo>
                  <a:lnTo>
                    <a:pt x="217512" y="281863"/>
                  </a:lnTo>
                  <a:lnTo>
                    <a:pt x="220726" y="284403"/>
                  </a:lnTo>
                  <a:lnTo>
                    <a:pt x="220726" y="278053"/>
                  </a:lnTo>
                  <a:lnTo>
                    <a:pt x="220726" y="243763"/>
                  </a:lnTo>
                  <a:lnTo>
                    <a:pt x="219354" y="239953"/>
                  </a:lnTo>
                  <a:lnTo>
                    <a:pt x="205549" y="239953"/>
                  </a:lnTo>
                  <a:lnTo>
                    <a:pt x="202336" y="243763"/>
                  </a:lnTo>
                  <a:lnTo>
                    <a:pt x="202336" y="255193"/>
                  </a:lnTo>
                  <a:lnTo>
                    <a:pt x="199123" y="259003"/>
                  </a:lnTo>
                  <a:lnTo>
                    <a:pt x="187159" y="259003"/>
                  </a:lnTo>
                  <a:lnTo>
                    <a:pt x="183946" y="255193"/>
                  </a:lnTo>
                  <a:lnTo>
                    <a:pt x="183946" y="243763"/>
                  </a:lnTo>
                  <a:lnTo>
                    <a:pt x="180721" y="239953"/>
                  </a:lnTo>
                  <a:lnTo>
                    <a:pt x="168770" y="239953"/>
                  </a:lnTo>
                  <a:lnTo>
                    <a:pt x="165544" y="243763"/>
                  </a:lnTo>
                  <a:lnTo>
                    <a:pt x="165544" y="255193"/>
                  </a:lnTo>
                  <a:lnTo>
                    <a:pt x="162331" y="259003"/>
                  </a:lnTo>
                  <a:lnTo>
                    <a:pt x="150368" y="259003"/>
                  </a:lnTo>
                  <a:lnTo>
                    <a:pt x="147154" y="255193"/>
                  </a:lnTo>
                  <a:lnTo>
                    <a:pt x="147154" y="243763"/>
                  </a:lnTo>
                  <a:lnTo>
                    <a:pt x="143941" y="239953"/>
                  </a:lnTo>
                  <a:lnTo>
                    <a:pt x="131978" y="239953"/>
                  </a:lnTo>
                  <a:lnTo>
                    <a:pt x="128765" y="237413"/>
                  </a:lnTo>
                  <a:lnTo>
                    <a:pt x="128765" y="223443"/>
                  </a:lnTo>
                  <a:lnTo>
                    <a:pt x="131978" y="222173"/>
                  </a:lnTo>
                  <a:lnTo>
                    <a:pt x="162331" y="222173"/>
                  </a:lnTo>
                  <a:lnTo>
                    <a:pt x="165544" y="220903"/>
                  </a:lnTo>
                  <a:lnTo>
                    <a:pt x="165544" y="204393"/>
                  </a:lnTo>
                  <a:lnTo>
                    <a:pt x="162331" y="203123"/>
                  </a:lnTo>
                  <a:lnTo>
                    <a:pt x="131978" y="203123"/>
                  </a:lnTo>
                  <a:lnTo>
                    <a:pt x="128765" y="201853"/>
                  </a:lnTo>
                  <a:lnTo>
                    <a:pt x="128765" y="204393"/>
                  </a:lnTo>
                  <a:lnTo>
                    <a:pt x="128765" y="218363"/>
                  </a:lnTo>
                  <a:lnTo>
                    <a:pt x="125539" y="222173"/>
                  </a:lnTo>
                  <a:lnTo>
                    <a:pt x="113588" y="222173"/>
                  </a:lnTo>
                  <a:lnTo>
                    <a:pt x="110363" y="224713"/>
                  </a:lnTo>
                  <a:lnTo>
                    <a:pt x="110363" y="237413"/>
                  </a:lnTo>
                  <a:lnTo>
                    <a:pt x="113588" y="239953"/>
                  </a:lnTo>
                  <a:lnTo>
                    <a:pt x="125539" y="239953"/>
                  </a:lnTo>
                  <a:lnTo>
                    <a:pt x="128765" y="243763"/>
                  </a:lnTo>
                  <a:lnTo>
                    <a:pt x="128765" y="255193"/>
                  </a:lnTo>
                  <a:lnTo>
                    <a:pt x="125539" y="259003"/>
                  </a:lnTo>
                  <a:lnTo>
                    <a:pt x="113588" y="259003"/>
                  </a:lnTo>
                  <a:lnTo>
                    <a:pt x="110363" y="255193"/>
                  </a:lnTo>
                  <a:lnTo>
                    <a:pt x="110363" y="243763"/>
                  </a:lnTo>
                  <a:lnTo>
                    <a:pt x="107149" y="239953"/>
                  </a:lnTo>
                  <a:lnTo>
                    <a:pt x="93357" y="239953"/>
                  </a:lnTo>
                  <a:lnTo>
                    <a:pt x="91973" y="237413"/>
                  </a:lnTo>
                  <a:lnTo>
                    <a:pt x="91973" y="203123"/>
                  </a:lnTo>
                  <a:lnTo>
                    <a:pt x="125539" y="203123"/>
                  </a:lnTo>
                  <a:lnTo>
                    <a:pt x="128765" y="204393"/>
                  </a:lnTo>
                  <a:lnTo>
                    <a:pt x="128765" y="201853"/>
                  </a:lnTo>
                  <a:lnTo>
                    <a:pt x="128765" y="186613"/>
                  </a:lnTo>
                  <a:lnTo>
                    <a:pt x="131978" y="185343"/>
                  </a:lnTo>
                  <a:lnTo>
                    <a:pt x="162331" y="185343"/>
                  </a:lnTo>
                  <a:lnTo>
                    <a:pt x="165544" y="184073"/>
                  </a:lnTo>
                  <a:lnTo>
                    <a:pt x="165544" y="170103"/>
                  </a:lnTo>
                  <a:lnTo>
                    <a:pt x="162331" y="166293"/>
                  </a:lnTo>
                  <a:lnTo>
                    <a:pt x="150368" y="166293"/>
                  </a:lnTo>
                  <a:lnTo>
                    <a:pt x="147154" y="163753"/>
                  </a:lnTo>
                  <a:lnTo>
                    <a:pt x="147154" y="151053"/>
                  </a:lnTo>
                  <a:lnTo>
                    <a:pt x="150368" y="148513"/>
                  </a:lnTo>
                  <a:lnTo>
                    <a:pt x="164172" y="148513"/>
                  </a:lnTo>
                  <a:lnTo>
                    <a:pt x="165544" y="144703"/>
                  </a:lnTo>
                  <a:lnTo>
                    <a:pt x="165544" y="114223"/>
                  </a:lnTo>
                  <a:lnTo>
                    <a:pt x="164172" y="111683"/>
                  </a:lnTo>
                  <a:lnTo>
                    <a:pt x="148539" y="111683"/>
                  </a:lnTo>
                  <a:lnTo>
                    <a:pt x="147154" y="114223"/>
                  </a:lnTo>
                  <a:lnTo>
                    <a:pt x="147154" y="148513"/>
                  </a:lnTo>
                  <a:lnTo>
                    <a:pt x="128765" y="148513"/>
                  </a:lnTo>
                  <a:lnTo>
                    <a:pt x="128765" y="170103"/>
                  </a:lnTo>
                  <a:lnTo>
                    <a:pt x="128765" y="181533"/>
                  </a:lnTo>
                  <a:lnTo>
                    <a:pt x="125539" y="185343"/>
                  </a:lnTo>
                  <a:lnTo>
                    <a:pt x="113588" y="185343"/>
                  </a:lnTo>
                  <a:lnTo>
                    <a:pt x="110363" y="181533"/>
                  </a:lnTo>
                  <a:lnTo>
                    <a:pt x="110363" y="170103"/>
                  </a:lnTo>
                  <a:lnTo>
                    <a:pt x="113588" y="166293"/>
                  </a:lnTo>
                  <a:lnTo>
                    <a:pt x="125539" y="166293"/>
                  </a:lnTo>
                  <a:lnTo>
                    <a:pt x="128765" y="170103"/>
                  </a:lnTo>
                  <a:lnTo>
                    <a:pt x="128765" y="148513"/>
                  </a:lnTo>
                  <a:lnTo>
                    <a:pt x="104965" y="148513"/>
                  </a:lnTo>
                  <a:lnTo>
                    <a:pt x="96621" y="149783"/>
                  </a:lnTo>
                  <a:lnTo>
                    <a:pt x="92849" y="152323"/>
                  </a:lnTo>
                  <a:lnTo>
                    <a:pt x="91973" y="157403"/>
                  </a:lnTo>
                  <a:lnTo>
                    <a:pt x="91973" y="163753"/>
                  </a:lnTo>
                  <a:lnTo>
                    <a:pt x="88760" y="166293"/>
                  </a:lnTo>
                  <a:lnTo>
                    <a:pt x="76796" y="166293"/>
                  </a:lnTo>
                  <a:lnTo>
                    <a:pt x="73583" y="163753"/>
                  </a:lnTo>
                  <a:lnTo>
                    <a:pt x="73583" y="170103"/>
                  </a:lnTo>
                  <a:lnTo>
                    <a:pt x="73583" y="181533"/>
                  </a:lnTo>
                  <a:lnTo>
                    <a:pt x="73583" y="206933"/>
                  </a:lnTo>
                  <a:lnTo>
                    <a:pt x="73583" y="218363"/>
                  </a:lnTo>
                  <a:lnTo>
                    <a:pt x="70358" y="222173"/>
                  </a:lnTo>
                  <a:lnTo>
                    <a:pt x="58407" y="222173"/>
                  </a:lnTo>
                  <a:lnTo>
                    <a:pt x="55181" y="218363"/>
                  </a:lnTo>
                  <a:lnTo>
                    <a:pt x="55181" y="206933"/>
                  </a:lnTo>
                  <a:lnTo>
                    <a:pt x="58407" y="203123"/>
                  </a:lnTo>
                  <a:lnTo>
                    <a:pt x="70358" y="203123"/>
                  </a:lnTo>
                  <a:lnTo>
                    <a:pt x="73583" y="206933"/>
                  </a:lnTo>
                  <a:lnTo>
                    <a:pt x="73583" y="181533"/>
                  </a:lnTo>
                  <a:lnTo>
                    <a:pt x="70358" y="185343"/>
                  </a:lnTo>
                  <a:lnTo>
                    <a:pt x="58407" y="185343"/>
                  </a:lnTo>
                  <a:lnTo>
                    <a:pt x="55181" y="181533"/>
                  </a:lnTo>
                  <a:lnTo>
                    <a:pt x="55181" y="170103"/>
                  </a:lnTo>
                  <a:lnTo>
                    <a:pt x="58407" y="166293"/>
                  </a:lnTo>
                  <a:lnTo>
                    <a:pt x="70358" y="166293"/>
                  </a:lnTo>
                  <a:lnTo>
                    <a:pt x="73583" y="170103"/>
                  </a:lnTo>
                  <a:lnTo>
                    <a:pt x="73583" y="163753"/>
                  </a:lnTo>
                  <a:lnTo>
                    <a:pt x="73583" y="149783"/>
                  </a:lnTo>
                  <a:lnTo>
                    <a:pt x="70358" y="148513"/>
                  </a:lnTo>
                  <a:lnTo>
                    <a:pt x="36791" y="148513"/>
                  </a:lnTo>
                  <a:lnTo>
                    <a:pt x="36791" y="181533"/>
                  </a:lnTo>
                  <a:lnTo>
                    <a:pt x="38176" y="185343"/>
                  </a:lnTo>
                  <a:lnTo>
                    <a:pt x="51968" y="185343"/>
                  </a:lnTo>
                  <a:lnTo>
                    <a:pt x="55181" y="187883"/>
                  </a:lnTo>
                  <a:lnTo>
                    <a:pt x="55181" y="194233"/>
                  </a:lnTo>
                  <a:lnTo>
                    <a:pt x="54292" y="199313"/>
                  </a:lnTo>
                  <a:lnTo>
                    <a:pt x="50520" y="201853"/>
                  </a:lnTo>
                  <a:lnTo>
                    <a:pt x="42176" y="203123"/>
                  </a:lnTo>
                  <a:lnTo>
                    <a:pt x="12992" y="203123"/>
                  </a:lnTo>
                  <a:lnTo>
                    <a:pt x="4648" y="204393"/>
                  </a:lnTo>
                  <a:lnTo>
                    <a:pt x="876" y="208203"/>
                  </a:lnTo>
                  <a:lnTo>
                    <a:pt x="0" y="212013"/>
                  </a:lnTo>
                  <a:lnTo>
                    <a:pt x="876" y="217093"/>
                  </a:lnTo>
                  <a:lnTo>
                    <a:pt x="4648" y="219633"/>
                  </a:lnTo>
                  <a:lnTo>
                    <a:pt x="12992" y="220903"/>
                  </a:lnTo>
                  <a:lnTo>
                    <a:pt x="27597" y="222173"/>
                  </a:lnTo>
                  <a:lnTo>
                    <a:pt x="55181" y="222173"/>
                  </a:lnTo>
                  <a:lnTo>
                    <a:pt x="55181" y="255193"/>
                  </a:lnTo>
                  <a:lnTo>
                    <a:pt x="53809" y="259003"/>
                  </a:lnTo>
                  <a:lnTo>
                    <a:pt x="40017" y="259003"/>
                  </a:lnTo>
                  <a:lnTo>
                    <a:pt x="36791" y="255193"/>
                  </a:lnTo>
                  <a:lnTo>
                    <a:pt x="36791" y="243763"/>
                  </a:lnTo>
                  <a:lnTo>
                    <a:pt x="33578" y="239953"/>
                  </a:lnTo>
                  <a:lnTo>
                    <a:pt x="21615" y="239953"/>
                  </a:lnTo>
                  <a:lnTo>
                    <a:pt x="18402" y="243763"/>
                  </a:lnTo>
                  <a:lnTo>
                    <a:pt x="18402" y="255193"/>
                  </a:lnTo>
                  <a:lnTo>
                    <a:pt x="21615" y="259003"/>
                  </a:lnTo>
                  <a:lnTo>
                    <a:pt x="35407" y="259003"/>
                  </a:lnTo>
                  <a:lnTo>
                    <a:pt x="36791" y="261543"/>
                  </a:lnTo>
                  <a:lnTo>
                    <a:pt x="36791" y="297103"/>
                  </a:lnTo>
                  <a:lnTo>
                    <a:pt x="35407" y="299643"/>
                  </a:lnTo>
                  <a:lnTo>
                    <a:pt x="21615" y="299643"/>
                  </a:lnTo>
                  <a:lnTo>
                    <a:pt x="18402" y="297103"/>
                  </a:lnTo>
                  <a:lnTo>
                    <a:pt x="18402" y="284403"/>
                  </a:lnTo>
                  <a:lnTo>
                    <a:pt x="15176" y="281863"/>
                  </a:lnTo>
                  <a:lnTo>
                    <a:pt x="3225" y="281863"/>
                  </a:lnTo>
                  <a:lnTo>
                    <a:pt x="0" y="284403"/>
                  </a:lnTo>
                  <a:lnTo>
                    <a:pt x="0" y="297103"/>
                  </a:lnTo>
                  <a:lnTo>
                    <a:pt x="3225" y="299643"/>
                  </a:lnTo>
                  <a:lnTo>
                    <a:pt x="15176" y="299643"/>
                  </a:lnTo>
                  <a:lnTo>
                    <a:pt x="18402" y="303453"/>
                  </a:lnTo>
                  <a:lnTo>
                    <a:pt x="18402" y="317423"/>
                  </a:lnTo>
                  <a:lnTo>
                    <a:pt x="21615" y="318693"/>
                  </a:lnTo>
                  <a:lnTo>
                    <a:pt x="51968" y="318693"/>
                  </a:lnTo>
                  <a:lnTo>
                    <a:pt x="55181" y="319963"/>
                  </a:lnTo>
                  <a:lnTo>
                    <a:pt x="55181" y="333933"/>
                  </a:lnTo>
                  <a:lnTo>
                    <a:pt x="58407" y="336473"/>
                  </a:lnTo>
                  <a:lnTo>
                    <a:pt x="70358" y="336473"/>
                  </a:lnTo>
                  <a:lnTo>
                    <a:pt x="73583" y="333933"/>
                  </a:lnTo>
                  <a:lnTo>
                    <a:pt x="73583" y="321233"/>
                  </a:lnTo>
                  <a:lnTo>
                    <a:pt x="70358" y="318693"/>
                  </a:lnTo>
                  <a:lnTo>
                    <a:pt x="56565" y="318693"/>
                  </a:lnTo>
                  <a:lnTo>
                    <a:pt x="55181" y="314883"/>
                  </a:lnTo>
                  <a:lnTo>
                    <a:pt x="55181" y="284403"/>
                  </a:lnTo>
                  <a:lnTo>
                    <a:pt x="56565" y="281863"/>
                  </a:lnTo>
                  <a:lnTo>
                    <a:pt x="72199" y="281863"/>
                  </a:lnTo>
                  <a:lnTo>
                    <a:pt x="73583" y="278053"/>
                  </a:lnTo>
                  <a:lnTo>
                    <a:pt x="73583" y="243763"/>
                  </a:lnTo>
                  <a:lnTo>
                    <a:pt x="74955" y="239953"/>
                  </a:lnTo>
                  <a:lnTo>
                    <a:pt x="88760" y="239953"/>
                  </a:lnTo>
                  <a:lnTo>
                    <a:pt x="91973" y="243763"/>
                  </a:lnTo>
                  <a:lnTo>
                    <a:pt x="91973" y="255193"/>
                  </a:lnTo>
                  <a:lnTo>
                    <a:pt x="95199" y="259003"/>
                  </a:lnTo>
                  <a:lnTo>
                    <a:pt x="108064" y="259003"/>
                  </a:lnTo>
                  <a:lnTo>
                    <a:pt x="110363" y="261543"/>
                  </a:lnTo>
                  <a:lnTo>
                    <a:pt x="110363" y="278053"/>
                  </a:lnTo>
                  <a:lnTo>
                    <a:pt x="108064" y="281863"/>
                  </a:lnTo>
                  <a:lnTo>
                    <a:pt x="93357" y="281863"/>
                  </a:lnTo>
                  <a:lnTo>
                    <a:pt x="91973" y="284403"/>
                  </a:lnTo>
                  <a:lnTo>
                    <a:pt x="91973" y="318693"/>
                  </a:lnTo>
                  <a:lnTo>
                    <a:pt x="147154" y="318693"/>
                  </a:lnTo>
                  <a:lnTo>
                    <a:pt x="147154" y="351713"/>
                  </a:lnTo>
                  <a:lnTo>
                    <a:pt x="145770" y="355523"/>
                  </a:lnTo>
                  <a:lnTo>
                    <a:pt x="131978" y="355523"/>
                  </a:lnTo>
                  <a:lnTo>
                    <a:pt x="128765" y="351713"/>
                  </a:lnTo>
                  <a:lnTo>
                    <a:pt x="128765" y="358063"/>
                  </a:lnTo>
                  <a:lnTo>
                    <a:pt x="128765" y="370763"/>
                  </a:lnTo>
                  <a:lnTo>
                    <a:pt x="125539" y="373303"/>
                  </a:lnTo>
                  <a:lnTo>
                    <a:pt x="113588" y="373303"/>
                  </a:lnTo>
                  <a:lnTo>
                    <a:pt x="110363" y="370763"/>
                  </a:lnTo>
                  <a:lnTo>
                    <a:pt x="110363" y="358063"/>
                  </a:lnTo>
                  <a:lnTo>
                    <a:pt x="113588" y="355523"/>
                  </a:lnTo>
                  <a:lnTo>
                    <a:pt x="125539" y="355523"/>
                  </a:lnTo>
                  <a:lnTo>
                    <a:pt x="128765" y="358063"/>
                  </a:lnTo>
                  <a:lnTo>
                    <a:pt x="128765" y="351713"/>
                  </a:lnTo>
                  <a:lnTo>
                    <a:pt x="128765" y="340283"/>
                  </a:lnTo>
                  <a:lnTo>
                    <a:pt x="125539" y="336473"/>
                  </a:lnTo>
                  <a:lnTo>
                    <a:pt x="113588" y="336473"/>
                  </a:lnTo>
                  <a:lnTo>
                    <a:pt x="110363" y="340283"/>
                  </a:lnTo>
                  <a:lnTo>
                    <a:pt x="110363" y="351713"/>
                  </a:lnTo>
                  <a:lnTo>
                    <a:pt x="107149" y="355523"/>
                  </a:lnTo>
                  <a:lnTo>
                    <a:pt x="95199" y="355523"/>
                  </a:lnTo>
                  <a:lnTo>
                    <a:pt x="91973" y="358063"/>
                  </a:lnTo>
                  <a:lnTo>
                    <a:pt x="91973" y="370763"/>
                  </a:lnTo>
                  <a:lnTo>
                    <a:pt x="88760" y="373303"/>
                  </a:lnTo>
                  <a:lnTo>
                    <a:pt x="76796" y="373303"/>
                  </a:lnTo>
                  <a:lnTo>
                    <a:pt x="73583" y="370763"/>
                  </a:lnTo>
                  <a:lnTo>
                    <a:pt x="73583" y="356793"/>
                  </a:lnTo>
                  <a:lnTo>
                    <a:pt x="70358" y="355523"/>
                  </a:lnTo>
                  <a:lnTo>
                    <a:pt x="40017" y="355523"/>
                  </a:lnTo>
                  <a:lnTo>
                    <a:pt x="36791" y="356793"/>
                  </a:lnTo>
                  <a:lnTo>
                    <a:pt x="36791" y="370763"/>
                  </a:lnTo>
                  <a:lnTo>
                    <a:pt x="33578" y="373303"/>
                  </a:lnTo>
                  <a:lnTo>
                    <a:pt x="21615" y="373303"/>
                  </a:lnTo>
                  <a:lnTo>
                    <a:pt x="18402" y="377113"/>
                  </a:lnTo>
                  <a:lnTo>
                    <a:pt x="18402" y="382193"/>
                  </a:lnTo>
                  <a:lnTo>
                    <a:pt x="19710" y="387273"/>
                  </a:lnTo>
                  <a:lnTo>
                    <a:pt x="26504" y="391083"/>
                  </a:lnTo>
                  <a:lnTo>
                    <a:pt x="43027" y="391083"/>
                  </a:lnTo>
                  <a:lnTo>
                    <a:pt x="73583" y="392353"/>
                  </a:lnTo>
                  <a:lnTo>
                    <a:pt x="104114" y="391083"/>
                  </a:lnTo>
                  <a:lnTo>
                    <a:pt x="120650" y="391083"/>
                  </a:lnTo>
                  <a:lnTo>
                    <a:pt x="127444" y="387273"/>
                  </a:lnTo>
                  <a:lnTo>
                    <a:pt x="128765" y="382193"/>
                  </a:lnTo>
                  <a:lnTo>
                    <a:pt x="129641" y="378383"/>
                  </a:lnTo>
                  <a:lnTo>
                    <a:pt x="133413" y="374573"/>
                  </a:lnTo>
                  <a:lnTo>
                    <a:pt x="141757" y="373303"/>
                  </a:lnTo>
                  <a:lnTo>
                    <a:pt x="183946" y="373303"/>
                  </a:lnTo>
                  <a:lnTo>
                    <a:pt x="183946" y="407593"/>
                  </a:lnTo>
                  <a:lnTo>
                    <a:pt x="185318" y="410133"/>
                  </a:lnTo>
                  <a:lnTo>
                    <a:pt x="199123" y="410133"/>
                  </a:lnTo>
                  <a:lnTo>
                    <a:pt x="202336" y="407593"/>
                  </a:lnTo>
                  <a:lnTo>
                    <a:pt x="202336" y="394893"/>
                  </a:lnTo>
                  <a:lnTo>
                    <a:pt x="205549" y="392353"/>
                  </a:lnTo>
                  <a:lnTo>
                    <a:pt x="217512" y="392353"/>
                  </a:lnTo>
                  <a:lnTo>
                    <a:pt x="220726" y="394893"/>
                  </a:lnTo>
                  <a:lnTo>
                    <a:pt x="220726" y="407593"/>
                  </a:lnTo>
                  <a:lnTo>
                    <a:pt x="223951" y="410133"/>
                  </a:lnTo>
                  <a:lnTo>
                    <a:pt x="235902" y="410133"/>
                  </a:lnTo>
                  <a:lnTo>
                    <a:pt x="239128" y="407593"/>
                  </a:lnTo>
                  <a:lnTo>
                    <a:pt x="239128" y="393623"/>
                  </a:lnTo>
                  <a:lnTo>
                    <a:pt x="242341" y="392353"/>
                  </a:lnTo>
                  <a:lnTo>
                    <a:pt x="277291" y="392353"/>
                  </a:lnTo>
                  <a:lnTo>
                    <a:pt x="280504" y="393623"/>
                  </a:lnTo>
                  <a:lnTo>
                    <a:pt x="280504" y="407593"/>
                  </a:lnTo>
                  <a:lnTo>
                    <a:pt x="277291" y="410133"/>
                  </a:lnTo>
                  <a:lnTo>
                    <a:pt x="260731" y="410133"/>
                  </a:lnTo>
                  <a:lnTo>
                    <a:pt x="257517" y="412673"/>
                  </a:lnTo>
                  <a:lnTo>
                    <a:pt x="257517" y="419023"/>
                  </a:lnTo>
                  <a:lnTo>
                    <a:pt x="256628" y="424103"/>
                  </a:lnTo>
                  <a:lnTo>
                    <a:pt x="252857" y="426643"/>
                  </a:lnTo>
                  <a:lnTo>
                    <a:pt x="244513" y="427913"/>
                  </a:lnTo>
                  <a:lnTo>
                    <a:pt x="215328" y="429183"/>
                  </a:lnTo>
                  <a:lnTo>
                    <a:pt x="206984" y="430453"/>
                  </a:lnTo>
                  <a:lnTo>
                    <a:pt x="203212" y="432993"/>
                  </a:lnTo>
                  <a:lnTo>
                    <a:pt x="202336" y="438073"/>
                  </a:lnTo>
                  <a:lnTo>
                    <a:pt x="202336" y="444423"/>
                  </a:lnTo>
                  <a:lnTo>
                    <a:pt x="199123" y="446963"/>
                  </a:lnTo>
                  <a:lnTo>
                    <a:pt x="187159" y="446963"/>
                  </a:lnTo>
                  <a:lnTo>
                    <a:pt x="183946" y="444423"/>
                  </a:lnTo>
                  <a:lnTo>
                    <a:pt x="183946" y="431723"/>
                  </a:lnTo>
                  <a:lnTo>
                    <a:pt x="180721" y="429183"/>
                  </a:lnTo>
                  <a:lnTo>
                    <a:pt x="166928" y="429183"/>
                  </a:lnTo>
                  <a:lnTo>
                    <a:pt x="165544" y="425373"/>
                  </a:lnTo>
                  <a:lnTo>
                    <a:pt x="165544" y="394893"/>
                  </a:lnTo>
                  <a:lnTo>
                    <a:pt x="164172" y="392353"/>
                  </a:lnTo>
                  <a:lnTo>
                    <a:pt x="151409" y="392353"/>
                  </a:lnTo>
                  <a:lnTo>
                    <a:pt x="148640" y="396163"/>
                  </a:lnTo>
                  <a:lnTo>
                    <a:pt x="147421" y="405053"/>
                  </a:lnTo>
                  <a:lnTo>
                    <a:pt x="147370" y="407593"/>
                  </a:lnTo>
                  <a:lnTo>
                    <a:pt x="147269" y="412673"/>
                  </a:lnTo>
                  <a:lnTo>
                    <a:pt x="147154" y="446963"/>
                  </a:lnTo>
                  <a:lnTo>
                    <a:pt x="183946" y="446963"/>
                  </a:lnTo>
                  <a:lnTo>
                    <a:pt x="183946" y="502843"/>
                  </a:lnTo>
                  <a:lnTo>
                    <a:pt x="217512" y="502843"/>
                  </a:lnTo>
                  <a:lnTo>
                    <a:pt x="220726" y="500303"/>
                  </a:lnTo>
                  <a:lnTo>
                    <a:pt x="220726" y="487603"/>
                  </a:lnTo>
                  <a:lnTo>
                    <a:pt x="217512" y="483793"/>
                  </a:lnTo>
                  <a:lnTo>
                    <a:pt x="203720" y="483793"/>
                  </a:lnTo>
                  <a:lnTo>
                    <a:pt x="202336" y="481253"/>
                  </a:lnTo>
                  <a:lnTo>
                    <a:pt x="202336" y="450773"/>
                  </a:lnTo>
                  <a:lnTo>
                    <a:pt x="203720" y="446963"/>
                  </a:lnTo>
                  <a:lnTo>
                    <a:pt x="217512" y="446963"/>
                  </a:lnTo>
                  <a:lnTo>
                    <a:pt x="220726" y="450773"/>
                  </a:lnTo>
                  <a:lnTo>
                    <a:pt x="220726" y="462203"/>
                  </a:lnTo>
                  <a:lnTo>
                    <a:pt x="223951" y="466013"/>
                  </a:lnTo>
                  <a:lnTo>
                    <a:pt x="235902" y="466013"/>
                  </a:lnTo>
                  <a:lnTo>
                    <a:pt x="239128" y="462203"/>
                  </a:lnTo>
                  <a:lnTo>
                    <a:pt x="239128" y="455853"/>
                  </a:lnTo>
                  <a:lnTo>
                    <a:pt x="240042" y="450773"/>
                  </a:lnTo>
                  <a:lnTo>
                    <a:pt x="244068" y="448233"/>
                  </a:lnTo>
                  <a:lnTo>
                    <a:pt x="253085" y="446963"/>
                  </a:lnTo>
                  <a:lnTo>
                    <a:pt x="298907" y="446963"/>
                  </a:lnTo>
                  <a:lnTo>
                    <a:pt x="298907" y="410133"/>
                  </a:lnTo>
                  <a:lnTo>
                    <a:pt x="335686" y="410133"/>
                  </a:lnTo>
                  <a:lnTo>
                    <a:pt x="335686" y="446963"/>
                  </a:lnTo>
                  <a:lnTo>
                    <a:pt x="372478" y="446963"/>
                  </a:lnTo>
                  <a:lnTo>
                    <a:pt x="372414" y="487603"/>
                  </a:lnTo>
                  <a:lnTo>
                    <a:pt x="372262" y="499033"/>
                  </a:lnTo>
                  <a:lnTo>
                    <a:pt x="372198" y="504113"/>
                  </a:lnTo>
                  <a:lnTo>
                    <a:pt x="370979" y="514273"/>
                  </a:lnTo>
                  <a:lnTo>
                    <a:pt x="368211" y="519353"/>
                  </a:lnTo>
                  <a:lnTo>
                    <a:pt x="363283" y="520623"/>
                  </a:lnTo>
                  <a:lnTo>
                    <a:pt x="355460" y="520623"/>
                  </a:lnTo>
                  <a:lnTo>
                    <a:pt x="354088" y="516813"/>
                  </a:lnTo>
                  <a:lnTo>
                    <a:pt x="354088" y="487603"/>
                  </a:lnTo>
                  <a:lnTo>
                    <a:pt x="352704" y="483793"/>
                  </a:lnTo>
                  <a:lnTo>
                    <a:pt x="338912" y="483793"/>
                  </a:lnTo>
                  <a:lnTo>
                    <a:pt x="335686" y="481253"/>
                  </a:lnTo>
                  <a:lnTo>
                    <a:pt x="335686" y="468553"/>
                  </a:lnTo>
                  <a:lnTo>
                    <a:pt x="332473" y="466013"/>
                  </a:lnTo>
                  <a:lnTo>
                    <a:pt x="320509" y="466013"/>
                  </a:lnTo>
                  <a:lnTo>
                    <a:pt x="317296" y="468553"/>
                  </a:lnTo>
                  <a:lnTo>
                    <a:pt x="317296" y="481253"/>
                  </a:lnTo>
                  <a:lnTo>
                    <a:pt x="320509" y="483793"/>
                  </a:lnTo>
                  <a:lnTo>
                    <a:pt x="334314" y="483793"/>
                  </a:lnTo>
                  <a:lnTo>
                    <a:pt x="335686" y="487603"/>
                  </a:lnTo>
                  <a:lnTo>
                    <a:pt x="335686" y="516813"/>
                  </a:lnTo>
                  <a:lnTo>
                    <a:pt x="334314" y="520623"/>
                  </a:lnTo>
                  <a:lnTo>
                    <a:pt x="320509" y="520623"/>
                  </a:lnTo>
                  <a:lnTo>
                    <a:pt x="317296" y="516813"/>
                  </a:lnTo>
                  <a:lnTo>
                    <a:pt x="317296" y="504113"/>
                  </a:lnTo>
                  <a:lnTo>
                    <a:pt x="314083" y="502843"/>
                  </a:lnTo>
                  <a:lnTo>
                    <a:pt x="283730" y="502843"/>
                  </a:lnTo>
                  <a:lnTo>
                    <a:pt x="280504" y="504113"/>
                  </a:lnTo>
                  <a:lnTo>
                    <a:pt x="280504" y="519353"/>
                  </a:lnTo>
                  <a:lnTo>
                    <a:pt x="283730" y="520623"/>
                  </a:lnTo>
                  <a:lnTo>
                    <a:pt x="314083" y="520623"/>
                  </a:lnTo>
                  <a:lnTo>
                    <a:pt x="317296" y="521893"/>
                  </a:lnTo>
                  <a:lnTo>
                    <a:pt x="317296" y="529513"/>
                  </a:lnTo>
                  <a:lnTo>
                    <a:pt x="318312" y="534593"/>
                  </a:lnTo>
                  <a:lnTo>
                    <a:pt x="323100" y="537133"/>
                  </a:lnTo>
                  <a:lnTo>
                    <a:pt x="334162" y="538403"/>
                  </a:lnTo>
                  <a:lnTo>
                    <a:pt x="390867" y="538403"/>
                  </a:lnTo>
                  <a:lnTo>
                    <a:pt x="390867" y="505383"/>
                  </a:lnTo>
                  <a:lnTo>
                    <a:pt x="392252" y="502843"/>
                  </a:lnTo>
                  <a:lnTo>
                    <a:pt x="407885" y="502843"/>
                  </a:lnTo>
                  <a:lnTo>
                    <a:pt x="409270" y="499033"/>
                  </a:lnTo>
                  <a:lnTo>
                    <a:pt x="409270" y="466013"/>
                  </a:lnTo>
                  <a:lnTo>
                    <a:pt x="442836" y="466013"/>
                  </a:lnTo>
                  <a:lnTo>
                    <a:pt x="446049" y="467283"/>
                  </a:lnTo>
                  <a:lnTo>
                    <a:pt x="446049" y="481253"/>
                  </a:lnTo>
                  <a:lnTo>
                    <a:pt x="442836" y="483793"/>
                  </a:lnTo>
                  <a:lnTo>
                    <a:pt x="429044" y="483793"/>
                  </a:lnTo>
                  <a:lnTo>
                    <a:pt x="427659" y="487603"/>
                  </a:lnTo>
                  <a:lnTo>
                    <a:pt x="427659" y="516813"/>
                  </a:lnTo>
                  <a:lnTo>
                    <a:pt x="429044" y="520623"/>
                  </a:lnTo>
                  <a:lnTo>
                    <a:pt x="444677" y="520623"/>
                  </a:lnTo>
                  <a:lnTo>
                    <a:pt x="446049" y="516813"/>
                  </a:lnTo>
                  <a:lnTo>
                    <a:pt x="446049" y="483793"/>
                  </a:lnTo>
                  <a:lnTo>
                    <a:pt x="479615" y="483793"/>
                  </a:lnTo>
                  <a:lnTo>
                    <a:pt x="482841" y="485063"/>
                  </a:lnTo>
                  <a:lnTo>
                    <a:pt x="482841" y="499033"/>
                  </a:lnTo>
                  <a:lnTo>
                    <a:pt x="479615" y="502843"/>
                  </a:lnTo>
                  <a:lnTo>
                    <a:pt x="465823" y="502843"/>
                  </a:lnTo>
                  <a:lnTo>
                    <a:pt x="464451" y="505383"/>
                  </a:lnTo>
                  <a:lnTo>
                    <a:pt x="464451" y="535863"/>
                  </a:lnTo>
                  <a:lnTo>
                    <a:pt x="465823" y="538403"/>
                  </a:lnTo>
                  <a:lnTo>
                    <a:pt x="481457" y="538403"/>
                  </a:lnTo>
                  <a:lnTo>
                    <a:pt x="482841" y="535863"/>
                  </a:lnTo>
                  <a:lnTo>
                    <a:pt x="482841" y="505383"/>
                  </a:lnTo>
                  <a:lnTo>
                    <a:pt x="484225" y="502843"/>
                  </a:lnTo>
                  <a:lnTo>
                    <a:pt x="499859" y="502843"/>
                  </a:lnTo>
                  <a:lnTo>
                    <a:pt x="501230" y="505383"/>
                  </a:lnTo>
                  <a:lnTo>
                    <a:pt x="501230" y="535863"/>
                  </a:lnTo>
                  <a:lnTo>
                    <a:pt x="502615" y="538403"/>
                  </a:lnTo>
                  <a:lnTo>
                    <a:pt x="518248" y="538403"/>
                  </a:lnTo>
                  <a:lnTo>
                    <a:pt x="519633" y="535863"/>
                  </a:lnTo>
                  <a:lnTo>
                    <a:pt x="519633" y="505383"/>
                  </a:lnTo>
                  <a:lnTo>
                    <a:pt x="521004" y="502843"/>
                  </a:lnTo>
                  <a:lnTo>
                    <a:pt x="534797" y="502843"/>
                  </a:lnTo>
                  <a:lnTo>
                    <a:pt x="538022" y="499033"/>
                  </a:lnTo>
                  <a:lnTo>
                    <a:pt x="538022" y="487603"/>
                  </a:lnTo>
                  <a:lnTo>
                    <a:pt x="534797" y="483793"/>
                  </a:lnTo>
                  <a:lnTo>
                    <a:pt x="522846" y="483793"/>
                  </a:lnTo>
                  <a:lnTo>
                    <a:pt x="519633" y="481253"/>
                  </a:lnTo>
                  <a:lnTo>
                    <a:pt x="519633" y="487603"/>
                  </a:lnTo>
                  <a:lnTo>
                    <a:pt x="519633" y="499033"/>
                  </a:lnTo>
                  <a:lnTo>
                    <a:pt x="516407" y="502843"/>
                  </a:lnTo>
                  <a:lnTo>
                    <a:pt x="504456" y="502843"/>
                  </a:lnTo>
                  <a:lnTo>
                    <a:pt x="501230" y="499033"/>
                  </a:lnTo>
                  <a:lnTo>
                    <a:pt x="501230" y="487603"/>
                  </a:lnTo>
                  <a:lnTo>
                    <a:pt x="498017" y="483793"/>
                  </a:lnTo>
                  <a:lnTo>
                    <a:pt x="486054" y="483793"/>
                  </a:lnTo>
                  <a:lnTo>
                    <a:pt x="482841" y="481253"/>
                  </a:lnTo>
                  <a:lnTo>
                    <a:pt x="482841" y="468553"/>
                  </a:lnTo>
                  <a:lnTo>
                    <a:pt x="479615" y="466013"/>
                  </a:lnTo>
                  <a:lnTo>
                    <a:pt x="467664" y="466013"/>
                  </a:lnTo>
                  <a:lnTo>
                    <a:pt x="464451" y="462203"/>
                  </a:lnTo>
                  <a:lnTo>
                    <a:pt x="464451" y="450773"/>
                  </a:lnTo>
                  <a:lnTo>
                    <a:pt x="467664" y="446963"/>
                  </a:lnTo>
                  <a:lnTo>
                    <a:pt x="479615" y="446963"/>
                  </a:lnTo>
                  <a:lnTo>
                    <a:pt x="482841" y="450773"/>
                  </a:lnTo>
                  <a:lnTo>
                    <a:pt x="482841" y="462203"/>
                  </a:lnTo>
                  <a:lnTo>
                    <a:pt x="486054" y="466013"/>
                  </a:lnTo>
                  <a:lnTo>
                    <a:pt x="498017" y="466013"/>
                  </a:lnTo>
                  <a:lnTo>
                    <a:pt x="501230" y="468553"/>
                  </a:lnTo>
                  <a:lnTo>
                    <a:pt x="501230" y="481253"/>
                  </a:lnTo>
                  <a:lnTo>
                    <a:pt x="504456" y="483793"/>
                  </a:lnTo>
                  <a:lnTo>
                    <a:pt x="516407" y="483793"/>
                  </a:lnTo>
                  <a:lnTo>
                    <a:pt x="519633" y="487603"/>
                  </a:lnTo>
                  <a:lnTo>
                    <a:pt x="519633" y="481253"/>
                  </a:lnTo>
                  <a:lnTo>
                    <a:pt x="519633" y="468553"/>
                  </a:lnTo>
                  <a:lnTo>
                    <a:pt x="522846" y="466013"/>
                  </a:lnTo>
                  <a:lnTo>
                    <a:pt x="534797" y="466013"/>
                  </a:lnTo>
                  <a:lnTo>
                    <a:pt x="538022" y="462203"/>
                  </a:lnTo>
                  <a:lnTo>
                    <a:pt x="538022" y="450773"/>
                  </a:lnTo>
                  <a:lnTo>
                    <a:pt x="534797" y="446963"/>
                  </a:lnTo>
                  <a:lnTo>
                    <a:pt x="522846" y="446963"/>
                  </a:lnTo>
                  <a:lnTo>
                    <a:pt x="519633" y="450773"/>
                  </a:lnTo>
                  <a:lnTo>
                    <a:pt x="519633" y="462203"/>
                  </a:lnTo>
                  <a:lnTo>
                    <a:pt x="516407" y="466013"/>
                  </a:lnTo>
                  <a:lnTo>
                    <a:pt x="504456" y="466013"/>
                  </a:lnTo>
                  <a:lnTo>
                    <a:pt x="501230" y="462203"/>
                  </a:lnTo>
                  <a:lnTo>
                    <a:pt x="501230" y="450773"/>
                  </a:lnTo>
                  <a:lnTo>
                    <a:pt x="498017" y="446963"/>
                  </a:lnTo>
                  <a:lnTo>
                    <a:pt x="484225" y="446963"/>
                  </a:lnTo>
                  <a:lnTo>
                    <a:pt x="482841" y="444423"/>
                  </a:lnTo>
                  <a:lnTo>
                    <a:pt x="482841" y="413943"/>
                  </a:lnTo>
                  <a:lnTo>
                    <a:pt x="484225" y="410133"/>
                  </a:lnTo>
                  <a:lnTo>
                    <a:pt x="498017" y="410133"/>
                  </a:lnTo>
                  <a:lnTo>
                    <a:pt x="501230" y="413943"/>
                  </a:lnTo>
                  <a:lnTo>
                    <a:pt x="501230" y="425373"/>
                  </a:lnTo>
                  <a:lnTo>
                    <a:pt x="504456" y="429183"/>
                  </a:lnTo>
                  <a:lnTo>
                    <a:pt x="516407" y="429183"/>
                  </a:lnTo>
                  <a:lnTo>
                    <a:pt x="519633" y="425373"/>
                  </a:lnTo>
                  <a:lnTo>
                    <a:pt x="519633" y="413943"/>
                  </a:lnTo>
                  <a:lnTo>
                    <a:pt x="522846" y="410133"/>
                  </a:lnTo>
                  <a:lnTo>
                    <a:pt x="534797" y="410133"/>
                  </a:lnTo>
                  <a:lnTo>
                    <a:pt x="538022" y="407593"/>
                  </a:lnTo>
                  <a:lnTo>
                    <a:pt x="538022" y="393623"/>
                  </a:lnTo>
                  <a:lnTo>
                    <a:pt x="534797" y="392353"/>
                  </a:lnTo>
                  <a:lnTo>
                    <a:pt x="501230" y="392353"/>
                  </a:lnTo>
                  <a:lnTo>
                    <a:pt x="501332" y="358063"/>
                  </a:lnTo>
                  <a:lnTo>
                    <a:pt x="515353" y="335203"/>
                  </a:lnTo>
                  <a:lnTo>
                    <a:pt x="518134" y="332663"/>
                  </a:lnTo>
                  <a:lnTo>
                    <a:pt x="519353" y="323773"/>
                  </a:lnTo>
                  <a:lnTo>
                    <a:pt x="519468" y="317423"/>
                  </a:lnTo>
                  <a:lnTo>
                    <a:pt x="519544" y="313613"/>
                  </a:lnTo>
                  <a:lnTo>
                    <a:pt x="519633" y="308533"/>
                  </a:lnTo>
                  <a:lnTo>
                    <a:pt x="519734" y="303453"/>
                  </a:lnTo>
                  <a:lnTo>
                    <a:pt x="519849" y="297103"/>
                  </a:lnTo>
                  <a:lnTo>
                    <a:pt x="519899" y="294563"/>
                  </a:lnTo>
                  <a:lnTo>
                    <a:pt x="521119" y="285673"/>
                  </a:lnTo>
                  <a:lnTo>
                    <a:pt x="523887" y="281863"/>
                  </a:lnTo>
                  <a:lnTo>
                    <a:pt x="536638" y="281863"/>
                  </a:lnTo>
                  <a:lnTo>
                    <a:pt x="538022" y="278053"/>
                  </a:lnTo>
                  <a:lnTo>
                    <a:pt x="538022" y="239953"/>
                  </a:lnTo>
                  <a:close/>
                </a:path>
                <a:path w="538479" h="538479">
                  <a:moveTo>
                    <a:pt x="538022" y="147548"/>
                  </a:moveTo>
                  <a:lnTo>
                    <a:pt x="504444" y="147548"/>
                  </a:lnTo>
                  <a:lnTo>
                    <a:pt x="501230" y="148920"/>
                  </a:lnTo>
                  <a:lnTo>
                    <a:pt x="501230" y="156743"/>
                  </a:lnTo>
                  <a:lnTo>
                    <a:pt x="501230" y="162725"/>
                  </a:lnTo>
                  <a:lnTo>
                    <a:pt x="504444" y="165938"/>
                  </a:lnTo>
                  <a:lnTo>
                    <a:pt x="516407" y="165938"/>
                  </a:lnTo>
                  <a:lnTo>
                    <a:pt x="519620" y="169164"/>
                  </a:lnTo>
                  <a:lnTo>
                    <a:pt x="519620" y="182956"/>
                  </a:lnTo>
                  <a:lnTo>
                    <a:pt x="516407" y="184327"/>
                  </a:lnTo>
                  <a:lnTo>
                    <a:pt x="486054" y="184327"/>
                  </a:lnTo>
                  <a:lnTo>
                    <a:pt x="482841" y="185712"/>
                  </a:lnTo>
                  <a:lnTo>
                    <a:pt x="482841" y="201345"/>
                  </a:lnTo>
                  <a:lnTo>
                    <a:pt x="486054" y="202730"/>
                  </a:lnTo>
                  <a:lnTo>
                    <a:pt x="516407" y="202730"/>
                  </a:lnTo>
                  <a:lnTo>
                    <a:pt x="519620" y="204101"/>
                  </a:lnTo>
                  <a:lnTo>
                    <a:pt x="519620" y="217906"/>
                  </a:lnTo>
                  <a:lnTo>
                    <a:pt x="522846" y="221119"/>
                  </a:lnTo>
                  <a:lnTo>
                    <a:pt x="534797" y="221119"/>
                  </a:lnTo>
                  <a:lnTo>
                    <a:pt x="538022" y="217906"/>
                  </a:lnTo>
                  <a:lnTo>
                    <a:pt x="538022" y="205943"/>
                  </a:lnTo>
                  <a:lnTo>
                    <a:pt x="534797" y="202730"/>
                  </a:lnTo>
                  <a:lnTo>
                    <a:pt x="522846" y="202730"/>
                  </a:lnTo>
                  <a:lnTo>
                    <a:pt x="519620" y="199504"/>
                  </a:lnTo>
                  <a:lnTo>
                    <a:pt x="519620" y="187553"/>
                  </a:lnTo>
                  <a:lnTo>
                    <a:pt x="522846" y="184327"/>
                  </a:lnTo>
                  <a:lnTo>
                    <a:pt x="536638" y="184327"/>
                  </a:lnTo>
                  <a:lnTo>
                    <a:pt x="538022" y="181114"/>
                  </a:lnTo>
                  <a:lnTo>
                    <a:pt x="538022" y="147548"/>
                  </a:lnTo>
                  <a:close/>
                </a:path>
                <a:path w="538479" h="538479">
                  <a:moveTo>
                    <a:pt x="538022" y="0"/>
                  </a:moveTo>
                  <a:lnTo>
                    <a:pt x="519633" y="0"/>
                  </a:lnTo>
                  <a:lnTo>
                    <a:pt x="519633" y="19050"/>
                  </a:lnTo>
                  <a:lnTo>
                    <a:pt x="519633" y="110490"/>
                  </a:lnTo>
                  <a:lnTo>
                    <a:pt x="427659" y="110490"/>
                  </a:lnTo>
                  <a:lnTo>
                    <a:pt x="427659" y="19050"/>
                  </a:lnTo>
                  <a:lnTo>
                    <a:pt x="519633" y="19050"/>
                  </a:lnTo>
                  <a:lnTo>
                    <a:pt x="519633" y="0"/>
                  </a:lnTo>
                  <a:lnTo>
                    <a:pt x="409270" y="0"/>
                  </a:lnTo>
                  <a:lnTo>
                    <a:pt x="409270" y="19050"/>
                  </a:lnTo>
                  <a:lnTo>
                    <a:pt x="409270" y="110490"/>
                  </a:lnTo>
                  <a:lnTo>
                    <a:pt x="409270" y="129540"/>
                  </a:lnTo>
                  <a:lnTo>
                    <a:pt x="538022" y="129540"/>
                  </a:lnTo>
                  <a:lnTo>
                    <a:pt x="538022" y="110756"/>
                  </a:lnTo>
                  <a:lnTo>
                    <a:pt x="538022" y="110490"/>
                  </a:lnTo>
                  <a:lnTo>
                    <a:pt x="538022" y="19050"/>
                  </a:lnTo>
                  <a:lnTo>
                    <a:pt x="538022" y="18783"/>
                  </a:lnTo>
                  <a:lnTo>
                    <a:pt x="538022" y="0"/>
                  </a:lnTo>
                  <a:close/>
                </a:path>
              </a:pathLst>
            </a:custGeom>
            <a:solidFill>
              <a:srgbClr val="3025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169856" y="10021096"/>
              <a:ext cx="257505" cy="129539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9155886" y="8703363"/>
            <a:ext cx="2858314" cy="7694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500" dirty="0" err="1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Paka</a:t>
            </a:r>
            <a:r>
              <a:rPr lang="ru-RU" sz="150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 арт. </a:t>
            </a:r>
            <a:r>
              <a:rPr lang="ru-RU" sz="150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  <a:hlinkClick r:id="rId6"/>
              </a:rPr>
              <a:t>25525</a:t>
            </a:r>
            <a:endParaRPr sz="1500" dirty="0">
              <a:latin typeface="TT Norms Pro Serif Medium" panose="020A0103060000020004" pitchFamily="18" charset="0"/>
              <a:cs typeface="Bookman Old Style"/>
            </a:endParaRPr>
          </a:p>
          <a:p>
            <a:pPr marL="12700">
              <a:lnSpc>
                <a:spcPts val="1040"/>
              </a:lnSpc>
              <a:spcBef>
                <a:spcPts val="965"/>
              </a:spcBef>
            </a:pPr>
            <a:r>
              <a:rPr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100% </a:t>
            </a: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переработанный полиэстер</a:t>
            </a:r>
            <a:r>
              <a:rPr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.</a:t>
            </a:r>
            <a:endParaRPr sz="800" dirty="0">
              <a:latin typeface="TT Norms Pro Serif Light" panose="020A0103060000020004" pitchFamily="18" charset="0"/>
              <a:cs typeface="Times New Roman"/>
            </a:endParaRPr>
          </a:p>
          <a:p>
            <a:pPr marL="12700" marR="5080">
              <a:lnSpc>
                <a:spcPts val="1000"/>
              </a:lnSpc>
              <a:spcBef>
                <a:spcPts val="60"/>
              </a:spcBef>
            </a:pP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Выделяется контрастным шнуром  над козырьком, добавляя характер лаконичному дизайну.</a:t>
            </a:r>
            <a:endParaRPr sz="800" dirty="0">
              <a:latin typeface="TT Norms Pro Serif Light" panose="020A0103060000020004" pitchFamily="18" charset="0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403326" y="9848983"/>
            <a:ext cx="33718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800" spc="-10" dirty="0">
                <a:solidFill>
                  <a:srgbClr val="2A2019"/>
                </a:solidFill>
                <a:latin typeface="Times New Roman"/>
                <a:cs typeface="Times New Roman"/>
              </a:rPr>
              <a:t>Цвета </a:t>
            </a:r>
            <a:r>
              <a:rPr sz="800" spc="-10">
                <a:solidFill>
                  <a:srgbClr val="2A2019"/>
                </a:solidFill>
                <a:latin typeface="Times New Roman"/>
                <a:cs typeface="Times New Roman"/>
              </a:rPr>
              <a:t>: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156586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latin typeface="Courier New"/>
                <a:cs typeface="Courier New"/>
              </a:rPr>
              <a:t>LOOKBOOK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298135" y="742392"/>
            <a:ext cx="29972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20" dirty="0">
                <a:latin typeface="Courier New"/>
                <a:cs typeface="Courier New"/>
              </a:rPr>
              <a:t>PAKA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3165328" y="742391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latin typeface="Courier New"/>
                <a:cs typeface="Courier New"/>
              </a:rPr>
              <a:t>ATLANTIS</a:t>
            </a:r>
            <a:endParaRPr sz="900">
              <a:latin typeface="Courier New"/>
              <a:cs typeface="Courier New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13096799" y="10015553"/>
            <a:ext cx="631190" cy="136525"/>
            <a:chOff x="13096799" y="10015553"/>
            <a:chExt cx="631190" cy="136525"/>
          </a:xfrm>
        </p:grpSpPr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426237" y="10015553"/>
              <a:ext cx="137985" cy="13644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261518" y="10015553"/>
              <a:ext cx="137985" cy="13644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096799" y="10015553"/>
              <a:ext cx="137985" cy="13644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589393" y="10015555"/>
              <a:ext cx="137985" cy="13644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67995" y="12"/>
            <a:ext cx="7667993" cy="10907991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400" y="-2229"/>
            <a:ext cx="7671588" cy="10908814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14442820" y="10438562"/>
            <a:ext cx="13716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75"/>
              </a:lnSpc>
            </a:pPr>
            <a:r>
              <a:rPr sz="900" spc="-25" dirty="0">
                <a:solidFill>
                  <a:srgbClr val="231F20"/>
                </a:solidFill>
                <a:latin typeface="Courier New"/>
                <a:cs typeface="Courier New"/>
              </a:rPr>
              <a:t>27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3300" y="10424948"/>
            <a:ext cx="16256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25" dirty="0">
                <a:solidFill>
                  <a:srgbClr val="231F20"/>
                </a:solidFill>
                <a:latin typeface="Courier New"/>
                <a:cs typeface="Courier New"/>
              </a:rPr>
              <a:t>26</a:t>
            </a:r>
            <a:endParaRPr sz="900">
              <a:latin typeface="Courier New"/>
              <a:cs typeface="Courier New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09280" y="1795818"/>
            <a:ext cx="2235454" cy="2953753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609280" y="4827029"/>
            <a:ext cx="2235454" cy="295374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931272" y="1795821"/>
            <a:ext cx="2235454" cy="2953753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931272" y="4827029"/>
            <a:ext cx="2235454" cy="2953740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1609648" y="9612314"/>
            <a:ext cx="539750" cy="539750"/>
            <a:chOff x="1609648" y="9612314"/>
            <a:chExt cx="539750" cy="539750"/>
          </a:xfrm>
        </p:grpSpPr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09648" y="9612314"/>
              <a:ext cx="129019" cy="12953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609661" y="9613213"/>
              <a:ext cx="539115" cy="538480"/>
            </a:xfrm>
            <a:custGeom>
              <a:avLst/>
              <a:gdLst/>
              <a:ahLst/>
              <a:cxnLst/>
              <a:rect l="l" t="t" r="r" b="b"/>
              <a:pathLst>
                <a:path w="539114" h="538479">
                  <a:moveTo>
                    <a:pt x="239610" y="318693"/>
                  </a:moveTo>
                  <a:lnTo>
                    <a:pt x="236385" y="317309"/>
                  </a:lnTo>
                  <a:lnTo>
                    <a:pt x="205968" y="317309"/>
                  </a:lnTo>
                  <a:lnTo>
                    <a:pt x="202742" y="318693"/>
                  </a:lnTo>
                  <a:lnTo>
                    <a:pt x="202742" y="326529"/>
                  </a:lnTo>
                  <a:lnTo>
                    <a:pt x="202742" y="334365"/>
                  </a:lnTo>
                  <a:lnTo>
                    <a:pt x="205968" y="335749"/>
                  </a:lnTo>
                  <a:lnTo>
                    <a:pt x="236385" y="335749"/>
                  </a:lnTo>
                  <a:lnTo>
                    <a:pt x="239610" y="334365"/>
                  </a:lnTo>
                  <a:lnTo>
                    <a:pt x="239610" y="318693"/>
                  </a:lnTo>
                  <a:close/>
                </a:path>
                <a:path w="539114" h="538479">
                  <a:moveTo>
                    <a:pt x="281076" y="112268"/>
                  </a:moveTo>
                  <a:lnTo>
                    <a:pt x="277850" y="109956"/>
                  </a:lnTo>
                  <a:lnTo>
                    <a:pt x="261264" y="109956"/>
                  </a:lnTo>
                  <a:lnTo>
                    <a:pt x="258038" y="112268"/>
                  </a:lnTo>
                  <a:lnTo>
                    <a:pt x="258038" y="119176"/>
                  </a:lnTo>
                  <a:lnTo>
                    <a:pt x="258038" y="126085"/>
                  </a:lnTo>
                  <a:lnTo>
                    <a:pt x="261264" y="128397"/>
                  </a:lnTo>
                  <a:lnTo>
                    <a:pt x="277850" y="128397"/>
                  </a:lnTo>
                  <a:lnTo>
                    <a:pt x="281076" y="126085"/>
                  </a:lnTo>
                  <a:lnTo>
                    <a:pt x="281076" y="112268"/>
                  </a:lnTo>
                  <a:close/>
                </a:path>
                <a:path w="539114" h="538479">
                  <a:moveTo>
                    <a:pt x="299504" y="56045"/>
                  </a:moveTo>
                  <a:lnTo>
                    <a:pt x="296278" y="54660"/>
                  </a:lnTo>
                  <a:lnTo>
                    <a:pt x="258038" y="54660"/>
                  </a:lnTo>
                  <a:lnTo>
                    <a:pt x="258038" y="73088"/>
                  </a:lnTo>
                  <a:lnTo>
                    <a:pt x="258038" y="89674"/>
                  </a:lnTo>
                  <a:lnTo>
                    <a:pt x="259422" y="91516"/>
                  </a:lnTo>
                  <a:lnTo>
                    <a:pt x="277850" y="91516"/>
                  </a:lnTo>
                  <a:lnTo>
                    <a:pt x="281076" y="89217"/>
                  </a:lnTo>
                  <a:lnTo>
                    <a:pt x="281076" y="76314"/>
                  </a:lnTo>
                  <a:lnTo>
                    <a:pt x="284302" y="73088"/>
                  </a:lnTo>
                  <a:lnTo>
                    <a:pt x="296278" y="73088"/>
                  </a:lnTo>
                  <a:lnTo>
                    <a:pt x="299504" y="69862"/>
                  </a:lnTo>
                  <a:lnTo>
                    <a:pt x="299504" y="56045"/>
                  </a:lnTo>
                  <a:close/>
                </a:path>
                <a:path w="539114" h="538479">
                  <a:moveTo>
                    <a:pt x="317931" y="186905"/>
                  </a:moveTo>
                  <a:lnTo>
                    <a:pt x="316547" y="183680"/>
                  </a:lnTo>
                  <a:lnTo>
                    <a:pt x="300888" y="183680"/>
                  </a:lnTo>
                  <a:lnTo>
                    <a:pt x="299504" y="186905"/>
                  </a:lnTo>
                  <a:lnTo>
                    <a:pt x="299504" y="202107"/>
                  </a:lnTo>
                  <a:lnTo>
                    <a:pt x="299504" y="220535"/>
                  </a:lnTo>
                  <a:lnTo>
                    <a:pt x="258038" y="220535"/>
                  </a:lnTo>
                  <a:lnTo>
                    <a:pt x="258038" y="257403"/>
                  </a:lnTo>
                  <a:lnTo>
                    <a:pt x="221170" y="257403"/>
                  </a:lnTo>
                  <a:lnTo>
                    <a:pt x="221170" y="295643"/>
                  </a:lnTo>
                  <a:lnTo>
                    <a:pt x="222554" y="298869"/>
                  </a:lnTo>
                  <a:lnTo>
                    <a:pt x="236372" y="298869"/>
                  </a:lnTo>
                  <a:lnTo>
                    <a:pt x="239598" y="295643"/>
                  </a:lnTo>
                  <a:lnTo>
                    <a:pt x="239598" y="283667"/>
                  </a:lnTo>
                  <a:lnTo>
                    <a:pt x="242824" y="280441"/>
                  </a:lnTo>
                  <a:lnTo>
                    <a:pt x="255727" y="280441"/>
                  </a:lnTo>
                  <a:lnTo>
                    <a:pt x="258038" y="277215"/>
                  </a:lnTo>
                  <a:lnTo>
                    <a:pt x="258038" y="259702"/>
                  </a:lnTo>
                  <a:lnTo>
                    <a:pt x="260337" y="257403"/>
                  </a:lnTo>
                  <a:lnTo>
                    <a:pt x="277850" y="257403"/>
                  </a:lnTo>
                  <a:lnTo>
                    <a:pt x="281076" y="255092"/>
                  </a:lnTo>
                  <a:lnTo>
                    <a:pt x="281076" y="242201"/>
                  </a:lnTo>
                  <a:lnTo>
                    <a:pt x="284302" y="238975"/>
                  </a:lnTo>
                  <a:lnTo>
                    <a:pt x="296278" y="238975"/>
                  </a:lnTo>
                  <a:lnTo>
                    <a:pt x="299504" y="235750"/>
                  </a:lnTo>
                  <a:lnTo>
                    <a:pt x="299504" y="223761"/>
                  </a:lnTo>
                  <a:lnTo>
                    <a:pt x="302729" y="220535"/>
                  </a:lnTo>
                  <a:lnTo>
                    <a:pt x="316547" y="220535"/>
                  </a:lnTo>
                  <a:lnTo>
                    <a:pt x="317931" y="217309"/>
                  </a:lnTo>
                  <a:lnTo>
                    <a:pt x="317931" y="186905"/>
                  </a:lnTo>
                  <a:close/>
                </a:path>
                <a:path w="539114" h="538479">
                  <a:moveTo>
                    <a:pt x="354799" y="464756"/>
                  </a:moveTo>
                  <a:lnTo>
                    <a:pt x="321157" y="464756"/>
                  </a:lnTo>
                  <a:lnTo>
                    <a:pt x="317931" y="466140"/>
                  </a:lnTo>
                  <a:lnTo>
                    <a:pt x="317931" y="473976"/>
                  </a:lnTo>
                  <a:lnTo>
                    <a:pt x="317931" y="479971"/>
                  </a:lnTo>
                  <a:lnTo>
                    <a:pt x="321157" y="483196"/>
                  </a:lnTo>
                  <a:lnTo>
                    <a:pt x="333133" y="483196"/>
                  </a:lnTo>
                  <a:lnTo>
                    <a:pt x="336359" y="486422"/>
                  </a:lnTo>
                  <a:lnTo>
                    <a:pt x="336359" y="498398"/>
                  </a:lnTo>
                  <a:lnTo>
                    <a:pt x="339585" y="501624"/>
                  </a:lnTo>
                  <a:lnTo>
                    <a:pt x="353415" y="501624"/>
                  </a:lnTo>
                  <a:lnTo>
                    <a:pt x="354799" y="498398"/>
                  </a:lnTo>
                  <a:lnTo>
                    <a:pt x="354799" y="464756"/>
                  </a:lnTo>
                  <a:close/>
                </a:path>
                <a:path w="539114" h="538479">
                  <a:moveTo>
                    <a:pt x="391655" y="205333"/>
                  </a:moveTo>
                  <a:lnTo>
                    <a:pt x="388429" y="202107"/>
                  </a:lnTo>
                  <a:lnTo>
                    <a:pt x="376453" y="202107"/>
                  </a:lnTo>
                  <a:lnTo>
                    <a:pt x="373227" y="205333"/>
                  </a:lnTo>
                  <a:lnTo>
                    <a:pt x="373227" y="211328"/>
                  </a:lnTo>
                  <a:lnTo>
                    <a:pt x="373227" y="217322"/>
                  </a:lnTo>
                  <a:lnTo>
                    <a:pt x="376453" y="220548"/>
                  </a:lnTo>
                  <a:lnTo>
                    <a:pt x="388429" y="220548"/>
                  </a:lnTo>
                  <a:lnTo>
                    <a:pt x="391655" y="217322"/>
                  </a:lnTo>
                  <a:lnTo>
                    <a:pt x="391655" y="205333"/>
                  </a:lnTo>
                  <a:close/>
                </a:path>
                <a:path w="539114" h="538479">
                  <a:moveTo>
                    <a:pt x="410095" y="300266"/>
                  </a:moveTo>
                  <a:lnTo>
                    <a:pt x="406869" y="298881"/>
                  </a:lnTo>
                  <a:lnTo>
                    <a:pt x="373227" y="298881"/>
                  </a:lnTo>
                  <a:lnTo>
                    <a:pt x="373227" y="317309"/>
                  </a:lnTo>
                  <a:lnTo>
                    <a:pt x="373227" y="332511"/>
                  </a:lnTo>
                  <a:lnTo>
                    <a:pt x="374611" y="335737"/>
                  </a:lnTo>
                  <a:lnTo>
                    <a:pt x="388429" y="335737"/>
                  </a:lnTo>
                  <a:lnTo>
                    <a:pt x="391655" y="332511"/>
                  </a:lnTo>
                  <a:lnTo>
                    <a:pt x="391655" y="320535"/>
                  </a:lnTo>
                  <a:lnTo>
                    <a:pt x="394881" y="317309"/>
                  </a:lnTo>
                  <a:lnTo>
                    <a:pt x="406869" y="317309"/>
                  </a:lnTo>
                  <a:lnTo>
                    <a:pt x="410095" y="314083"/>
                  </a:lnTo>
                  <a:lnTo>
                    <a:pt x="410095" y="300266"/>
                  </a:lnTo>
                  <a:close/>
                </a:path>
                <a:path w="539114" h="538479">
                  <a:moveTo>
                    <a:pt x="428523" y="412686"/>
                  </a:moveTo>
                  <a:lnTo>
                    <a:pt x="425297" y="409460"/>
                  </a:lnTo>
                  <a:lnTo>
                    <a:pt x="413321" y="409460"/>
                  </a:lnTo>
                  <a:lnTo>
                    <a:pt x="410095" y="412686"/>
                  </a:lnTo>
                  <a:lnTo>
                    <a:pt x="410095" y="418680"/>
                  </a:lnTo>
                  <a:lnTo>
                    <a:pt x="410095" y="424675"/>
                  </a:lnTo>
                  <a:lnTo>
                    <a:pt x="413321" y="427901"/>
                  </a:lnTo>
                  <a:lnTo>
                    <a:pt x="425297" y="427901"/>
                  </a:lnTo>
                  <a:lnTo>
                    <a:pt x="428523" y="424675"/>
                  </a:lnTo>
                  <a:lnTo>
                    <a:pt x="428523" y="412686"/>
                  </a:lnTo>
                  <a:close/>
                </a:path>
                <a:path w="539114" h="538479">
                  <a:moveTo>
                    <a:pt x="446951" y="320535"/>
                  </a:moveTo>
                  <a:lnTo>
                    <a:pt x="445566" y="317309"/>
                  </a:lnTo>
                  <a:lnTo>
                    <a:pt x="429907" y="317309"/>
                  </a:lnTo>
                  <a:lnTo>
                    <a:pt x="428523" y="320535"/>
                  </a:lnTo>
                  <a:lnTo>
                    <a:pt x="428523" y="335737"/>
                  </a:lnTo>
                  <a:lnTo>
                    <a:pt x="428523" y="350939"/>
                  </a:lnTo>
                  <a:lnTo>
                    <a:pt x="429907" y="354164"/>
                  </a:lnTo>
                  <a:lnTo>
                    <a:pt x="445566" y="354164"/>
                  </a:lnTo>
                  <a:lnTo>
                    <a:pt x="446951" y="350939"/>
                  </a:lnTo>
                  <a:lnTo>
                    <a:pt x="446951" y="320535"/>
                  </a:lnTo>
                  <a:close/>
                </a:path>
                <a:path w="539114" h="538479">
                  <a:moveTo>
                    <a:pt x="539115" y="240030"/>
                  </a:moveTo>
                  <a:lnTo>
                    <a:pt x="505472" y="240030"/>
                  </a:lnTo>
                  <a:lnTo>
                    <a:pt x="502246" y="238760"/>
                  </a:lnTo>
                  <a:lnTo>
                    <a:pt x="502246" y="284480"/>
                  </a:lnTo>
                  <a:lnTo>
                    <a:pt x="502246" y="314960"/>
                  </a:lnTo>
                  <a:lnTo>
                    <a:pt x="500875" y="317500"/>
                  </a:lnTo>
                  <a:lnTo>
                    <a:pt x="487045" y="317500"/>
                  </a:lnTo>
                  <a:lnTo>
                    <a:pt x="483819" y="314960"/>
                  </a:lnTo>
                  <a:lnTo>
                    <a:pt x="483819" y="302260"/>
                  </a:lnTo>
                  <a:lnTo>
                    <a:pt x="480593" y="299720"/>
                  </a:lnTo>
                  <a:lnTo>
                    <a:pt x="466775" y="299720"/>
                  </a:lnTo>
                  <a:lnTo>
                    <a:pt x="465391" y="295910"/>
                  </a:lnTo>
                  <a:lnTo>
                    <a:pt x="465391" y="261620"/>
                  </a:lnTo>
                  <a:lnTo>
                    <a:pt x="464007" y="257810"/>
                  </a:lnTo>
                  <a:lnTo>
                    <a:pt x="450189" y="257810"/>
                  </a:lnTo>
                  <a:lnTo>
                    <a:pt x="446963" y="255270"/>
                  </a:lnTo>
                  <a:lnTo>
                    <a:pt x="446963" y="248920"/>
                  </a:lnTo>
                  <a:lnTo>
                    <a:pt x="446074" y="243840"/>
                  </a:lnTo>
                  <a:lnTo>
                    <a:pt x="442290" y="241300"/>
                  </a:lnTo>
                  <a:lnTo>
                    <a:pt x="433933" y="240030"/>
                  </a:lnTo>
                  <a:lnTo>
                    <a:pt x="404685" y="240030"/>
                  </a:lnTo>
                  <a:lnTo>
                    <a:pt x="396328" y="241300"/>
                  </a:lnTo>
                  <a:lnTo>
                    <a:pt x="392544" y="243840"/>
                  </a:lnTo>
                  <a:lnTo>
                    <a:pt x="391668" y="248920"/>
                  </a:lnTo>
                  <a:lnTo>
                    <a:pt x="391668" y="256540"/>
                  </a:lnTo>
                  <a:lnTo>
                    <a:pt x="394893" y="257810"/>
                  </a:lnTo>
                  <a:lnTo>
                    <a:pt x="428523" y="257810"/>
                  </a:lnTo>
                  <a:lnTo>
                    <a:pt x="428523" y="295910"/>
                  </a:lnTo>
                  <a:lnTo>
                    <a:pt x="429907" y="299720"/>
                  </a:lnTo>
                  <a:lnTo>
                    <a:pt x="443738" y="299720"/>
                  </a:lnTo>
                  <a:lnTo>
                    <a:pt x="446963" y="302260"/>
                  </a:lnTo>
                  <a:lnTo>
                    <a:pt x="446963" y="314960"/>
                  </a:lnTo>
                  <a:lnTo>
                    <a:pt x="450189" y="317500"/>
                  </a:lnTo>
                  <a:lnTo>
                    <a:pt x="462165" y="317500"/>
                  </a:lnTo>
                  <a:lnTo>
                    <a:pt x="465391" y="321310"/>
                  </a:lnTo>
                  <a:lnTo>
                    <a:pt x="465391" y="332740"/>
                  </a:lnTo>
                  <a:lnTo>
                    <a:pt x="468617" y="336550"/>
                  </a:lnTo>
                  <a:lnTo>
                    <a:pt x="482434" y="336550"/>
                  </a:lnTo>
                  <a:lnTo>
                    <a:pt x="483819" y="339090"/>
                  </a:lnTo>
                  <a:lnTo>
                    <a:pt x="483819" y="373380"/>
                  </a:lnTo>
                  <a:lnTo>
                    <a:pt x="446963" y="373380"/>
                  </a:lnTo>
                  <a:lnTo>
                    <a:pt x="446963" y="391160"/>
                  </a:lnTo>
                  <a:lnTo>
                    <a:pt x="446963" y="447040"/>
                  </a:lnTo>
                  <a:lnTo>
                    <a:pt x="391668" y="447040"/>
                  </a:lnTo>
                  <a:lnTo>
                    <a:pt x="391668" y="391160"/>
                  </a:lnTo>
                  <a:lnTo>
                    <a:pt x="446963" y="391160"/>
                  </a:lnTo>
                  <a:lnTo>
                    <a:pt x="446963" y="373380"/>
                  </a:lnTo>
                  <a:lnTo>
                    <a:pt x="410095" y="373380"/>
                  </a:lnTo>
                  <a:lnTo>
                    <a:pt x="410095" y="339090"/>
                  </a:lnTo>
                  <a:lnTo>
                    <a:pt x="408711" y="336550"/>
                  </a:lnTo>
                  <a:lnTo>
                    <a:pt x="393052" y="336550"/>
                  </a:lnTo>
                  <a:lnTo>
                    <a:pt x="391668" y="339090"/>
                  </a:lnTo>
                  <a:lnTo>
                    <a:pt x="391668" y="369570"/>
                  </a:lnTo>
                  <a:lnTo>
                    <a:pt x="390283" y="373380"/>
                  </a:lnTo>
                  <a:lnTo>
                    <a:pt x="374611" y="373380"/>
                  </a:lnTo>
                  <a:lnTo>
                    <a:pt x="373227" y="375920"/>
                  </a:lnTo>
                  <a:lnTo>
                    <a:pt x="373227" y="410210"/>
                  </a:lnTo>
                  <a:lnTo>
                    <a:pt x="330949" y="410210"/>
                  </a:lnTo>
                  <a:lnTo>
                    <a:pt x="322592" y="411480"/>
                  </a:lnTo>
                  <a:lnTo>
                    <a:pt x="318808" y="414020"/>
                  </a:lnTo>
                  <a:lnTo>
                    <a:pt x="317931" y="419100"/>
                  </a:lnTo>
                  <a:lnTo>
                    <a:pt x="317931" y="426720"/>
                  </a:lnTo>
                  <a:lnTo>
                    <a:pt x="321157" y="427990"/>
                  </a:lnTo>
                  <a:lnTo>
                    <a:pt x="351574" y="427990"/>
                  </a:lnTo>
                  <a:lnTo>
                    <a:pt x="354799" y="430530"/>
                  </a:lnTo>
                  <a:lnTo>
                    <a:pt x="354799" y="443230"/>
                  </a:lnTo>
                  <a:lnTo>
                    <a:pt x="358025" y="447040"/>
                  </a:lnTo>
                  <a:lnTo>
                    <a:pt x="364020" y="447040"/>
                  </a:lnTo>
                  <a:lnTo>
                    <a:pt x="368947" y="448310"/>
                  </a:lnTo>
                  <a:lnTo>
                    <a:pt x="371729" y="453390"/>
                  </a:lnTo>
                  <a:lnTo>
                    <a:pt x="372948" y="463562"/>
                  </a:lnTo>
                  <a:lnTo>
                    <a:pt x="373164" y="480060"/>
                  </a:lnTo>
                  <a:lnTo>
                    <a:pt x="373227" y="520712"/>
                  </a:lnTo>
                  <a:lnTo>
                    <a:pt x="330949" y="520712"/>
                  </a:lnTo>
                  <a:lnTo>
                    <a:pt x="322592" y="519430"/>
                  </a:lnTo>
                  <a:lnTo>
                    <a:pt x="318808" y="516890"/>
                  </a:lnTo>
                  <a:lnTo>
                    <a:pt x="317931" y="511810"/>
                  </a:lnTo>
                  <a:lnTo>
                    <a:pt x="317004" y="506730"/>
                  </a:lnTo>
                  <a:lnTo>
                    <a:pt x="312978" y="504190"/>
                  </a:lnTo>
                  <a:lnTo>
                    <a:pt x="303936" y="502932"/>
                  </a:lnTo>
                  <a:lnTo>
                    <a:pt x="287985" y="501662"/>
                  </a:lnTo>
                  <a:lnTo>
                    <a:pt x="272021" y="502932"/>
                  </a:lnTo>
                  <a:lnTo>
                    <a:pt x="262991" y="504190"/>
                  </a:lnTo>
                  <a:lnTo>
                    <a:pt x="258953" y="506730"/>
                  </a:lnTo>
                  <a:lnTo>
                    <a:pt x="258038" y="511810"/>
                  </a:lnTo>
                  <a:lnTo>
                    <a:pt x="258038" y="516890"/>
                  </a:lnTo>
                  <a:lnTo>
                    <a:pt x="254812" y="520712"/>
                  </a:lnTo>
                  <a:lnTo>
                    <a:pt x="240982" y="520712"/>
                  </a:lnTo>
                  <a:lnTo>
                    <a:pt x="239598" y="516890"/>
                  </a:lnTo>
                  <a:lnTo>
                    <a:pt x="239598" y="486410"/>
                  </a:lnTo>
                  <a:lnTo>
                    <a:pt x="240982" y="483882"/>
                  </a:lnTo>
                  <a:lnTo>
                    <a:pt x="254812" y="483882"/>
                  </a:lnTo>
                  <a:lnTo>
                    <a:pt x="258038" y="480060"/>
                  </a:lnTo>
                  <a:lnTo>
                    <a:pt x="258038" y="468630"/>
                  </a:lnTo>
                  <a:lnTo>
                    <a:pt x="254812" y="464832"/>
                  </a:lnTo>
                  <a:lnTo>
                    <a:pt x="242824" y="464832"/>
                  </a:lnTo>
                  <a:lnTo>
                    <a:pt x="239598" y="462280"/>
                  </a:lnTo>
                  <a:lnTo>
                    <a:pt x="239598" y="455930"/>
                  </a:lnTo>
                  <a:lnTo>
                    <a:pt x="240512" y="450850"/>
                  </a:lnTo>
                  <a:lnTo>
                    <a:pt x="244551" y="448310"/>
                  </a:lnTo>
                  <a:lnTo>
                    <a:pt x="253593" y="447040"/>
                  </a:lnTo>
                  <a:lnTo>
                    <a:pt x="299504" y="447040"/>
                  </a:lnTo>
                  <a:lnTo>
                    <a:pt x="299504" y="412750"/>
                  </a:lnTo>
                  <a:lnTo>
                    <a:pt x="300888" y="410210"/>
                  </a:lnTo>
                  <a:lnTo>
                    <a:pt x="314718" y="410210"/>
                  </a:lnTo>
                  <a:lnTo>
                    <a:pt x="317931" y="406400"/>
                  </a:lnTo>
                  <a:lnTo>
                    <a:pt x="317931" y="392430"/>
                  </a:lnTo>
                  <a:lnTo>
                    <a:pt x="321157" y="391160"/>
                  </a:lnTo>
                  <a:lnTo>
                    <a:pt x="351574" y="391160"/>
                  </a:lnTo>
                  <a:lnTo>
                    <a:pt x="354799" y="389890"/>
                  </a:lnTo>
                  <a:lnTo>
                    <a:pt x="354799" y="375920"/>
                  </a:lnTo>
                  <a:lnTo>
                    <a:pt x="358025" y="373380"/>
                  </a:lnTo>
                  <a:lnTo>
                    <a:pt x="370001" y="373380"/>
                  </a:lnTo>
                  <a:lnTo>
                    <a:pt x="373227" y="369570"/>
                  </a:lnTo>
                  <a:lnTo>
                    <a:pt x="373227" y="358140"/>
                  </a:lnTo>
                  <a:lnTo>
                    <a:pt x="370001" y="354330"/>
                  </a:lnTo>
                  <a:lnTo>
                    <a:pt x="358025" y="354330"/>
                  </a:lnTo>
                  <a:lnTo>
                    <a:pt x="354799" y="351790"/>
                  </a:lnTo>
                  <a:lnTo>
                    <a:pt x="354799" y="339090"/>
                  </a:lnTo>
                  <a:lnTo>
                    <a:pt x="351574" y="336550"/>
                  </a:lnTo>
                  <a:lnTo>
                    <a:pt x="339598" y="336550"/>
                  </a:lnTo>
                  <a:lnTo>
                    <a:pt x="336372" y="332740"/>
                  </a:lnTo>
                  <a:lnTo>
                    <a:pt x="336372" y="321310"/>
                  </a:lnTo>
                  <a:lnTo>
                    <a:pt x="339598" y="317500"/>
                  </a:lnTo>
                  <a:lnTo>
                    <a:pt x="351574" y="317500"/>
                  </a:lnTo>
                  <a:lnTo>
                    <a:pt x="354799" y="314960"/>
                  </a:lnTo>
                  <a:lnTo>
                    <a:pt x="354799" y="300990"/>
                  </a:lnTo>
                  <a:lnTo>
                    <a:pt x="351574" y="299720"/>
                  </a:lnTo>
                  <a:lnTo>
                    <a:pt x="321157" y="299720"/>
                  </a:lnTo>
                  <a:lnTo>
                    <a:pt x="317931" y="298450"/>
                  </a:lnTo>
                  <a:lnTo>
                    <a:pt x="317931" y="355600"/>
                  </a:lnTo>
                  <a:lnTo>
                    <a:pt x="317931" y="369570"/>
                  </a:lnTo>
                  <a:lnTo>
                    <a:pt x="314718" y="373380"/>
                  </a:lnTo>
                  <a:lnTo>
                    <a:pt x="302729" y="373380"/>
                  </a:lnTo>
                  <a:lnTo>
                    <a:pt x="299504" y="375920"/>
                  </a:lnTo>
                  <a:lnTo>
                    <a:pt x="299504" y="388620"/>
                  </a:lnTo>
                  <a:lnTo>
                    <a:pt x="296278" y="391160"/>
                  </a:lnTo>
                  <a:lnTo>
                    <a:pt x="284302" y="391160"/>
                  </a:lnTo>
                  <a:lnTo>
                    <a:pt x="281076" y="394970"/>
                  </a:lnTo>
                  <a:lnTo>
                    <a:pt x="281076" y="407670"/>
                  </a:lnTo>
                  <a:lnTo>
                    <a:pt x="277850" y="410210"/>
                  </a:lnTo>
                  <a:lnTo>
                    <a:pt x="261264" y="410210"/>
                  </a:lnTo>
                  <a:lnTo>
                    <a:pt x="258038" y="412750"/>
                  </a:lnTo>
                  <a:lnTo>
                    <a:pt x="258038" y="425450"/>
                  </a:lnTo>
                  <a:lnTo>
                    <a:pt x="254812" y="427990"/>
                  </a:lnTo>
                  <a:lnTo>
                    <a:pt x="240982" y="427990"/>
                  </a:lnTo>
                  <a:lnTo>
                    <a:pt x="239598" y="425450"/>
                  </a:lnTo>
                  <a:lnTo>
                    <a:pt x="239598" y="410210"/>
                  </a:lnTo>
                  <a:lnTo>
                    <a:pt x="239598" y="391160"/>
                  </a:lnTo>
                  <a:lnTo>
                    <a:pt x="281076" y="391160"/>
                  </a:lnTo>
                  <a:lnTo>
                    <a:pt x="281076" y="354330"/>
                  </a:lnTo>
                  <a:lnTo>
                    <a:pt x="314718" y="354330"/>
                  </a:lnTo>
                  <a:lnTo>
                    <a:pt x="317931" y="355600"/>
                  </a:lnTo>
                  <a:lnTo>
                    <a:pt x="317931" y="298450"/>
                  </a:lnTo>
                  <a:lnTo>
                    <a:pt x="317931" y="281940"/>
                  </a:lnTo>
                  <a:lnTo>
                    <a:pt x="321157" y="280670"/>
                  </a:lnTo>
                  <a:lnTo>
                    <a:pt x="351574" y="280670"/>
                  </a:lnTo>
                  <a:lnTo>
                    <a:pt x="354799" y="281940"/>
                  </a:lnTo>
                  <a:lnTo>
                    <a:pt x="354799" y="295910"/>
                  </a:lnTo>
                  <a:lnTo>
                    <a:pt x="358025" y="299720"/>
                  </a:lnTo>
                  <a:lnTo>
                    <a:pt x="370001" y="299720"/>
                  </a:lnTo>
                  <a:lnTo>
                    <a:pt x="373227" y="295910"/>
                  </a:lnTo>
                  <a:lnTo>
                    <a:pt x="373227" y="284480"/>
                  </a:lnTo>
                  <a:lnTo>
                    <a:pt x="376453" y="280670"/>
                  </a:lnTo>
                  <a:lnTo>
                    <a:pt x="389356" y="280670"/>
                  </a:lnTo>
                  <a:lnTo>
                    <a:pt x="391668" y="278130"/>
                  </a:lnTo>
                  <a:lnTo>
                    <a:pt x="391668" y="261620"/>
                  </a:lnTo>
                  <a:lnTo>
                    <a:pt x="389356" y="257810"/>
                  </a:lnTo>
                  <a:lnTo>
                    <a:pt x="374611" y="257810"/>
                  </a:lnTo>
                  <a:lnTo>
                    <a:pt x="373227" y="255270"/>
                  </a:lnTo>
                  <a:lnTo>
                    <a:pt x="373227" y="224790"/>
                  </a:lnTo>
                  <a:lnTo>
                    <a:pt x="371856" y="220980"/>
                  </a:lnTo>
                  <a:lnTo>
                    <a:pt x="356184" y="220980"/>
                  </a:lnTo>
                  <a:lnTo>
                    <a:pt x="354799" y="218440"/>
                  </a:lnTo>
                  <a:lnTo>
                    <a:pt x="354799" y="184150"/>
                  </a:lnTo>
                  <a:lnTo>
                    <a:pt x="388442" y="184150"/>
                  </a:lnTo>
                  <a:lnTo>
                    <a:pt x="391668" y="185420"/>
                  </a:lnTo>
                  <a:lnTo>
                    <a:pt x="391668" y="199390"/>
                  </a:lnTo>
                  <a:lnTo>
                    <a:pt x="394893" y="203200"/>
                  </a:lnTo>
                  <a:lnTo>
                    <a:pt x="406869" y="203200"/>
                  </a:lnTo>
                  <a:lnTo>
                    <a:pt x="410095" y="199390"/>
                  </a:lnTo>
                  <a:lnTo>
                    <a:pt x="410095" y="187960"/>
                  </a:lnTo>
                  <a:lnTo>
                    <a:pt x="413321" y="184150"/>
                  </a:lnTo>
                  <a:lnTo>
                    <a:pt x="425297" y="184150"/>
                  </a:lnTo>
                  <a:lnTo>
                    <a:pt x="428523" y="187960"/>
                  </a:lnTo>
                  <a:lnTo>
                    <a:pt x="428523" y="199390"/>
                  </a:lnTo>
                  <a:lnTo>
                    <a:pt x="425297" y="203200"/>
                  </a:lnTo>
                  <a:lnTo>
                    <a:pt x="413321" y="203200"/>
                  </a:lnTo>
                  <a:lnTo>
                    <a:pt x="410095" y="205740"/>
                  </a:lnTo>
                  <a:lnTo>
                    <a:pt x="410095" y="212090"/>
                  </a:lnTo>
                  <a:lnTo>
                    <a:pt x="410972" y="217170"/>
                  </a:lnTo>
                  <a:lnTo>
                    <a:pt x="414756" y="219710"/>
                  </a:lnTo>
                  <a:lnTo>
                    <a:pt x="423113" y="220980"/>
                  </a:lnTo>
                  <a:lnTo>
                    <a:pt x="452361" y="220980"/>
                  </a:lnTo>
                  <a:lnTo>
                    <a:pt x="460717" y="222250"/>
                  </a:lnTo>
                  <a:lnTo>
                    <a:pt x="464502" y="226060"/>
                  </a:lnTo>
                  <a:lnTo>
                    <a:pt x="465391" y="229870"/>
                  </a:lnTo>
                  <a:lnTo>
                    <a:pt x="465391" y="236220"/>
                  </a:lnTo>
                  <a:lnTo>
                    <a:pt x="468617" y="240030"/>
                  </a:lnTo>
                  <a:lnTo>
                    <a:pt x="482434" y="240030"/>
                  </a:lnTo>
                  <a:lnTo>
                    <a:pt x="483819" y="242570"/>
                  </a:lnTo>
                  <a:lnTo>
                    <a:pt x="483819" y="278130"/>
                  </a:lnTo>
                  <a:lnTo>
                    <a:pt x="485203" y="280670"/>
                  </a:lnTo>
                  <a:lnTo>
                    <a:pt x="500875" y="280670"/>
                  </a:lnTo>
                  <a:lnTo>
                    <a:pt x="502246" y="284480"/>
                  </a:lnTo>
                  <a:lnTo>
                    <a:pt x="502246" y="238760"/>
                  </a:lnTo>
                  <a:lnTo>
                    <a:pt x="502246" y="222250"/>
                  </a:lnTo>
                  <a:lnTo>
                    <a:pt x="499021" y="220980"/>
                  </a:lnTo>
                  <a:lnTo>
                    <a:pt x="465391" y="220980"/>
                  </a:lnTo>
                  <a:lnTo>
                    <a:pt x="465480" y="187960"/>
                  </a:lnTo>
                  <a:lnTo>
                    <a:pt x="465607" y="181610"/>
                  </a:lnTo>
                  <a:lnTo>
                    <a:pt x="465658" y="179070"/>
                  </a:lnTo>
                  <a:lnTo>
                    <a:pt x="466877" y="170180"/>
                  </a:lnTo>
                  <a:lnTo>
                    <a:pt x="469658" y="166370"/>
                  </a:lnTo>
                  <a:lnTo>
                    <a:pt x="480593" y="166370"/>
                  </a:lnTo>
                  <a:lnTo>
                    <a:pt x="483819" y="162560"/>
                  </a:lnTo>
                  <a:lnTo>
                    <a:pt x="483819" y="151130"/>
                  </a:lnTo>
                  <a:lnTo>
                    <a:pt x="480593" y="147320"/>
                  </a:lnTo>
                  <a:lnTo>
                    <a:pt x="468617" y="147320"/>
                  </a:lnTo>
                  <a:lnTo>
                    <a:pt x="465391" y="151130"/>
                  </a:lnTo>
                  <a:lnTo>
                    <a:pt x="465391" y="165100"/>
                  </a:lnTo>
                  <a:lnTo>
                    <a:pt x="462165" y="166370"/>
                  </a:lnTo>
                  <a:lnTo>
                    <a:pt x="431749" y="166370"/>
                  </a:lnTo>
                  <a:lnTo>
                    <a:pt x="428523" y="165100"/>
                  </a:lnTo>
                  <a:lnTo>
                    <a:pt x="428523" y="151130"/>
                  </a:lnTo>
                  <a:lnTo>
                    <a:pt x="425297" y="147320"/>
                  </a:lnTo>
                  <a:lnTo>
                    <a:pt x="413321" y="147320"/>
                  </a:lnTo>
                  <a:lnTo>
                    <a:pt x="410095" y="151130"/>
                  </a:lnTo>
                  <a:lnTo>
                    <a:pt x="410095" y="156210"/>
                  </a:lnTo>
                  <a:lnTo>
                    <a:pt x="409206" y="161290"/>
                  </a:lnTo>
                  <a:lnTo>
                    <a:pt x="405422" y="163830"/>
                  </a:lnTo>
                  <a:lnTo>
                    <a:pt x="397065" y="165100"/>
                  </a:lnTo>
                  <a:lnTo>
                    <a:pt x="367817" y="166370"/>
                  </a:lnTo>
                  <a:lnTo>
                    <a:pt x="359460" y="167640"/>
                  </a:lnTo>
                  <a:lnTo>
                    <a:pt x="355676" y="170180"/>
                  </a:lnTo>
                  <a:lnTo>
                    <a:pt x="354799" y="175260"/>
                  </a:lnTo>
                  <a:lnTo>
                    <a:pt x="354799" y="181610"/>
                  </a:lnTo>
                  <a:lnTo>
                    <a:pt x="351574" y="184150"/>
                  </a:lnTo>
                  <a:lnTo>
                    <a:pt x="337756" y="184150"/>
                  </a:lnTo>
                  <a:lnTo>
                    <a:pt x="336372" y="181610"/>
                  </a:lnTo>
                  <a:lnTo>
                    <a:pt x="336372" y="187960"/>
                  </a:lnTo>
                  <a:lnTo>
                    <a:pt x="336372" y="218440"/>
                  </a:lnTo>
                  <a:lnTo>
                    <a:pt x="334987" y="220980"/>
                  </a:lnTo>
                  <a:lnTo>
                    <a:pt x="321157" y="220980"/>
                  </a:lnTo>
                  <a:lnTo>
                    <a:pt x="317931" y="224790"/>
                  </a:lnTo>
                  <a:lnTo>
                    <a:pt x="317931" y="236220"/>
                  </a:lnTo>
                  <a:lnTo>
                    <a:pt x="314718" y="240030"/>
                  </a:lnTo>
                  <a:lnTo>
                    <a:pt x="302729" y="240030"/>
                  </a:lnTo>
                  <a:lnTo>
                    <a:pt x="299504" y="242570"/>
                  </a:lnTo>
                  <a:lnTo>
                    <a:pt x="299504" y="255270"/>
                  </a:lnTo>
                  <a:lnTo>
                    <a:pt x="296278" y="257810"/>
                  </a:lnTo>
                  <a:lnTo>
                    <a:pt x="283375" y="257810"/>
                  </a:lnTo>
                  <a:lnTo>
                    <a:pt x="281076" y="261620"/>
                  </a:lnTo>
                  <a:lnTo>
                    <a:pt x="281076" y="278130"/>
                  </a:lnTo>
                  <a:lnTo>
                    <a:pt x="283375" y="280670"/>
                  </a:lnTo>
                  <a:lnTo>
                    <a:pt x="296278" y="280670"/>
                  </a:lnTo>
                  <a:lnTo>
                    <a:pt x="299504" y="284480"/>
                  </a:lnTo>
                  <a:lnTo>
                    <a:pt x="299504" y="295910"/>
                  </a:lnTo>
                  <a:lnTo>
                    <a:pt x="299504" y="321310"/>
                  </a:lnTo>
                  <a:lnTo>
                    <a:pt x="299504" y="332740"/>
                  </a:lnTo>
                  <a:lnTo>
                    <a:pt x="296278" y="336550"/>
                  </a:lnTo>
                  <a:lnTo>
                    <a:pt x="284302" y="336550"/>
                  </a:lnTo>
                  <a:lnTo>
                    <a:pt x="281076" y="332740"/>
                  </a:lnTo>
                  <a:lnTo>
                    <a:pt x="281076" y="321310"/>
                  </a:lnTo>
                  <a:lnTo>
                    <a:pt x="284302" y="317500"/>
                  </a:lnTo>
                  <a:lnTo>
                    <a:pt x="296278" y="317500"/>
                  </a:lnTo>
                  <a:lnTo>
                    <a:pt x="299504" y="321310"/>
                  </a:lnTo>
                  <a:lnTo>
                    <a:pt x="299504" y="295910"/>
                  </a:lnTo>
                  <a:lnTo>
                    <a:pt x="296278" y="299720"/>
                  </a:lnTo>
                  <a:lnTo>
                    <a:pt x="284302" y="299720"/>
                  </a:lnTo>
                  <a:lnTo>
                    <a:pt x="281076" y="295910"/>
                  </a:lnTo>
                  <a:lnTo>
                    <a:pt x="281076" y="283210"/>
                  </a:lnTo>
                  <a:lnTo>
                    <a:pt x="277850" y="280670"/>
                  </a:lnTo>
                  <a:lnTo>
                    <a:pt x="269557" y="280670"/>
                  </a:lnTo>
                  <a:lnTo>
                    <a:pt x="263080" y="281940"/>
                  </a:lnTo>
                  <a:lnTo>
                    <a:pt x="259638" y="284480"/>
                  </a:lnTo>
                  <a:lnTo>
                    <a:pt x="258279" y="293370"/>
                  </a:lnTo>
                  <a:lnTo>
                    <a:pt x="258152" y="300990"/>
                  </a:lnTo>
                  <a:lnTo>
                    <a:pt x="258038" y="308610"/>
                  </a:lnTo>
                  <a:lnTo>
                    <a:pt x="257987" y="311150"/>
                  </a:lnTo>
                  <a:lnTo>
                    <a:pt x="257873" y="317500"/>
                  </a:lnTo>
                  <a:lnTo>
                    <a:pt x="257759" y="323850"/>
                  </a:lnTo>
                  <a:lnTo>
                    <a:pt x="256527" y="331470"/>
                  </a:lnTo>
                  <a:lnTo>
                    <a:pt x="253746" y="335280"/>
                  </a:lnTo>
                  <a:lnTo>
                    <a:pt x="248818" y="336550"/>
                  </a:lnTo>
                  <a:lnTo>
                    <a:pt x="240982" y="336550"/>
                  </a:lnTo>
                  <a:lnTo>
                    <a:pt x="239598" y="339090"/>
                  </a:lnTo>
                  <a:lnTo>
                    <a:pt x="239598" y="373380"/>
                  </a:lnTo>
                  <a:lnTo>
                    <a:pt x="205968" y="373380"/>
                  </a:lnTo>
                  <a:lnTo>
                    <a:pt x="202742" y="374650"/>
                  </a:lnTo>
                  <a:lnTo>
                    <a:pt x="202742" y="388620"/>
                  </a:lnTo>
                  <a:lnTo>
                    <a:pt x="205968" y="391160"/>
                  </a:lnTo>
                  <a:lnTo>
                    <a:pt x="217944" y="391160"/>
                  </a:lnTo>
                  <a:lnTo>
                    <a:pt x="221170" y="394970"/>
                  </a:lnTo>
                  <a:lnTo>
                    <a:pt x="221170" y="406400"/>
                  </a:lnTo>
                  <a:lnTo>
                    <a:pt x="221170" y="449580"/>
                  </a:lnTo>
                  <a:lnTo>
                    <a:pt x="221170" y="462280"/>
                  </a:lnTo>
                  <a:lnTo>
                    <a:pt x="217944" y="464832"/>
                  </a:lnTo>
                  <a:lnTo>
                    <a:pt x="205968" y="464832"/>
                  </a:lnTo>
                  <a:lnTo>
                    <a:pt x="202742" y="468630"/>
                  </a:lnTo>
                  <a:lnTo>
                    <a:pt x="202742" y="480060"/>
                  </a:lnTo>
                  <a:lnTo>
                    <a:pt x="199517" y="483882"/>
                  </a:lnTo>
                  <a:lnTo>
                    <a:pt x="187540" y="483882"/>
                  </a:lnTo>
                  <a:lnTo>
                    <a:pt x="184315" y="486410"/>
                  </a:lnTo>
                  <a:lnTo>
                    <a:pt x="184315" y="499110"/>
                  </a:lnTo>
                  <a:lnTo>
                    <a:pt x="181089" y="501662"/>
                  </a:lnTo>
                  <a:lnTo>
                    <a:pt x="169100" y="501662"/>
                  </a:lnTo>
                  <a:lnTo>
                    <a:pt x="165874" y="499110"/>
                  </a:lnTo>
                  <a:lnTo>
                    <a:pt x="165874" y="486410"/>
                  </a:lnTo>
                  <a:lnTo>
                    <a:pt x="169100" y="483882"/>
                  </a:lnTo>
                  <a:lnTo>
                    <a:pt x="181089" y="483882"/>
                  </a:lnTo>
                  <a:lnTo>
                    <a:pt x="184315" y="480060"/>
                  </a:lnTo>
                  <a:lnTo>
                    <a:pt x="184315" y="468630"/>
                  </a:lnTo>
                  <a:lnTo>
                    <a:pt x="187540" y="464832"/>
                  </a:lnTo>
                  <a:lnTo>
                    <a:pt x="199517" y="464832"/>
                  </a:lnTo>
                  <a:lnTo>
                    <a:pt x="202742" y="462280"/>
                  </a:lnTo>
                  <a:lnTo>
                    <a:pt x="202742" y="449580"/>
                  </a:lnTo>
                  <a:lnTo>
                    <a:pt x="199517" y="447040"/>
                  </a:lnTo>
                  <a:lnTo>
                    <a:pt x="187540" y="447040"/>
                  </a:lnTo>
                  <a:lnTo>
                    <a:pt x="184315" y="443230"/>
                  </a:lnTo>
                  <a:lnTo>
                    <a:pt x="184315" y="431800"/>
                  </a:lnTo>
                  <a:lnTo>
                    <a:pt x="187540" y="427990"/>
                  </a:lnTo>
                  <a:lnTo>
                    <a:pt x="199517" y="427990"/>
                  </a:lnTo>
                  <a:lnTo>
                    <a:pt x="202742" y="431800"/>
                  </a:lnTo>
                  <a:lnTo>
                    <a:pt x="202742" y="443230"/>
                  </a:lnTo>
                  <a:lnTo>
                    <a:pt x="205968" y="447040"/>
                  </a:lnTo>
                  <a:lnTo>
                    <a:pt x="217944" y="447040"/>
                  </a:lnTo>
                  <a:lnTo>
                    <a:pt x="221170" y="449580"/>
                  </a:lnTo>
                  <a:lnTo>
                    <a:pt x="221170" y="406400"/>
                  </a:lnTo>
                  <a:lnTo>
                    <a:pt x="217944" y="410210"/>
                  </a:lnTo>
                  <a:lnTo>
                    <a:pt x="205968" y="410210"/>
                  </a:lnTo>
                  <a:lnTo>
                    <a:pt x="202742" y="406400"/>
                  </a:lnTo>
                  <a:lnTo>
                    <a:pt x="202742" y="394970"/>
                  </a:lnTo>
                  <a:lnTo>
                    <a:pt x="199517" y="391160"/>
                  </a:lnTo>
                  <a:lnTo>
                    <a:pt x="187540" y="391160"/>
                  </a:lnTo>
                  <a:lnTo>
                    <a:pt x="184315" y="394970"/>
                  </a:lnTo>
                  <a:lnTo>
                    <a:pt x="184315" y="406400"/>
                  </a:lnTo>
                  <a:lnTo>
                    <a:pt x="181089" y="410210"/>
                  </a:lnTo>
                  <a:lnTo>
                    <a:pt x="169100" y="410210"/>
                  </a:lnTo>
                  <a:lnTo>
                    <a:pt x="165874" y="406400"/>
                  </a:lnTo>
                  <a:lnTo>
                    <a:pt x="165874" y="394970"/>
                  </a:lnTo>
                  <a:lnTo>
                    <a:pt x="162648" y="391160"/>
                  </a:lnTo>
                  <a:lnTo>
                    <a:pt x="150672" y="391160"/>
                  </a:lnTo>
                  <a:lnTo>
                    <a:pt x="147447" y="388620"/>
                  </a:lnTo>
                  <a:lnTo>
                    <a:pt x="147447" y="382270"/>
                  </a:lnTo>
                  <a:lnTo>
                    <a:pt x="148323" y="377190"/>
                  </a:lnTo>
                  <a:lnTo>
                    <a:pt x="152107" y="374650"/>
                  </a:lnTo>
                  <a:lnTo>
                    <a:pt x="160464" y="373380"/>
                  </a:lnTo>
                  <a:lnTo>
                    <a:pt x="202742" y="373380"/>
                  </a:lnTo>
                  <a:lnTo>
                    <a:pt x="202742" y="339090"/>
                  </a:lnTo>
                  <a:lnTo>
                    <a:pt x="201358" y="336550"/>
                  </a:lnTo>
                  <a:lnTo>
                    <a:pt x="187540" y="336550"/>
                  </a:lnTo>
                  <a:lnTo>
                    <a:pt x="184315" y="332740"/>
                  </a:lnTo>
                  <a:lnTo>
                    <a:pt x="184315" y="321310"/>
                  </a:lnTo>
                  <a:lnTo>
                    <a:pt x="187540" y="317500"/>
                  </a:lnTo>
                  <a:lnTo>
                    <a:pt x="193522" y="317500"/>
                  </a:lnTo>
                  <a:lnTo>
                    <a:pt x="198653" y="316230"/>
                  </a:lnTo>
                  <a:lnTo>
                    <a:pt x="201409" y="311150"/>
                  </a:lnTo>
                  <a:lnTo>
                    <a:pt x="202057" y="302260"/>
                  </a:lnTo>
                  <a:lnTo>
                    <a:pt x="202158" y="300990"/>
                  </a:lnTo>
                  <a:lnTo>
                    <a:pt x="202247" y="299720"/>
                  </a:lnTo>
                  <a:lnTo>
                    <a:pt x="202526" y="295910"/>
                  </a:lnTo>
                  <a:lnTo>
                    <a:pt x="202641" y="280670"/>
                  </a:lnTo>
                  <a:lnTo>
                    <a:pt x="202742" y="269240"/>
                  </a:lnTo>
                  <a:lnTo>
                    <a:pt x="202844" y="255270"/>
                  </a:lnTo>
                  <a:lnTo>
                    <a:pt x="202946" y="242570"/>
                  </a:lnTo>
                  <a:lnTo>
                    <a:pt x="203962" y="229870"/>
                  </a:lnTo>
                  <a:lnTo>
                    <a:pt x="204063" y="228600"/>
                  </a:lnTo>
                  <a:lnTo>
                    <a:pt x="206819" y="222250"/>
                  </a:lnTo>
                  <a:lnTo>
                    <a:pt x="211963" y="220980"/>
                  </a:lnTo>
                  <a:lnTo>
                    <a:pt x="217944" y="220980"/>
                  </a:lnTo>
                  <a:lnTo>
                    <a:pt x="221170" y="224790"/>
                  </a:lnTo>
                  <a:lnTo>
                    <a:pt x="221170" y="236220"/>
                  </a:lnTo>
                  <a:lnTo>
                    <a:pt x="224396" y="240030"/>
                  </a:lnTo>
                  <a:lnTo>
                    <a:pt x="238226" y="240030"/>
                  </a:lnTo>
                  <a:lnTo>
                    <a:pt x="239598" y="236220"/>
                  </a:lnTo>
                  <a:lnTo>
                    <a:pt x="239598" y="203200"/>
                  </a:lnTo>
                  <a:lnTo>
                    <a:pt x="205968" y="203200"/>
                  </a:lnTo>
                  <a:lnTo>
                    <a:pt x="202742" y="201930"/>
                  </a:lnTo>
                  <a:lnTo>
                    <a:pt x="202742" y="185420"/>
                  </a:lnTo>
                  <a:lnTo>
                    <a:pt x="205968" y="184150"/>
                  </a:lnTo>
                  <a:lnTo>
                    <a:pt x="236385" y="184150"/>
                  </a:lnTo>
                  <a:lnTo>
                    <a:pt x="239598" y="185420"/>
                  </a:lnTo>
                  <a:lnTo>
                    <a:pt x="239598" y="199390"/>
                  </a:lnTo>
                  <a:lnTo>
                    <a:pt x="242824" y="203200"/>
                  </a:lnTo>
                  <a:lnTo>
                    <a:pt x="254812" y="203200"/>
                  </a:lnTo>
                  <a:lnTo>
                    <a:pt x="258038" y="199390"/>
                  </a:lnTo>
                  <a:lnTo>
                    <a:pt x="258038" y="185420"/>
                  </a:lnTo>
                  <a:lnTo>
                    <a:pt x="261264" y="184150"/>
                  </a:lnTo>
                  <a:lnTo>
                    <a:pt x="299504" y="184150"/>
                  </a:lnTo>
                  <a:lnTo>
                    <a:pt x="299504" y="166370"/>
                  </a:lnTo>
                  <a:lnTo>
                    <a:pt x="299504" y="151130"/>
                  </a:lnTo>
                  <a:lnTo>
                    <a:pt x="300888" y="147320"/>
                  </a:lnTo>
                  <a:lnTo>
                    <a:pt x="316560" y="147320"/>
                  </a:lnTo>
                  <a:lnTo>
                    <a:pt x="317931" y="151130"/>
                  </a:lnTo>
                  <a:lnTo>
                    <a:pt x="317931" y="181610"/>
                  </a:lnTo>
                  <a:lnTo>
                    <a:pt x="319316" y="184150"/>
                  </a:lnTo>
                  <a:lnTo>
                    <a:pt x="334987" y="184150"/>
                  </a:lnTo>
                  <a:lnTo>
                    <a:pt x="336372" y="187960"/>
                  </a:lnTo>
                  <a:lnTo>
                    <a:pt x="336372" y="181610"/>
                  </a:lnTo>
                  <a:lnTo>
                    <a:pt x="336372" y="151130"/>
                  </a:lnTo>
                  <a:lnTo>
                    <a:pt x="337756" y="147320"/>
                  </a:lnTo>
                  <a:lnTo>
                    <a:pt x="353415" y="147320"/>
                  </a:lnTo>
                  <a:lnTo>
                    <a:pt x="354799" y="144780"/>
                  </a:lnTo>
                  <a:lnTo>
                    <a:pt x="354799" y="114300"/>
                  </a:lnTo>
                  <a:lnTo>
                    <a:pt x="356184" y="110490"/>
                  </a:lnTo>
                  <a:lnTo>
                    <a:pt x="370001" y="110490"/>
                  </a:lnTo>
                  <a:lnTo>
                    <a:pt x="373227" y="114300"/>
                  </a:lnTo>
                  <a:lnTo>
                    <a:pt x="373227" y="125730"/>
                  </a:lnTo>
                  <a:lnTo>
                    <a:pt x="376453" y="129540"/>
                  </a:lnTo>
                  <a:lnTo>
                    <a:pt x="382447" y="129540"/>
                  </a:lnTo>
                  <a:lnTo>
                    <a:pt x="387375" y="128270"/>
                  </a:lnTo>
                  <a:lnTo>
                    <a:pt x="390156" y="124460"/>
                  </a:lnTo>
                  <a:lnTo>
                    <a:pt x="391388" y="115570"/>
                  </a:lnTo>
                  <a:lnTo>
                    <a:pt x="391388" y="86360"/>
                  </a:lnTo>
                  <a:lnTo>
                    <a:pt x="390156" y="78740"/>
                  </a:lnTo>
                  <a:lnTo>
                    <a:pt x="387375" y="74930"/>
                  </a:lnTo>
                  <a:lnTo>
                    <a:pt x="382447" y="73660"/>
                  </a:lnTo>
                  <a:lnTo>
                    <a:pt x="376453" y="73660"/>
                  </a:lnTo>
                  <a:lnTo>
                    <a:pt x="373227" y="71120"/>
                  </a:lnTo>
                  <a:lnTo>
                    <a:pt x="373227" y="58420"/>
                  </a:lnTo>
                  <a:lnTo>
                    <a:pt x="376453" y="55880"/>
                  </a:lnTo>
                  <a:lnTo>
                    <a:pt x="388442" y="55880"/>
                  </a:lnTo>
                  <a:lnTo>
                    <a:pt x="391668" y="52070"/>
                  </a:lnTo>
                  <a:lnTo>
                    <a:pt x="391668" y="40640"/>
                  </a:lnTo>
                  <a:lnTo>
                    <a:pt x="388442" y="36830"/>
                  </a:lnTo>
                  <a:lnTo>
                    <a:pt x="376453" y="36830"/>
                  </a:lnTo>
                  <a:lnTo>
                    <a:pt x="373227" y="40640"/>
                  </a:lnTo>
                  <a:lnTo>
                    <a:pt x="373227" y="52070"/>
                  </a:lnTo>
                  <a:lnTo>
                    <a:pt x="370001" y="55880"/>
                  </a:lnTo>
                  <a:lnTo>
                    <a:pt x="358025" y="55880"/>
                  </a:lnTo>
                  <a:lnTo>
                    <a:pt x="354799" y="52070"/>
                  </a:lnTo>
                  <a:lnTo>
                    <a:pt x="354799" y="74930"/>
                  </a:lnTo>
                  <a:lnTo>
                    <a:pt x="354799" y="90170"/>
                  </a:lnTo>
                  <a:lnTo>
                    <a:pt x="351574" y="92710"/>
                  </a:lnTo>
                  <a:lnTo>
                    <a:pt x="336372" y="92710"/>
                  </a:lnTo>
                  <a:lnTo>
                    <a:pt x="336372" y="114300"/>
                  </a:lnTo>
                  <a:lnTo>
                    <a:pt x="336372" y="125730"/>
                  </a:lnTo>
                  <a:lnTo>
                    <a:pt x="333146" y="129540"/>
                  </a:lnTo>
                  <a:lnTo>
                    <a:pt x="321157" y="129540"/>
                  </a:lnTo>
                  <a:lnTo>
                    <a:pt x="317931" y="125730"/>
                  </a:lnTo>
                  <a:lnTo>
                    <a:pt x="317931" y="114300"/>
                  </a:lnTo>
                  <a:lnTo>
                    <a:pt x="321157" y="110490"/>
                  </a:lnTo>
                  <a:lnTo>
                    <a:pt x="333146" y="110490"/>
                  </a:lnTo>
                  <a:lnTo>
                    <a:pt x="336372" y="114300"/>
                  </a:lnTo>
                  <a:lnTo>
                    <a:pt x="336372" y="92710"/>
                  </a:lnTo>
                  <a:lnTo>
                    <a:pt x="321157" y="92710"/>
                  </a:lnTo>
                  <a:lnTo>
                    <a:pt x="317931" y="90170"/>
                  </a:lnTo>
                  <a:lnTo>
                    <a:pt x="317931" y="77470"/>
                  </a:lnTo>
                  <a:lnTo>
                    <a:pt x="314718" y="73660"/>
                  </a:lnTo>
                  <a:lnTo>
                    <a:pt x="302729" y="73660"/>
                  </a:lnTo>
                  <a:lnTo>
                    <a:pt x="299504" y="77470"/>
                  </a:lnTo>
                  <a:lnTo>
                    <a:pt x="299504" y="88900"/>
                  </a:lnTo>
                  <a:lnTo>
                    <a:pt x="296278" y="92710"/>
                  </a:lnTo>
                  <a:lnTo>
                    <a:pt x="284302" y="92710"/>
                  </a:lnTo>
                  <a:lnTo>
                    <a:pt x="281076" y="95250"/>
                  </a:lnTo>
                  <a:lnTo>
                    <a:pt x="281076" y="107950"/>
                  </a:lnTo>
                  <a:lnTo>
                    <a:pt x="284302" y="110490"/>
                  </a:lnTo>
                  <a:lnTo>
                    <a:pt x="296278" y="110490"/>
                  </a:lnTo>
                  <a:lnTo>
                    <a:pt x="299504" y="114300"/>
                  </a:lnTo>
                  <a:lnTo>
                    <a:pt x="299504" y="125730"/>
                  </a:lnTo>
                  <a:lnTo>
                    <a:pt x="296278" y="129540"/>
                  </a:lnTo>
                  <a:lnTo>
                    <a:pt x="282460" y="129540"/>
                  </a:lnTo>
                  <a:lnTo>
                    <a:pt x="281076" y="132080"/>
                  </a:lnTo>
                  <a:lnTo>
                    <a:pt x="281076" y="163830"/>
                  </a:lnTo>
                  <a:lnTo>
                    <a:pt x="280149" y="166370"/>
                  </a:lnTo>
                  <a:lnTo>
                    <a:pt x="261264" y="166370"/>
                  </a:lnTo>
                  <a:lnTo>
                    <a:pt x="258038" y="163830"/>
                  </a:lnTo>
                  <a:lnTo>
                    <a:pt x="258038" y="151130"/>
                  </a:lnTo>
                  <a:lnTo>
                    <a:pt x="254812" y="147320"/>
                  </a:lnTo>
                  <a:lnTo>
                    <a:pt x="242824" y="147320"/>
                  </a:lnTo>
                  <a:lnTo>
                    <a:pt x="239598" y="151130"/>
                  </a:lnTo>
                  <a:lnTo>
                    <a:pt x="239598" y="162560"/>
                  </a:lnTo>
                  <a:lnTo>
                    <a:pt x="236385" y="166370"/>
                  </a:lnTo>
                  <a:lnTo>
                    <a:pt x="224396" y="166370"/>
                  </a:lnTo>
                  <a:lnTo>
                    <a:pt x="221170" y="162560"/>
                  </a:lnTo>
                  <a:lnTo>
                    <a:pt x="221170" y="151130"/>
                  </a:lnTo>
                  <a:lnTo>
                    <a:pt x="224396" y="147320"/>
                  </a:lnTo>
                  <a:lnTo>
                    <a:pt x="238226" y="147320"/>
                  </a:lnTo>
                  <a:lnTo>
                    <a:pt x="239598" y="144780"/>
                  </a:lnTo>
                  <a:lnTo>
                    <a:pt x="239598" y="114300"/>
                  </a:lnTo>
                  <a:lnTo>
                    <a:pt x="240982" y="110490"/>
                  </a:lnTo>
                  <a:lnTo>
                    <a:pt x="254812" y="110490"/>
                  </a:lnTo>
                  <a:lnTo>
                    <a:pt x="258038" y="107950"/>
                  </a:lnTo>
                  <a:lnTo>
                    <a:pt x="258038" y="95250"/>
                  </a:lnTo>
                  <a:lnTo>
                    <a:pt x="254812" y="92710"/>
                  </a:lnTo>
                  <a:lnTo>
                    <a:pt x="248818" y="92710"/>
                  </a:lnTo>
                  <a:lnTo>
                    <a:pt x="243878" y="91440"/>
                  </a:lnTo>
                  <a:lnTo>
                    <a:pt x="241096" y="87630"/>
                  </a:lnTo>
                  <a:lnTo>
                    <a:pt x="239864" y="78740"/>
                  </a:lnTo>
                  <a:lnTo>
                    <a:pt x="239864" y="49530"/>
                  </a:lnTo>
                  <a:lnTo>
                    <a:pt x="241096" y="41910"/>
                  </a:lnTo>
                  <a:lnTo>
                    <a:pt x="243878" y="38100"/>
                  </a:lnTo>
                  <a:lnTo>
                    <a:pt x="248818" y="36830"/>
                  </a:lnTo>
                  <a:lnTo>
                    <a:pt x="254812" y="36830"/>
                  </a:lnTo>
                  <a:lnTo>
                    <a:pt x="258038" y="33020"/>
                  </a:lnTo>
                  <a:lnTo>
                    <a:pt x="258038" y="20320"/>
                  </a:lnTo>
                  <a:lnTo>
                    <a:pt x="261264" y="19050"/>
                  </a:lnTo>
                  <a:lnTo>
                    <a:pt x="299504" y="19050"/>
                  </a:lnTo>
                  <a:lnTo>
                    <a:pt x="299504" y="52070"/>
                  </a:lnTo>
                  <a:lnTo>
                    <a:pt x="300888" y="55880"/>
                  </a:lnTo>
                  <a:lnTo>
                    <a:pt x="314718" y="55880"/>
                  </a:lnTo>
                  <a:lnTo>
                    <a:pt x="317931" y="58420"/>
                  </a:lnTo>
                  <a:lnTo>
                    <a:pt x="317931" y="72390"/>
                  </a:lnTo>
                  <a:lnTo>
                    <a:pt x="321157" y="73660"/>
                  </a:lnTo>
                  <a:lnTo>
                    <a:pt x="351574" y="73660"/>
                  </a:lnTo>
                  <a:lnTo>
                    <a:pt x="354799" y="74930"/>
                  </a:lnTo>
                  <a:lnTo>
                    <a:pt x="354799" y="52070"/>
                  </a:lnTo>
                  <a:lnTo>
                    <a:pt x="354799" y="40640"/>
                  </a:lnTo>
                  <a:lnTo>
                    <a:pt x="351574" y="36830"/>
                  </a:lnTo>
                  <a:lnTo>
                    <a:pt x="339598" y="36830"/>
                  </a:lnTo>
                  <a:lnTo>
                    <a:pt x="336372" y="40640"/>
                  </a:lnTo>
                  <a:lnTo>
                    <a:pt x="336372" y="52070"/>
                  </a:lnTo>
                  <a:lnTo>
                    <a:pt x="333146" y="55880"/>
                  </a:lnTo>
                  <a:lnTo>
                    <a:pt x="319316" y="55880"/>
                  </a:lnTo>
                  <a:lnTo>
                    <a:pt x="317931" y="52070"/>
                  </a:lnTo>
                  <a:lnTo>
                    <a:pt x="317931" y="21590"/>
                  </a:lnTo>
                  <a:lnTo>
                    <a:pt x="316560" y="19050"/>
                  </a:lnTo>
                  <a:lnTo>
                    <a:pt x="302729" y="19050"/>
                  </a:lnTo>
                  <a:lnTo>
                    <a:pt x="299504" y="15240"/>
                  </a:lnTo>
                  <a:lnTo>
                    <a:pt x="299504" y="8890"/>
                  </a:lnTo>
                  <a:lnTo>
                    <a:pt x="298284" y="3810"/>
                  </a:lnTo>
                  <a:lnTo>
                    <a:pt x="292239" y="1270"/>
                  </a:lnTo>
                  <a:lnTo>
                    <a:pt x="277723" y="0"/>
                  </a:lnTo>
                  <a:lnTo>
                    <a:pt x="224510" y="0"/>
                  </a:lnTo>
                  <a:lnTo>
                    <a:pt x="209994" y="1270"/>
                  </a:lnTo>
                  <a:lnTo>
                    <a:pt x="203949" y="3810"/>
                  </a:lnTo>
                  <a:lnTo>
                    <a:pt x="202742" y="8890"/>
                  </a:lnTo>
                  <a:lnTo>
                    <a:pt x="202742" y="15240"/>
                  </a:lnTo>
                  <a:lnTo>
                    <a:pt x="205968" y="19050"/>
                  </a:lnTo>
                  <a:lnTo>
                    <a:pt x="216890" y="19050"/>
                  </a:lnTo>
                  <a:lnTo>
                    <a:pt x="219671" y="24130"/>
                  </a:lnTo>
                  <a:lnTo>
                    <a:pt x="220891" y="35560"/>
                  </a:lnTo>
                  <a:lnTo>
                    <a:pt x="220967" y="40640"/>
                  </a:lnTo>
                  <a:lnTo>
                    <a:pt x="221081" y="49530"/>
                  </a:lnTo>
                  <a:lnTo>
                    <a:pt x="221170" y="55880"/>
                  </a:lnTo>
                  <a:lnTo>
                    <a:pt x="221297" y="64770"/>
                  </a:lnTo>
                  <a:lnTo>
                    <a:pt x="221386" y="71120"/>
                  </a:lnTo>
                  <a:lnTo>
                    <a:pt x="221437" y="74930"/>
                  </a:lnTo>
                  <a:lnTo>
                    <a:pt x="222669" y="86360"/>
                  </a:lnTo>
                  <a:lnTo>
                    <a:pt x="225450" y="91440"/>
                  </a:lnTo>
                  <a:lnTo>
                    <a:pt x="230390" y="92710"/>
                  </a:lnTo>
                  <a:lnTo>
                    <a:pt x="236385" y="92710"/>
                  </a:lnTo>
                  <a:lnTo>
                    <a:pt x="239598" y="95250"/>
                  </a:lnTo>
                  <a:lnTo>
                    <a:pt x="239598" y="107950"/>
                  </a:lnTo>
                  <a:lnTo>
                    <a:pt x="236385" y="110490"/>
                  </a:lnTo>
                  <a:lnTo>
                    <a:pt x="224396" y="110490"/>
                  </a:lnTo>
                  <a:lnTo>
                    <a:pt x="221170" y="114300"/>
                  </a:lnTo>
                  <a:lnTo>
                    <a:pt x="221170" y="125730"/>
                  </a:lnTo>
                  <a:lnTo>
                    <a:pt x="217944" y="129540"/>
                  </a:lnTo>
                  <a:lnTo>
                    <a:pt x="205968" y="129540"/>
                  </a:lnTo>
                  <a:lnTo>
                    <a:pt x="202742" y="125730"/>
                  </a:lnTo>
                  <a:lnTo>
                    <a:pt x="202742" y="114300"/>
                  </a:lnTo>
                  <a:lnTo>
                    <a:pt x="199517" y="110490"/>
                  </a:lnTo>
                  <a:lnTo>
                    <a:pt x="187540" y="110490"/>
                  </a:lnTo>
                  <a:lnTo>
                    <a:pt x="184315" y="107950"/>
                  </a:lnTo>
                  <a:lnTo>
                    <a:pt x="184315" y="95250"/>
                  </a:lnTo>
                  <a:lnTo>
                    <a:pt x="187540" y="92710"/>
                  </a:lnTo>
                  <a:lnTo>
                    <a:pt x="201358" y="92710"/>
                  </a:lnTo>
                  <a:lnTo>
                    <a:pt x="202742" y="88900"/>
                  </a:lnTo>
                  <a:lnTo>
                    <a:pt x="202742" y="58420"/>
                  </a:lnTo>
                  <a:lnTo>
                    <a:pt x="201358" y="55880"/>
                  </a:lnTo>
                  <a:lnTo>
                    <a:pt x="193522" y="55880"/>
                  </a:lnTo>
                  <a:lnTo>
                    <a:pt x="188582" y="54610"/>
                  </a:lnTo>
                  <a:lnTo>
                    <a:pt x="185801" y="50800"/>
                  </a:lnTo>
                  <a:lnTo>
                    <a:pt x="184581" y="41910"/>
                  </a:lnTo>
                  <a:lnTo>
                    <a:pt x="184454" y="35560"/>
                  </a:lnTo>
                  <a:lnTo>
                    <a:pt x="184404" y="33020"/>
                  </a:lnTo>
                  <a:lnTo>
                    <a:pt x="184315" y="0"/>
                  </a:lnTo>
                  <a:lnTo>
                    <a:pt x="184315" y="58420"/>
                  </a:lnTo>
                  <a:lnTo>
                    <a:pt x="184315" y="71120"/>
                  </a:lnTo>
                  <a:lnTo>
                    <a:pt x="181089" y="73660"/>
                  </a:lnTo>
                  <a:lnTo>
                    <a:pt x="169100" y="73660"/>
                  </a:lnTo>
                  <a:lnTo>
                    <a:pt x="165874" y="71120"/>
                  </a:lnTo>
                  <a:lnTo>
                    <a:pt x="165874" y="58420"/>
                  </a:lnTo>
                  <a:lnTo>
                    <a:pt x="169100" y="55880"/>
                  </a:lnTo>
                  <a:lnTo>
                    <a:pt x="181089" y="55880"/>
                  </a:lnTo>
                  <a:lnTo>
                    <a:pt x="184315" y="58420"/>
                  </a:lnTo>
                  <a:lnTo>
                    <a:pt x="184315" y="0"/>
                  </a:lnTo>
                  <a:lnTo>
                    <a:pt x="147447" y="0"/>
                  </a:lnTo>
                  <a:lnTo>
                    <a:pt x="147447" y="33020"/>
                  </a:lnTo>
                  <a:lnTo>
                    <a:pt x="148831" y="36830"/>
                  </a:lnTo>
                  <a:lnTo>
                    <a:pt x="162648" y="36830"/>
                  </a:lnTo>
                  <a:lnTo>
                    <a:pt x="165874" y="40640"/>
                  </a:lnTo>
                  <a:lnTo>
                    <a:pt x="165874" y="52070"/>
                  </a:lnTo>
                  <a:lnTo>
                    <a:pt x="162648" y="55880"/>
                  </a:lnTo>
                  <a:lnTo>
                    <a:pt x="150672" y="55880"/>
                  </a:lnTo>
                  <a:lnTo>
                    <a:pt x="147447" y="58420"/>
                  </a:lnTo>
                  <a:lnTo>
                    <a:pt x="147447" y="71120"/>
                  </a:lnTo>
                  <a:lnTo>
                    <a:pt x="150672" y="73660"/>
                  </a:lnTo>
                  <a:lnTo>
                    <a:pt x="164490" y="73660"/>
                  </a:lnTo>
                  <a:lnTo>
                    <a:pt x="165874" y="77470"/>
                  </a:lnTo>
                  <a:lnTo>
                    <a:pt x="165874" y="107950"/>
                  </a:lnTo>
                  <a:lnTo>
                    <a:pt x="164490" y="110490"/>
                  </a:lnTo>
                  <a:lnTo>
                    <a:pt x="148831" y="110490"/>
                  </a:lnTo>
                  <a:lnTo>
                    <a:pt x="147447" y="114300"/>
                  </a:lnTo>
                  <a:lnTo>
                    <a:pt x="147447" y="147320"/>
                  </a:lnTo>
                  <a:lnTo>
                    <a:pt x="105168" y="147320"/>
                  </a:lnTo>
                  <a:lnTo>
                    <a:pt x="96812" y="148590"/>
                  </a:lnTo>
                  <a:lnTo>
                    <a:pt x="93027" y="151130"/>
                  </a:lnTo>
                  <a:lnTo>
                    <a:pt x="92151" y="156210"/>
                  </a:lnTo>
                  <a:lnTo>
                    <a:pt x="93027" y="161290"/>
                  </a:lnTo>
                  <a:lnTo>
                    <a:pt x="96812" y="163830"/>
                  </a:lnTo>
                  <a:lnTo>
                    <a:pt x="105168" y="165100"/>
                  </a:lnTo>
                  <a:lnTo>
                    <a:pt x="119799" y="166370"/>
                  </a:lnTo>
                  <a:lnTo>
                    <a:pt x="134416" y="165100"/>
                  </a:lnTo>
                  <a:lnTo>
                    <a:pt x="142773" y="163830"/>
                  </a:lnTo>
                  <a:lnTo>
                    <a:pt x="146558" y="161290"/>
                  </a:lnTo>
                  <a:lnTo>
                    <a:pt x="147447" y="156210"/>
                  </a:lnTo>
                  <a:lnTo>
                    <a:pt x="147447" y="151130"/>
                  </a:lnTo>
                  <a:lnTo>
                    <a:pt x="150672" y="147320"/>
                  </a:lnTo>
                  <a:lnTo>
                    <a:pt x="162648" y="147320"/>
                  </a:lnTo>
                  <a:lnTo>
                    <a:pt x="165874" y="151130"/>
                  </a:lnTo>
                  <a:lnTo>
                    <a:pt x="165874" y="162560"/>
                  </a:lnTo>
                  <a:lnTo>
                    <a:pt x="169100" y="166370"/>
                  </a:lnTo>
                  <a:lnTo>
                    <a:pt x="181089" y="166370"/>
                  </a:lnTo>
                  <a:lnTo>
                    <a:pt x="184315" y="162560"/>
                  </a:lnTo>
                  <a:lnTo>
                    <a:pt x="184315" y="151130"/>
                  </a:lnTo>
                  <a:lnTo>
                    <a:pt x="181089" y="147320"/>
                  </a:lnTo>
                  <a:lnTo>
                    <a:pt x="167259" y="147320"/>
                  </a:lnTo>
                  <a:lnTo>
                    <a:pt x="165874" y="144780"/>
                  </a:lnTo>
                  <a:lnTo>
                    <a:pt x="165874" y="114300"/>
                  </a:lnTo>
                  <a:lnTo>
                    <a:pt x="167259" y="110490"/>
                  </a:lnTo>
                  <a:lnTo>
                    <a:pt x="181089" y="110490"/>
                  </a:lnTo>
                  <a:lnTo>
                    <a:pt x="184315" y="114300"/>
                  </a:lnTo>
                  <a:lnTo>
                    <a:pt x="184315" y="125730"/>
                  </a:lnTo>
                  <a:lnTo>
                    <a:pt x="187540" y="129540"/>
                  </a:lnTo>
                  <a:lnTo>
                    <a:pt x="198450" y="129540"/>
                  </a:lnTo>
                  <a:lnTo>
                    <a:pt x="201231" y="133350"/>
                  </a:lnTo>
                  <a:lnTo>
                    <a:pt x="202463" y="142240"/>
                  </a:lnTo>
                  <a:lnTo>
                    <a:pt x="202514" y="144780"/>
                  </a:lnTo>
                  <a:lnTo>
                    <a:pt x="202641" y="151130"/>
                  </a:lnTo>
                  <a:lnTo>
                    <a:pt x="202742" y="184150"/>
                  </a:lnTo>
                  <a:lnTo>
                    <a:pt x="169100" y="184150"/>
                  </a:lnTo>
                  <a:lnTo>
                    <a:pt x="165874" y="185420"/>
                  </a:lnTo>
                  <a:lnTo>
                    <a:pt x="165874" y="201930"/>
                  </a:lnTo>
                  <a:lnTo>
                    <a:pt x="169100" y="203200"/>
                  </a:lnTo>
                  <a:lnTo>
                    <a:pt x="199517" y="203200"/>
                  </a:lnTo>
                  <a:lnTo>
                    <a:pt x="202742" y="204470"/>
                  </a:lnTo>
                  <a:lnTo>
                    <a:pt x="202742" y="218440"/>
                  </a:lnTo>
                  <a:lnTo>
                    <a:pt x="199517" y="220980"/>
                  </a:lnTo>
                  <a:lnTo>
                    <a:pt x="185686" y="220980"/>
                  </a:lnTo>
                  <a:lnTo>
                    <a:pt x="184315" y="224790"/>
                  </a:lnTo>
                  <a:lnTo>
                    <a:pt x="184315" y="255270"/>
                  </a:lnTo>
                  <a:lnTo>
                    <a:pt x="184315" y="281940"/>
                  </a:lnTo>
                  <a:lnTo>
                    <a:pt x="184315" y="298450"/>
                  </a:lnTo>
                  <a:lnTo>
                    <a:pt x="181089" y="299720"/>
                  </a:lnTo>
                  <a:lnTo>
                    <a:pt x="165874" y="299720"/>
                  </a:lnTo>
                  <a:lnTo>
                    <a:pt x="165874" y="321310"/>
                  </a:lnTo>
                  <a:lnTo>
                    <a:pt x="165874" y="351790"/>
                  </a:lnTo>
                  <a:lnTo>
                    <a:pt x="164490" y="354330"/>
                  </a:lnTo>
                  <a:lnTo>
                    <a:pt x="148831" y="354330"/>
                  </a:lnTo>
                  <a:lnTo>
                    <a:pt x="147447" y="351790"/>
                  </a:lnTo>
                  <a:lnTo>
                    <a:pt x="147447" y="321310"/>
                  </a:lnTo>
                  <a:lnTo>
                    <a:pt x="148831" y="317500"/>
                  </a:lnTo>
                  <a:lnTo>
                    <a:pt x="164490" y="317500"/>
                  </a:lnTo>
                  <a:lnTo>
                    <a:pt x="165874" y="321310"/>
                  </a:lnTo>
                  <a:lnTo>
                    <a:pt x="165874" y="299720"/>
                  </a:lnTo>
                  <a:lnTo>
                    <a:pt x="150672" y="299720"/>
                  </a:lnTo>
                  <a:lnTo>
                    <a:pt x="147447" y="298450"/>
                  </a:lnTo>
                  <a:lnTo>
                    <a:pt x="147447" y="281940"/>
                  </a:lnTo>
                  <a:lnTo>
                    <a:pt x="150672" y="280670"/>
                  </a:lnTo>
                  <a:lnTo>
                    <a:pt x="181089" y="280670"/>
                  </a:lnTo>
                  <a:lnTo>
                    <a:pt x="184315" y="281940"/>
                  </a:lnTo>
                  <a:lnTo>
                    <a:pt x="184315" y="255270"/>
                  </a:lnTo>
                  <a:lnTo>
                    <a:pt x="182930" y="257810"/>
                  </a:lnTo>
                  <a:lnTo>
                    <a:pt x="169100" y="257810"/>
                  </a:lnTo>
                  <a:lnTo>
                    <a:pt x="165874" y="255270"/>
                  </a:lnTo>
                  <a:lnTo>
                    <a:pt x="165874" y="242570"/>
                  </a:lnTo>
                  <a:lnTo>
                    <a:pt x="162648" y="240030"/>
                  </a:lnTo>
                  <a:lnTo>
                    <a:pt x="156667" y="240030"/>
                  </a:lnTo>
                  <a:lnTo>
                    <a:pt x="151726" y="238760"/>
                  </a:lnTo>
                  <a:lnTo>
                    <a:pt x="148945" y="234950"/>
                  </a:lnTo>
                  <a:lnTo>
                    <a:pt x="147713" y="226060"/>
                  </a:lnTo>
                  <a:lnTo>
                    <a:pt x="147586" y="219710"/>
                  </a:lnTo>
                  <a:lnTo>
                    <a:pt x="147535" y="217170"/>
                  </a:lnTo>
                  <a:lnTo>
                    <a:pt x="147447" y="184150"/>
                  </a:lnTo>
                  <a:lnTo>
                    <a:pt x="113804" y="184150"/>
                  </a:lnTo>
                  <a:lnTo>
                    <a:pt x="110578" y="185420"/>
                  </a:lnTo>
                  <a:lnTo>
                    <a:pt x="110578" y="199390"/>
                  </a:lnTo>
                  <a:lnTo>
                    <a:pt x="113804" y="203200"/>
                  </a:lnTo>
                  <a:lnTo>
                    <a:pt x="125793" y="203200"/>
                  </a:lnTo>
                  <a:lnTo>
                    <a:pt x="129019" y="205740"/>
                  </a:lnTo>
                  <a:lnTo>
                    <a:pt x="129019" y="218440"/>
                  </a:lnTo>
                  <a:lnTo>
                    <a:pt x="125793" y="220980"/>
                  </a:lnTo>
                  <a:lnTo>
                    <a:pt x="113804" y="220980"/>
                  </a:lnTo>
                  <a:lnTo>
                    <a:pt x="110578" y="224790"/>
                  </a:lnTo>
                  <a:lnTo>
                    <a:pt x="110578" y="236220"/>
                  </a:lnTo>
                  <a:lnTo>
                    <a:pt x="113804" y="240030"/>
                  </a:lnTo>
                  <a:lnTo>
                    <a:pt x="125793" y="240030"/>
                  </a:lnTo>
                  <a:lnTo>
                    <a:pt x="129019" y="242570"/>
                  </a:lnTo>
                  <a:lnTo>
                    <a:pt x="129019" y="256540"/>
                  </a:lnTo>
                  <a:lnTo>
                    <a:pt x="129019" y="284480"/>
                  </a:lnTo>
                  <a:lnTo>
                    <a:pt x="129019" y="295910"/>
                  </a:lnTo>
                  <a:lnTo>
                    <a:pt x="125793" y="299720"/>
                  </a:lnTo>
                  <a:lnTo>
                    <a:pt x="113804" y="299720"/>
                  </a:lnTo>
                  <a:lnTo>
                    <a:pt x="110578" y="295910"/>
                  </a:lnTo>
                  <a:lnTo>
                    <a:pt x="110578" y="284480"/>
                  </a:lnTo>
                  <a:lnTo>
                    <a:pt x="113804" y="280670"/>
                  </a:lnTo>
                  <a:lnTo>
                    <a:pt x="125793" y="280670"/>
                  </a:lnTo>
                  <a:lnTo>
                    <a:pt x="129019" y="284480"/>
                  </a:lnTo>
                  <a:lnTo>
                    <a:pt x="129019" y="256540"/>
                  </a:lnTo>
                  <a:lnTo>
                    <a:pt x="125793" y="257810"/>
                  </a:lnTo>
                  <a:lnTo>
                    <a:pt x="93992" y="257810"/>
                  </a:lnTo>
                  <a:lnTo>
                    <a:pt x="92151" y="259080"/>
                  </a:lnTo>
                  <a:lnTo>
                    <a:pt x="92151" y="278130"/>
                  </a:lnTo>
                  <a:lnTo>
                    <a:pt x="89852" y="280670"/>
                  </a:lnTo>
                  <a:lnTo>
                    <a:pt x="76022" y="280670"/>
                  </a:lnTo>
                  <a:lnTo>
                    <a:pt x="73723" y="278130"/>
                  </a:lnTo>
                  <a:lnTo>
                    <a:pt x="73723" y="284480"/>
                  </a:lnTo>
                  <a:lnTo>
                    <a:pt x="73723" y="314960"/>
                  </a:lnTo>
                  <a:lnTo>
                    <a:pt x="72339" y="317500"/>
                  </a:lnTo>
                  <a:lnTo>
                    <a:pt x="56667" y="317500"/>
                  </a:lnTo>
                  <a:lnTo>
                    <a:pt x="55295" y="314960"/>
                  </a:lnTo>
                  <a:lnTo>
                    <a:pt x="55295" y="284480"/>
                  </a:lnTo>
                  <a:lnTo>
                    <a:pt x="56667" y="280670"/>
                  </a:lnTo>
                  <a:lnTo>
                    <a:pt x="72339" y="280670"/>
                  </a:lnTo>
                  <a:lnTo>
                    <a:pt x="73723" y="284480"/>
                  </a:lnTo>
                  <a:lnTo>
                    <a:pt x="73723" y="278130"/>
                  </a:lnTo>
                  <a:lnTo>
                    <a:pt x="73723" y="269240"/>
                  </a:lnTo>
                  <a:lnTo>
                    <a:pt x="73088" y="262890"/>
                  </a:lnTo>
                  <a:lnTo>
                    <a:pt x="69748" y="259080"/>
                  </a:lnTo>
                  <a:lnTo>
                    <a:pt x="61468" y="257810"/>
                  </a:lnTo>
                  <a:lnTo>
                    <a:pt x="36855" y="257810"/>
                  </a:lnTo>
                  <a:lnTo>
                    <a:pt x="36855" y="284480"/>
                  </a:lnTo>
                  <a:lnTo>
                    <a:pt x="36855" y="295910"/>
                  </a:lnTo>
                  <a:lnTo>
                    <a:pt x="33629" y="299720"/>
                  </a:lnTo>
                  <a:lnTo>
                    <a:pt x="21653" y="299720"/>
                  </a:lnTo>
                  <a:lnTo>
                    <a:pt x="18427" y="295910"/>
                  </a:lnTo>
                  <a:lnTo>
                    <a:pt x="18427" y="284480"/>
                  </a:lnTo>
                  <a:lnTo>
                    <a:pt x="21653" y="280670"/>
                  </a:lnTo>
                  <a:lnTo>
                    <a:pt x="33629" y="280670"/>
                  </a:lnTo>
                  <a:lnTo>
                    <a:pt x="36855" y="284480"/>
                  </a:lnTo>
                  <a:lnTo>
                    <a:pt x="36855" y="257810"/>
                  </a:lnTo>
                  <a:lnTo>
                    <a:pt x="18427" y="257810"/>
                  </a:lnTo>
                  <a:lnTo>
                    <a:pt x="18427" y="224790"/>
                  </a:lnTo>
                  <a:lnTo>
                    <a:pt x="19812" y="220980"/>
                  </a:lnTo>
                  <a:lnTo>
                    <a:pt x="33629" y="220980"/>
                  </a:lnTo>
                  <a:lnTo>
                    <a:pt x="36855" y="224790"/>
                  </a:lnTo>
                  <a:lnTo>
                    <a:pt x="36855" y="236220"/>
                  </a:lnTo>
                  <a:lnTo>
                    <a:pt x="40081" y="240030"/>
                  </a:lnTo>
                  <a:lnTo>
                    <a:pt x="46075" y="240030"/>
                  </a:lnTo>
                  <a:lnTo>
                    <a:pt x="51003" y="238760"/>
                  </a:lnTo>
                  <a:lnTo>
                    <a:pt x="53784" y="234950"/>
                  </a:lnTo>
                  <a:lnTo>
                    <a:pt x="55016" y="226060"/>
                  </a:lnTo>
                  <a:lnTo>
                    <a:pt x="55130" y="219710"/>
                  </a:lnTo>
                  <a:lnTo>
                    <a:pt x="55181" y="217170"/>
                  </a:lnTo>
                  <a:lnTo>
                    <a:pt x="55270" y="212090"/>
                  </a:lnTo>
                  <a:lnTo>
                    <a:pt x="55397" y="205740"/>
                  </a:lnTo>
                  <a:lnTo>
                    <a:pt x="55511" y="199390"/>
                  </a:lnTo>
                  <a:lnTo>
                    <a:pt x="55562" y="196850"/>
                  </a:lnTo>
                  <a:lnTo>
                    <a:pt x="56781" y="189230"/>
                  </a:lnTo>
                  <a:lnTo>
                    <a:pt x="59563" y="185420"/>
                  </a:lnTo>
                  <a:lnTo>
                    <a:pt x="64503" y="184150"/>
                  </a:lnTo>
                  <a:lnTo>
                    <a:pt x="70497" y="184150"/>
                  </a:lnTo>
                  <a:lnTo>
                    <a:pt x="73723" y="187960"/>
                  </a:lnTo>
                  <a:lnTo>
                    <a:pt x="73723" y="199390"/>
                  </a:lnTo>
                  <a:lnTo>
                    <a:pt x="76949" y="203200"/>
                  </a:lnTo>
                  <a:lnTo>
                    <a:pt x="88925" y="203200"/>
                  </a:lnTo>
                  <a:lnTo>
                    <a:pt x="92151" y="199390"/>
                  </a:lnTo>
                  <a:lnTo>
                    <a:pt x="92151" y="187960"/>
                  </a:lnTo>
                  <a:lnTo>
                    <a:pt x="88925" y="184150"/>
                  </a:lnTo>
                  <a:lnTo>
                    <a:pt x="75107" y="184150"/>
                  </a:lnTo>
                  <a:lnTo>
                    <a:pt x="73723" y="181610"/>
                  </a:lnTo>
                  <a:lnTo>
                    <a:pt x="73723" y="166370"/>
                  </a:lnTo>
                  <a:lnTo>
                    <a:pt x="73723" y="147320"/>
                  </a:lnTo>
                  <a:lnTo>
                    <a:pt x="40081" y="147320"/>
                  </a:lnTo>
                  <a:lnTo>
                    <a:pt x="36855" y="148590"/>
                  </a:lnTo>
                  <a:lnTo>
                    <a:pt x="36855" y="162560"/>
                  </a:lnTo>
                  <a:lnTo>
                    <a:pt x="36855" y="187960"/>
                  </a:lnTo>
                  <a:lnTo>
                    <a:pt x="36855" y="199390"/>
                  </a:lnTo>
                  <a:lnTo>
                    <a:pt x="33629" y="203200"/>
                  </a:lnTo>
                  <a:lnTo>
                    <a:pt x="21653" y="203200"/>
                  </a:lnTo>
                  <a:lnTo>
                    <a:pt x="18427" y="199390"/>
                  </a:lnTo>
                  <a:lnTo>
                    <a:pt x="18427" y="187960"/>
                  </a:lnTo>
                  <a:lnTo>
                    <a:pt x="21653" y="184150"/>
                  </a:lnTo>
                  <a:lnTo>
                    <a:pt x="33629" y="184150"/>
                  </a:lnTo>
                  <a:lnTo>
                    <a:pt x="36855" y="187960"/>
                  </a:lnTo>
                  <a:lnTo>
                    <a:pt x="36855" y="162560"/>
                  </a:lnTo>
                  <a:lnTo>
                    <a:pt x="33629" y="166370"/>
                  </a:lnTo>
                  <a:lnTo>
                    <a:pt x="21653" y="166370"/>
                  </a:lnTo>
                  <a:lnTo>
                    <a:pt x="18427" y="162560"/>
                  </a:lnTo>
                  <a:lnTo>
                    <a:pt x="18427" y="151130"/>
                  </a:lnTo>
                  <a:lnTo>
                    <a:pt x="15201" y="147320"/>
                  </a:lnTo>
                  <a:lnTo>
                    <a:pt x="9207" y="147320"/>
                  </a:lnTo>
                  <a:lnTo>
                    <a:pt x="4267" y="148590"/>
                  </a:lnTo>
                  <a:lnTo>
                    <a:pt x="1485" y="152400"/>
                  </a:lnTo>
                  <a:lnTo>
                    <a:pt x="266" y="160020"/>
                  </a:lnTo>
                  <a:lnTo>
                    <a:pt x="266" y="189230"/>
                  </a:lnTo>
                  <a:lnTo>
                    <a:pt x="1485" y="198120"/>
                  </a:lnTo>
                  <a:lnTo>
                    <a:pt x="4267" y="201930"/>
                  </a:lnTo>
                  <a:lnTo>
                    <a:pt x="9207" y="203200"/>
                  </a:lnTo>
                  <a:lnTo>
                    <a:pt x="15201" y="203200"/>
                  </a:lnTo>
                  <a:lnTo>
                    <a:pt x="18427" y="205740"/>
                  </a:lnTo>
                  <a:lnTo>
                    <a:pt x="18427" y="218440"/>
                  </a:lnTo>
                  <a:lnTo>
                    <a:pt x="15201" y="220980"/>
                  </a:lnTo>
                  <a:lnTo>
                    <a:pt x="1384" y="220980"/>
                  </a:lnTo>
                  <a:lnTo>
                    <a:pt x="0" y="224790"/>
                  </a:lnTo>
                  <a:lnTo>
                    <a:pt x="0" y="255270"/>
                  </a:lnTo>
                  <a:lnTo>
                    <a:pt x="1384" y="257810"/>
                  </a:lnTo>
                  <a:lnTo>
                    <a:pt x="16129" y="257810"/>
                  </a:lnTo>
                  <a:lnTo>
                    <a:pt x="18427" y="261620"/>
                  </a:lnTo>
                  <a:lnTo>
                    <a:pt x="18427" y="278130"/>
                  </a:lnTo>
                  <a:lnTo>
                    <a:pt x="16129" y="280670"/>
                  </a:lnTo>
                  <a:lnTo>
                    <a:pt x="3225" y="280670"/>
                  </a:lnTo>
                  <a:lnTo>
                    <a:pt x="0" y="284480"/>
                  </a:lnTo>
                  <a:lnTo>
                    <a:pt x="0" y="295910"/>
                  </a:lnTo>
                  <a:lnTo>
                    <a:pt x="3225" y="299720"/>
                  </a:lnTo>
                  <a:lnTo>
                    <a:pt x="17043" y="299720"/>
                  </a:lnTo>
                  <a:lnTo>
                    <a:pt x="18427" y="302260"/>
                  </a:lnTo>
                  <a:lnTo>
                    <a:pt x="18427" y="332740"/>
                  </a:lnTo>
                  <a:lnTo>
                    <a:pt x="17043" y="336550"/>
                  </a:lnTo>
                  <a:lnTo>
                    <a:pt x="3225" y="336550"/>
                  </a:lnTo>
                  <a:lnTo>
                    <a:pt x="0" y="339090"/>
                  </a:lnTo>
                  <a:lnTo>
                    <a:pt x="0" y="351790"/>
                  </a:lnTo>
                  <a:lnTo>
                    <a:pt x="3225" y="354330"/>
                  </a:lnTo>
                  <a:lnTo>
                    <a:pt x="15201" y="354330"/>
                  </a:lnTo>
                  <a:lnTo>
                    <a:pt x="18427" y="351790"/>
                  </a:lnTo>
                  <a:lnTo>
                    <a:pt x="18427" y="337820"/>
                  </a:lnTo>
                  <a:lnTo>
                    <a:pt x="21653" y="336550"/>
                  </a:lnTo>
                  <a:lnTo>
                    <a:pt x="52070" y="336550"/>
                  </a:lnTo>
                  <a:lnTo>
                    <a:pt x="55295" y="337820"/>
                  </a:lnTo>
                  <a:lnTo>
                    <a:pt x="55295" y="351790"/>
                  </a:lnTo>
                  <a:lnTo>
                    <a:pt x="58521" y="354330"/>
                  </a:lnTo>
                  <a:lnTo>
                    <a:pt x="72339" y="354330"/>
                  </a:lnTo>
                  <a:lnTo>
                    <a:pt x="73723" y="358140"/>
                  </a:lnTo>
                  <a:lnTo>
                    <a:pt x="73723" y="388620"/>
                  </a:lnTo>
                  <a:lnTo>
                    <a:pt x="75107" y="391160"/>
                  </a:lnTo>
                  <a:lnTo>
                    <a:pt x="90766" y="391160"/>
                  </a:lnTo>
                  <a:lnTo>
                    <a:pt x="92151" y="388620"/>
                  </a:lnTo>
                  <a:lnTo>
                    <a:pt x="92151" y="358140"/>
                  </a:lnTo>
                  <a:lnTo>
                    <a:pt x="90766" y="354330"/>
                  </a:lnTo>
                  <a:lnTo>
                    <a:pt x="75107" y="354330"/>
                  </a:lnTo>
                  <a:lnTo>
                    <a:pt x="73723" y="351790"/>
                  </a:lnTo>
                  <a:lnTo>
                    <a:pt x="73723" y="317500"/>
                  </a:lnTo>
                  <a:lnTo>
                    <a:pt x="101371" y="317500"/>
                  </a:lnTo>
                  <a:lnTo>
                    <a:pt x="115989" y="318770"/>
                  </a:lnTo>
                  <a:lnTo>
                    <a:pt x="124345" y="320040"/>
                  </a:lnTo>
                  <a:lnTo>
                    <a:pt x="128130" y="322580"/>
                  </a:lnTo>
                  <a:lnTo>
                    <a:pt x="129019" y="327660"/>
                  </a:lnTo>
                  <a:lnTo>
                    <a:pt x="129019" y="332740"/>
                  </a:lnTo>
                  <a:lnTo>
                    <a:pt x="125793" y="336550"/>
                  </a:lnTo>
                  <a:lnTo>
                    <a:pt x="113804" y="336550"/>
                  </a:lnTo>
                  <a:lnTo>
                    <a:pt x="110578" y="339090"/>
                  </a:lnTo>
                  <a:lnTo>
                    <a:pt x="110578" y="353060"/>
                  </a:lnTo>
                  <a:lnTo>
                    <a:pt x="113804" y="354330"/>
                  </a:lnTo>
                  <a:lnTo>
                    <a:pt x="144221" y="354330"/>
                  </a:lnTo>
                  <a:lnTo>
                    <a:pt x="147447" y="355600"/>
                  </a:lnTo>
                  <a:lnTo>
                    <a:pt x="147447" y="372110"/>
                  </a:lnTo>
                  <a:lnTo>
                    <a:pt x="144221" y="373380"/>
                  </a:lnTo>
                  <a:lnTo>
                    <a:pt x="113804" y="373380"/>
                  </a:lnTo>
                  <a:lnTo>
                    <a:pt x="110578" y="374650"/>
                  </a:lnTo>
                  <a:lnTo>
                    <a:pt x="110578" y="389890"/>
                  </a:lnTo>
                  <a:lnTo>
                    <a:pt x="113804" y="391160"/>
                  </a:lnTo>
                  <a:lnTo>
                    <a:pt x="147447" y="391160"/>
                  </a:lnTo>
                  <a:lnTo>
                    <a:pt x="147561" y="425450"/>
                  </a:lnTo>
                  <a:lnTo>
                    <a:pt x="156667" y="447040"/>
                  </a:lnTo>
                  <a:lnTo>
                    <a:pt x="162648" y="447040"/>
                  </a:lnTo>
                  <a:lnTo>
                    <a:pt x="165874" y="449580"/>
                  </a:lnTo>
                  <a:lnTo>
                    <a:pt x="165874" y="462280"/>
                  </a:lnTo>
                  <a:lnTo>
                    <a:pt x="162648" y="464832"/>
                  </a:lnTo>
                  <a:lnTo>
                    <a:pt x="148831" y="464832"/>
                  </a:lnTo>
                  <a:lnTo>
                    <a:pt x="147447" y="468630"/>
                  </a:lnTo>
                  <a:lnTo>
                    <a:pt x="147447" y="499110"/>
                  </a:lnTo>
                  <a:lnTo>
                    <a:pt x="148831" y="501662"/>
                  </a:lnTo>
                  <a:lnTo>
                    <a:pt x="162648" y="501662"/>
                  </a:lnTo>
                  <a:lnTo>
                    <a:pt x="165874" y="505460"/>
                  </a:lnTo>
                  <a:lnTo>
                    <a:pt x="165874" y="516890"/>
                  </a:lnTo>
                  <a:lnTo>
                    <a:pt x="162648" y="520712"/>
                  </a:lnTo>
                  <a:lnTo>
                    <a:pt x="150672" y="520712"/>
                  </a:lnTo>
                  <a:lnTo>
                    <a:pt x="147447" y="524510"/>
                  </a:lnTo>
                  <a:lnTo>
                    <a:pt x="147447" y="535940"/>
                  </a:lnTo>
                  <a:lnTo>
                    <a:pt x="150672" y="538480"/>
                  </a:lnTo>
                  <a:lnTo>
                    <a:pt x="162648" y="538480"/>
                  </a:lnTo>
                  <a:lnTo>
                    <a:pt x="165874" y="535940"/>
                  </a:lnTo>
                  <a:lnTo>
                    <a:pt x="165874" y="521982"/>
                  </a:lnTo>
                  <a:lnTo>
                    <a:pt x="169100" y="520712"/>
                  </a:lnTo>
                  <a:lnTo>
                    <a:pt x="202742" y="520712"/>
                  </a:lnTo>
                  <a:lnTo>
                    <a:pt x="202742" y="486410"/>
                  </a:lnTo>
                  <a:lnTo>
                    <a:pt x="204127" y="483882"/>
                  </a:lnTo>
                  <a:lnTo>
                    <a:pt x="219786" y="483882"/>
                  </a:lnTo>
                  <a:lnTo>
                    <a:pt x="221170" y="486410"/>
                  </a:lnTo>
                  <a:lnTo>
                    <a:pt x="221170" y="516890"/>
                  </a:lnTo>
                  <a:lnTo>
                    <a:pt x="222554" y="520712"/>
                  </a:lnTo>
                  <a:lnTo>
                    <a:pt x="236385" y="520712"/>
                  </a:lnTo>
                  <a:lnTo>
                    <a:pt x="239598" y="524510"/>
                  </a:lnTo>
                  <a:lnTo>
                    <a:pt x="239598" y="537210"/>
                  </a:lnTo>
                  <a:lnTo>
                    <a:pt x="242824" y="538480"/>
                  </a:lnTo>
                  <a:lnTo>
                    <a:pt x="277850" y="538480"/>
                  </a:lnTo>
                  <a:lnTo>
                    <a:pt x="281076" y="537210"/>
                  </a:lnTo>
                  <a:lnTo>
                    <a:pt x="281076" y="521982"/>
                  </a:lnTo>
                  <a:lnTo>
                    <a:pt x="284302" y="520712"/>
                  </a:lnTo>
                  <a:lnTo>
                    <a:pt x="314718" y="520712"/>
                  </a:lnTo>
                  <a:lnTo>
                    <a:pt x="317931" y="521982"/>
                  </a:lnTo>
                  <a:lnTo>
                    <a:pt x="317931" y="529590"/>
                  </a:lnTo>
                  <a:lnTo>
                    <a:pt x="318960" y="534682"/>
                  </a:lnTo>
                  <a:lnTo>
                    <a:pt x="323748" y="537210"/>
                  </a:lnTo>
                  <a:lnTo>
                    <a:pt x="334835" y="538480"/>
                  </a:lnTo>
                  <a:lnTo>
                    <a:pt x="391668" y="538480"/>
                  </a:lnTo>
                  <a:lnTo>
                    <a:pt x="391668" y="505460"/>
                  </a:lnTo>
                  <a:lnTo>
                    <a:pt x="393052" y="501662"/>
                  </a:lnTo>
                  <a:lnTo>
                    <a:pt x="408711" y="501662"/>
                  </a:lnTo>
                  <a:lnTo>
                    <a:pt x="410095" y="499110"/>
                  </a:lnTo>
                  <a:lnTo>
                    <a:pt x="410095" y="464832"/>
                  </a:lnTo>
                  <a:lnTo>
                    <a:pt x="443738" y="464832"/>
                  </a:lnTo>
                  <a:lnTo>
                    <a:pt x="446963" y="467360"/>
                  </a:lnTo>
                  <a:lnTo>
                    <a:pt x="446963" y="480060"/>
                  </a:lnTo>
                  <a:lnTo>
                    <a:pt x="443738" y="483882"/>
                  </a:lnTo>
                  <a:lnTo>
                    <a:pt x="429907" y="483882"/>
                  </a:lnTo>
                  <a:lnTo>
                    <a:pt x="428523" y="486410"/>
                  </a:lnTo>
                  <a:lnTo>
                    <a:pt x="428523" y="516890"/>
                  </a:lnTo>
                  <a:lnTo>
                    <a:pt x="429907" y="520712"/>
                  </a:lnTo>
                  <a:lnTo>
                    <a:pt x="445579" y="520712"/>
                  </a:lnTo>
                  <a:lnTo>
                    <a:pt x="446963" y="516890"/>
                  </a:lnTo>
                  <a:lnTo>
                    <a:pt x="446963" y="483882"/>
                  </a:lnTo>
                  <a:lnTo>
                    <a:pt x="480593" y="483882"/>
                  </a:lnTo>
                  <a:lnTo>
                    <a:pt x="483819" y="485140"/>
                  </a:lnTo>
                  <a:lnTo>
                    <a:pt x="483819" y="499110"/>
                  </a:lnTo>
                  <a:lnTo>
                    <a:pt x="480593" y="501662"/>
                  </a:lnTo>
                  <a:lnTo>
                    <a:pt x="466775" y="501662"/>
                  </a:lnTo>
                  <a:lnTo>
                    <a:pt x="465391" y="505460"/>
                  </a:lnTo>
                  <a:lnTo>
                    <a:pt x="465391" y="535940"/>
                  </a:lnTo>
                  <a:lnTo>
                    <a:pt x="466775" y="538480"/>
                  </a:lnTo>
                  <a:lnTo>
                    <a:pt x="482434" y="538480"/>
                  </a:lnTo>
                  <a:lnTo>
                    <a:pt x="483819" y="535940"/>
                  </a:lnTo>
                  <a:lnTo>
                    <a:pt x="483819" y="505460"/>
                  </a:lnTo>
                  <a:lnTo>
                    <a:pt x="485203" y="501662"/>
                  </a:lnTo>
                  <a:lnTo>
                    <a:pt x="500875" y="501662"/>
                  </a:lnTo>
                  <a:lnTo>
                    <a:pt x="502246" y="505460"/>
                  </a:lnTo>
                  <a:lnTo>
                    <a:pt x="502246" y="535940"/>
                  </a:lnTo>
                  <a:lnTo>
                    <a:pt x="503631" y="538480"/>
                  </a:lnTo>
                  <a:lnTo>
                    <a:pt x="519303" y="538480"/>
                  </a:lnTo>
                  <a:lnTo>
                    <a:pt x="520687" y="535940"/>
                  </a:lnTo>
                  <a:lnTo>
                    <a:pt x="520687" y="505460"/>
                  </a:lnTo>
                  <a:lnTo>
                    <a:pt x="522071" y="501662"/>
                  </a:lnTo>
                  <a:lnTo>
                    <a:pt x="535889" y="501662"/>
                  </a:lnTo>
                  <a:lnTo>
                    <a:pt x="539115" y="499110"/>
                  </a:lnTo>
                  <a:lnTo>
                    <a:pt x="539115" y="486410"/>
                  </a:lnTo>
                  <a:lnTo>
                    <a:pt x="535889" y="483882"/>
                  </a:lnTo>
                  <a:lnTo>
                    <a:pt x="523913" y="483882"/>
                  </a:lnTo>
                  <a:lnTo>
                    <a:pt x="520687" y="480060"/>
                  </a:lnTo>
                  <a:lnTo>
                    <a:pt x="520687" y="486410"/>
                  </a:lnTo>
                  <a:lnTo>
                    <a:pt x="520687" y="499110"/>
                  </a:lnTo>
                  <a:lnTo>
                    <a:pt x="517461" y="501662"/>
                  </a:lnTo>
                  <a:lnTo>
                    <a:pt x="505472" y="501662"/>
                  </a:lnTo>
                  <a:lnTo>
                    <a:pt x="502246" y="499110"/>
                  </a:lnTo>
                  <a:lnTo>
                    <a:pt x="502246" y="486410"/>
                  </a:lnTo>
                  <a:lnTo>
                    <a:pt x="499021" y="483882"/>
                  </a:lnTo>
                  <a:lnTo>
                    <a:pt x="487045" y="483882"/>
                  </a:lnTo>
                  <a:lnTo>
                    <a:pt x="483819" y="480060"/>
                  </a:lnTo>
                  <a:lnTo>
                    <a:pt x="483819" y="468630"/>
                  </a:lnTo>
                  <a:lnTo>
                    <a:pt x="480593" y="464832"/>
                  </a:lnTo>
                  <a:lnTo>
                    <a:pt x="468617" y="464832"/>
                  </a:lnTo>
                  <a:lnTo>
                    <a:pt x="465391" y="462280"/>
                  </a:lnTo>
                  <a:lnTo>
                    <a:pt x="465391" y="449580"/>
                  </a:lnTo>
                  <a:lnTo>
                    <a:pt x="468617" y="447040"/>
                  </a:lnTo>
                  <a:lnTo>
                    <a:pt x="480593" y="447040"/>
                  </a:lnTo>
                  <a:lnTo>
                    <a:pt x="483819" y="449580"/>
                  </a:lnTo>
                  <a:lnTo>
                    <a:pt x="483819" y="462280"/>
                  </a:lnTo>
                  <a:lnTo>
                    <a:pt x="487045" y="464832"/>
                  </a:lnTo>
                  <a:lnTo>
                    <a:pt x="499021" y="464832"/>
                  </a:lnTo>
                  <a:lnTo>
                    <a:pt x="502246" y="468630"/>
                  </a:lnTo>
                  <a:lnTo>
                    <a:pt x="502246" y="480060"/>
                  </a:lnTo>
                  <a:lnTo>
                    <a:pt x="505472" y="483882"/>
                  </a:lnTo>
                  <a:lnTo>
                    <a:pt x="517461" y="483882"/>
                  </a:lnTo>
                  <a:lnTo>
                    <a:pt x="520687" y="486410"/>
                  </a:lnTo>
                  <a:lnTo>
                    <a:pt x="520687" y="480060"/>
                  </a:lnTo>
                  <a:lnTo>
                    <a:pt x="520687" y="468630"/>
                  </a:lnTo>
                  <a:lnTo>
                    <a:pt x="523913" y="464832"/>
                  </a:lnTo>
                  <a:lnTo>
                    <a:pt x="535889" y="464832"/>
                  </a:lnTo>
                  <a:lnTo>
                    <a:pt x="539115" y="462280"/>
                  </a:lnTo>
                  <a:lnTo>
                    <a:pt x="539115" y="449580"/>
                  </a:lnTo>
                  <a:lnTo>
                    <a:pt x="535889" y="447040"/>
                  </a:lnTo>
                  <a:lnTo>
                    <a:pt x="523913" y="447040"/>
                  </a:lnTo>
                  <a:lnTo>
                    <a:pt x="520687" y="449580"/>
                  </a:lnTo>
                  <a:lnTo>
                    <a:pt x="520687" y="462280"/>
                  </a:lnTo>
                  <a:lnTo>
                    <a:pt x="517461" y="464832"/>
                  </a:lnTo>
                  <a:lnTo>
                    <a:pt x="505472" y="464832"/>
                  </a:lnTo>
                  <a:lnTo>
                    <a:pt x="502246" y="462280"/>
                  </a:lnTo>
                  <a:lnTo>
                    <a:pt x="502246" y="449580"/>
                  </a:lnTo>
                  <a:lnTo>
                    <a:pt x="499021" y="447040"/>
                  </a:lnTo>
                  <a:lnTo>
                    <a:pt x="485203" y="447040"/>
                  </a:lnTo>
                  <a:lnTo>
                    <a:pt x="483819" y="443230"/>
                  </a:lnTo>
                  <a:lnTo>
                    <a:pt x="483819" y="412750"/>
                  </a:lnTo>
                  <a:lnTo>
                    <a:pt x="485203" y="410210"/>
                  </a:lnTo>
                  <a:lnTo>
                    <a:pt x="499021" y="410210"/>
                  </a:lnTo>
                  <a:lnTo>
                    <a:pt x="502246" y="412750"/>
                  </a:lnTo>
                  <a:lnTo>
                    <a:pt x="502246" y="425450"/>
                  </a:lnTo>
                  <a:lnTo>
                    <a:pt x="505472" y="427990"/>
                  </a:lnTo>
                  <a:lnTo>
                    <a:pt x="517461" y="427990"/>
                  </a:lnTo>
                  <a:lnTo>
                    <a:pt x="520687" y="425450"/>
                  </a:lnTo>
                  <a:lnTo>
                    <a:pt x="520687" y="412750"/>
                  </a:lnTo>
                  <a:lnTo>
                    <a:pt x="523913" y="410210"/>
                  </a:lnTo>
                  <a:lnTo>
                    <a:pt x="535889" y="410210"/>
                  </a:lnTo>
                  <a:lnTo>
                    <a:pt x="539115" y="406400"/>
                  </a:lnTo>
                  <a:lnTo>
                    <a:pt x="539115" y="392430"/>
                  </a:lnTo>
                  <a:lnTo>
                    <a:pt x="535889" y="391160"/>
                  </a:lnTo>
                  <a:lnTo>
                    <a:pt x="502246" y="391160"/>
                  </a:lnTo>
                  <a:lnTo>
                    <a:pt x="502361" y="358140"/>
                  </a:lnTo>
                  <a:lnTo>
                    <a:pt x="502475" y="351790"/>
                  </a:lnTo>
                  <a:lnTo>
                    <a:pt x="502513" y="349250"/>
                  </a:lnTo>
                  <a:lnTo>
                    <a:pt x="503745" y="341630"/>
                  </a:lnTo>
                  <a:lnTo>
                    <a:pt x="506526" y="337820"/>
                  </a:lnTo>
                  <a:lnTo>
                    <a:pt x="516394" y="335280"/>
                  </a:lnTo>
                  <a:lnTo>
                    <a:pt x="519176" y="331470"/>
                  </a:lnTo>
                  <a:lnTo>
                    <a:pt x="520407" y="323850"/>
                  </a:lnTo>
                  <a:lnTo>
                    <a:pt x="520522" y="317500"/>
                  </a:lnTo>
                  <a:lnTo>
                    <a:pt x="520649" y="311150"/>
                  </a:lnTo>
                  <a:lnTo>
                    <a:pt x="520687" y="308610"/>
                  </a:lnTo>
                  <a:lnTo>
                    <a:pt x="520814" y="302260"/>
                  </a:lnTo>
                  <a:lnTo>
                    <a:pt x="520928" y="295910"/>
                  </a:lnTo>
                  <a:lnTo>
                    <a:pt x="520954" y="294640"/>
                  </a:lnTo>
                  <a:lnTo>
                    <a:pt x="522173" y="285750"/>
                  </a:lnTo>
                  <a:lnTo>
                    <a:pt x="524954" y="281940"/>
                  </a:lnTo>
                  <a:lnTo>
                    <a:pt x="529894" y="280670"/>
                  </a:lnTo>
                  <a:lnTo>
                    <a:pt x="537730" y="280670"/>
                  </a:lnTo>
                  <a:lnTo>
                    <a:pt x="539115" y="278130"/>
                  </a:lnTo>
                  <a:lnTo>
                    <a:pt x="539115" y="240030"/>
                  </a:lnTo>
                  <a:close/>
                </a:path>
              </a:pathLst>
            </a:custGeom>
            <a:solidFill>
              <a:srgbClr val="3025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82889" y="9612314"/>
              <a:ext cx="165887" cy="221443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683385" y="9833748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5201" y="0"/>
                  </a:moveTo>
                  <a:lnTo>
                    <a:pt x="3225" y="0"/>
                  </a:lnTo>
                  <a:lnTo>
                    <a:pt x="0" y="3225"/>
                  </a:lnTo>
                  <a:lnTo>
                    <a:pt x="0" y="9220"/>
                  </a:lnTo>
                  <a:lnTo>
                    <a:pt x="0" y="15214"/>
                  </a:lnTo>
                  <a:lnTo>
                    <a:pt x="3225" y="18440"/>
                  </a:lnTo>
                  <a:lnTo>
                    <a:pt x="15201" y="18440"/>
                  </a:lnTo>
                  <a:lnTo>
                    <a:pt x="18427" y="15214"/>
                  </a:lnTo>
                  <a:lnTo>
                    <a:pt x="18427" y="3225"/>
                  </a:lnTo>
                  <a:lnTo>
                    <a:pt x="15201" y="0"/>
                  </a:lnTo>
                  <a:close/>
                </a:path>
              </a:pathLst>
            </a:custGeom>
            <a:solidFill>
              <a:srgbClr val="3025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09648" y="9985807"/>
              <a:ext cx="129019" cy="166146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1596580" y="9188043"/>
            <a:ext cx="401682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100</a:t>
            </a:r>
            <a:r>
              <a:rPr sz="80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% </a:t>
            </a: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переработанный полиэстер</a:t>
            </a:r>
            <a:r>
              <a:rPr sz="80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.</a:t>
            </a:r>
            <a:endParaRPr sz="800">
              <a:latin typeface="TT Norms Pro Serif Light" panose="020A0103060000020004" pitchFamily="18" charset="0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596580" y="9302343"/>
            <a:ext cx="386442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Сетка</a:t>
            </a:r>
            <a:r>
              <a:rPr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: 95%</a:t>
            </a: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 переработанный полиэстер,</a:t>
            </a:r>
            <a:r>
              <a:rPr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 5% </a:t>
            </a:r>
            <a:r>
              <a:rPr lang="ru-RU" sz="800" dirty="0" err="1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эластан</a:t>
            </a:r>
            <a:r>
              <a:rPr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.</a:t>
            </a:r>
            <a:endParaRPr sz="800" dirty="0">
              <a:latin typeface="TT Norms Pro Serif Light" panose="020A0103060000020004" pitchFamily="18" charset="0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303298" y="9188043"/>
            <a:ext cx="4091903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8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100% переработанный полиэстер</a:t>
            </a:r>
            <a:endParaRPr sz="800">
              <a:latin typeface="TT Norms Pro Serif Light" panose="020A0103060000020004" pitchFamily="18" charset="0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303298" y="9302344"/>
            <a:ext cx="4549103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800" dirty="0">
                <a:solidFill>
                  <a:schemeClr val="bg1"/>
                </a:solidFill>
                <a:latin typeface="TT Norms Pro Serif Light" panose="020A0103060000020004" pitchFamily="18" charset="0"/>
                <a:cs typeface="Times New Roman"/>
              </a:rPr>
              <a:t>Сетка: 95% переработанный полиэстер, 5% </a:t>
            </a:r>
            <a:r>
              <a:rPr lang="ru-RU" sz="800" dirty="0" err="1">
                <a:solidFill>
                  <a:schemeClr val="bg1"/>
                </a:solidFill>
                <a:latin typeface="TT Norms Pro Serif Light" panose="020A0103060000020004" pitchFamily="18" charset="0"/>
                <a:cs typeface="Times New Roman"/>
              </a:rPr>
              <a:t>эластан</a:t>
            </a:r>
            <a:r>
              <a:rPr lang="ru-RU" sz="800" dirty="0">
                <a:solidFill>
                  <a:schemeClr val="bg1"/>
                </a:solidFill>
                <a:latin typeface="TT Norms Pro Serif Light" panose="020A0103060000020004" pitchFamily="18" charset="0"/>
                <a:cs typeface="Times New Roman"/>
              </a:rPr>
              <a:t>.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5461003" y="9188453"/>
            <a:ext cx="1685925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Разработано для получения максимального комфорта.</a:t>
            </a:r>
            <a:endParaRPr sz="800">
              <a:latin typeface="TT Norms Pro Serif Light" panose="020A0103060000020004" pitchFamily="18" charset="0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3080999" y="9188043"/>
            <a:ext cx="1905001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8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Полностью закрытая модель (без застежки) с эластичной сеткой, которая обеспечивает адаптацию по размеру.</a:t>
            </a:r>
            <a:endParaRPr sz="800" dirty="0">
              <a:latin typeface="TT Norms Pro Serif Light" panose="020A0103060000020004" pitchFamily="18" charset="0"/>
              <a:cs typeface="Times New Roman"/>
            </a:endParaRPr>
          </a:p>
        </p:txBody>
      </p:sp>
      <p:pic>
        <p:nvPicPr>
          <p:cNvPr id="26" name="object 2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4443519" y="10015553"/>
            <a:ext cx="136448" cy="136448"/>
          </a:xfrm>
          <a:prstGeom prst="rect">
            <a:avLst/>
          </a:prstGeom>
        </p:spPr>
      </p:pic>
      <p:sp>
        <p:nvSpPr>
          <p:cNvPr id="27" name="object 27"/>
          <p:cNvSpPr txBox="1"/>
          <p:nvPr/>
        </p:nvSpPr>
        <p:spPr>
          <a:xfrm>
            <a:off x="6299203" y="9874251"/>
            <a:ext cx="33718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800" spc="-10" dirty="0">
                <a:solidFill>
                  <a:srgbClr val="2A2019"/>
                </a:solidFill>
                <a:latin typeface="Times New Roman"/>
                <a:cs typeface="Times New Roman"/>
              </a:rPr>
              <a:t>Цвета </a:t>
            </a:r>
            <a:r>
              <a:rPr sz="800" spc="-10">
                <a:solidFill>
                  <a:srgbClr val="2A2019"/>
                </a:solidFill>
                <a:latin typeface="Times New Roman"/>
                <a:cs typeface="Times New Roman"/>
              </a:rPr>
              <a:t>: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4271370" y="9848983"/>
            <a:ext cx="33718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800" spc="-10" dirty="0">
                <a:solidFill>
                  <a:srgbClr val="FFFFFF"/>
                </a:solidFill>
                <a:latin typeface="Times New Roman"/>
                <a:cs typeface="Times New Roman"/>
              </a:rPr>
              <a:t>Цвета </a:t>
            </a:r>
            <a:r>
              <a:rPr sz="800" spc="-1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596580" y="8836520"/>
            <a:ext cx="651510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500" spc="-40" dirty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Dempo</a:t>
            </a:r>
            <a:endParaRPr sz="1500" dirty="0">
              <a:latin typeface="TT Norms Pro Serif Medium" panose="020A0103060000020004" pitchFamily="18" charset="0"/>
              <a:cs typeface="Bookman Old Style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8315949" y="9613559"/>
            <a:ext cx="6104890" cy="539115"/>
            <a:chOff x="8315947" y="9613557"/>
            <a:chExt cx="6104890" cy="539115"/>
          </a:xfrm>
        </p:grpSpPr>
        <p:pic>
          <p:nvPicPr>
            <p:cNvPr id="31" name="object 3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315960" y="9613557"/>
              <a:ext cx="128689" cy="129539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8315947" y="9614484"/>
              <a:ext cx="537845" cy="537210"/>
            </a:xfrm>
            <a:custGeom>
              <a:avLst/>
              <a:gdLst/>
              <a:ahLst/>
              <a:cxnLst/>
              <a:rect l="l" t="t" r="r" b="b"/>
              <a:pathLst>
                <a:path w="537845" h="537209">
                  <a:moveTo>
                    <a:pt x="239001" y="113030"/>
                  </a:moveTo>
                  <a:lnTo>
                    <a:pt x="235775" y="109804"/>
                  </a:lnTo>
                  <a:lnTo>
                    <a:pt x="223824" y="109804"/>
                  </a:lnTo>
                  <a:lnTo>
                    <a:pt x="220611" y="113030"/>
                  </a:lnTo>
                  <a:lnTo>
                    <a:pt x="220611" y="118999"/>
                  </a:lnTo>
                  <a:lnTo>
                    <a:pt x="220611" y="124968"/>
                  </a:lnTo>
                  <a:lnTo>
                    <a:pt x="223824" y="128193"/>
                  </a:lnTo>
                  <a:lnTo>
                    <a:pt x="235775" y="128193"/>
                  </a:lnTo>
                  <a:lnTo>
                    <a:pt x="239001" y="124968"/>
                  </a:lnTo>
                  <a:lnTo>
                    <a:pt x="239001" y="113030"/>
                  </a:lnTo>
                  <a:close/>
                </a:path>
                <a:path w="537845" h="537209">
                  <a:moveTo>
                    <a:pt x="280352" y="282143"/>
                  </a:moveTo>
                  <a:lnTo>
                    <a:pt x="277139" y="279844"/>
                  </a:lnTo>
                  <a:lnTo>
                    <a:pt x="260591" y="279844"/>
                  </a:lnTo>
                  <a:lnTo>
                    <a:pt x="257378" y="282143"/>
                  </a:lnTo>
                  <a:lnTo>
                    <a:pt x="257378" y="289039"/>
                  </a:lnTo>
                  <a:lnTo>
                    <a:pt x="257378" y="295935"/>
                  </a:lnTo>
                  <a:lnTo>
                    <a:pt x="260591" y="298234"/>
                  </a:lnTo>
                  <a:lnTo>
                    <a:pt x="277139" y="298234"/>
                  </a:lnTo>
                  <a:lnTo>
                    <a:pt x="280352" y="295935"/>
                  </a:lnTo>
                  <a:lnTo>
                    <a:pt x="280352" y="282143"/>
                  </a:lnTo>
                  <a:close/>
                </a:path>
                <a:path w="537845" h="537209">
                  <a:moveTo>
                    <a:pt x="280352" y="111645"/>
                  </a:moveTo>
                  <a:lnTo>
                    <a:pt x="279438" y="109816"/>
                  </a:lnTo>
                  <a:lnTo>
                    <a:pt x="258762" y="109816"/>
                  </a:lnTo>
                  <a:lnTo>
                    <a:pt x="257378" y="111645"/>
                  </a:lnTo>
                  <a:lnTo>
                    <a:pt x="257378" y="128193"/>
                  </a:lnTo>
                  <a:lnTo>
                    <a:pt x="257378" y="144741"/>
                  </a:lnTo>
                  <a:lnTo>
                    <a:pt x="258762" y="146583"/>
                  </a:lnTo>
                  <a:lnTo>
                    <a:pt x="279438" y="146583"/>
                  </a:lnTo>
                  <a:lnTo>
                    <a:pt x="280352" y="144741"/>
                  </a:lnTo>
                  <a:lnTo>
                    <a:pt x="280352" y="111645"/>
                  </a:lnTo>
                  <a:close/>
                </a:path>
                <a:path w="537845" h="537209">
                  <a:moveTo>
                    <a:pt x="335508" y="301447"/>
                  </a:moveTo>
                  <a:lnTo>
                    <a:pt x="332295" y="298234"/>
                  </a:lnTo>
                  <a:lnTo>
                    <a:pt x="320344" y="298234"/>
                  </a:lnTo>
                  <a:lnTo>
                    <a:pt x="317131" y="295021"/>
                  </a:lnTo>
                  <a:lnTo>
                    <a:pt x="317131" y="283070"/>
                  </a:lnTo>
                  <a:lnTo>
                    <a:pt x="313905" y="279857"/>
                  </a:lnTo>
                  <a:lnTo>
                    <a:pt x="300126" y="279857"/>
                  </a:lnTo>
                  <a:lnTo>
                    <a:pt x="298742" y="283070"/>
                  </a:lnTo>
                  <a:lnTo>
                    <a:pt x="298742" y="298234"/>
                  </a:lnTo>
                  <a:lnTo>
                    <a:pt x="298742" y="316623"/>
                  </a:lnTo>
                  <a:lnTo>
                    <a:pt x="332295" y="316623"/>
                  </a:lnTo>
                  <a:lnTo>
                    <a:pt x="335508" y="315239"/>
                  </a:lnTo>
                  <a:lnTo>
                    <a:pt x="335508" y="301447"/>
                  </a:lnTo>
                  <a:close/>
                </a:path>
                <a:path w="537845" h="537209">
                  <a:moveTo>
                    <a:pt x="353898" y="113030"/>
                  </a:moveTo>
                  <a:lnTo>
                    <a:pt x="350672" y="109804"/>
                  </a:lnTo>
                  <a:lnTo>
                    <a:pt x="338721" y="109804"/>
                  </a:lnTo>
                  <a:lnTo>
                    <a:pt x="335508" y="113030"/>
                  </a:lnTo>
                  <a:lnTo>
                    <a:pt x="335508" y="118999"/>
                  </a:lnTo>
                  <a:lnTo>
                    <a:pt x="335508" y="124968"/>
                  </a:lnTo>
                  <a:lnTo>
                    <a:pt x="338721" y="128193"/>
                  </a:lnTo>
                  <a:lnTo>
                    <a:pt x="350672" y="128193"/>
                  </a:lnTo>
                  <a:lnTo>
                    <a:pt x="353898" y="124968"/>
                  </a:lnTo>
                  <a:lnTo>
                    <a:pt x="353898" y="113030"/>
                  </a:lnTo>
                  <a:close/>
                </a:path>
                <a:path w="537845" h="537209">
                  <a:moveTo>
                    <a:pt x="372275" y="283070"/>
                  </a:moveTo>
                  <a:lnTo>
                    <a:pt x="369049" y="279844"/>
                  </a:lnTo>
                  <a:lnTo>
                    <a:pt x="357098" y="279844"/>
                  </a:lnTo>
                  <a:lnTo>
                    <a:pt x="353885" y="283070"/>
                  </a:lnTo>
                  <a:lnTo>
                    <a:pt x="353885" y="289039"/>
                  </a:lnTo>
                  <a:lnTo>
                    <a:pt x="353885" y="295008"/>
                  </a:lnTo>
                  <a:lnTo>
                    <a:pt x="357098" y="298234"/>
                  </a:lnTo>
                  <a:lnTo>
                    <a:pt x="369049" y="298234"/>
                  </a:lnTo>
                  <a:lnTo>
                    <a:pt x="372275" y="295008"/>
                  </a:lnTo>
                  <a:lnTo>
                    <a:pt x="372275" y="283070"/>
                  </a:lnTo>
                  <a:close/>
                </a:path>
                <a:path w="537845" h="537209">
                  <a:moveTo>
                    <a:pt x="427431" y="411759"/>
                  </a:moveTo>
                  <a:lnTo>
                    <a:pt x="424205" y="408533"/>
                  </a:lnTo>
                  <a:lnTo>
                    <a:pt x="412254" y="408533"/>
                  </a:lnTo>
                  <a:lnTo>
                    <a:pt x="409041" y="411759"/>
                  </a:lnTo>
                  <a:lnTo>
                    <a:pt x="409041" y="417728"/>
                  </a:lnTo>
                  <a:lnTo>
                    <a:pt x="409041" y="423697"/>
                  </a:lnTo>
                  <a:lnTo>
                    <a:pt x="412254" y="426923"/>
                  </a:lnTo>
                  <a:lnTo>
                    <a:pt x="424205" y="426923"/>
                  </a:lnTo>
                  <a:lnTo>
                    <a:pt x="427431" y="423697"/>
                  </a:lnTo>
                  <a:lnTo>
                    <a:pt x="427431" y="411759"/>
                  </a:lnTo>
                  <a:close/>
                </a:path>
                <a:path w="537845" h="537209">
                  <a:moveTo>
                    <a:pt x="537718" y="375920"/>
                  </a:moveTo>
                  <a:lnTo>
                    <a:pt x="536333" y="372110"/>
                  </a:lnTo>
                  <a:lnTo>
                    <a:pt x="522554" y="372110"/>
                  </a:lnTo>
                  <a:lnTo>
                    <a:pt x="519328" y="369570"/>
                  </a:lnTo>
                  <a:lnTo>
                    <a:pt x="519328" y="356870"/>
                  </a:lnTo>
                  <a:lnTo>
                    <a:pt x="516115" y="354330"/>
                  </a:lnTo>
                  <a:lnTo>
                    <a:pt x="510146" y="354330"/>
                  </a:lnTo>
                  <a:lnTo>
                    <a:pt x="505206" y="353060"/>
                  </a:lnTo>
                  <a:lnTo>
                    <a:pt x="502437" y="349250"/>
                  </a:lnTo>
                  <a:lnTo>
                    <a:pt x="501218" y="341630"/>
                  </a:lnTo>
                  <a:lnTo>
                    <a:pt x="501218" y="312420"/>
                  </a:lnTo>
                  <a:lnTo>
                    <a:pt x="502437" y="303530"/>
                  </a:lnTo>
                  <a:lnTo>
                    <a:pt x="505206" y="299720"/>
                  </a:lnTo>
                  <a:lnTo>
                    <a:pt x="510146" y="298450"/>
                  </a:lnTo>
                  <a:lnTo>
                    <a:pt x="516115" y="298450"/>
                  </a:lnTo>
                  <a:lnTo>
                    <a:pt x="519328" y="295910"/>
                  </a:lnTo>
                  <a:lnTo>
                    <a:pt x="519328" y="283210"/>
                  </a:lnTo>
                  <a:lnTo>
                    <a:pt x="516115" y="280670"/>
                  </a:lnTo>
                  <a:lnTo>
                    <a:pt x="503250" y="280670"/>
                  </a:lnTo>
                  <a:lnTo>
                    <a:pt x="500951" y="276860"/>
                  </a:lnTo>
                  <a:lnTo>
                    <a:pt x="500951" y="281940"/>
                  </a:lnTo>
                  <a:lnTo>
                    <a:pt x="500951" y="297180"/>
                  </a:lnTo>
                  <a:lnTo>
                    <a:pt x="497738" y="298450"/>
                  </a:lnTo>
                  <a:lnTo>
                    <a:pt x="467398" y="298450"/>
                  </a:lnTo>
                  <a:lnTo>
                    <a:pt x="464185" y="299720"/>
                  </a:lnTo>
                  <a:lnTo>
                    <a:pt x="464185" y="313690"/>
                  </a:lnTo>
                  <a:lnTo>
                    <a:pt x="467398" y="317500"/>
                  </a:lnTo>
                  <a:lnTo>
                    <a:pt x="481190" y="317500"/>
                  </a:lnTo>
                  <a:lnTo>
                    <a:pt x="482561" y="320040"/>
                  </a:lnTo>
                  <a:lnTo>
                    <a:pt x="482561" y="350520"/>
                  </a:lnTo>
                  <a:lnTo>
                    <a:pt x="483946" y="354330"/>
                  </a:lnTo>
                  <a:lnTo>
                    <a:pt x="497738" y="354330"/>
                  </a:lnTo>
                  <a:lnTo>
                    <a:pt x="500951" y="356870"/>
                  </a:lnTo>
                  <a:lnTo>
                    <a:pt x="500951" y="369570"/>
                  </a:lnTo>
                  <a:lnTo>
                    <a:pt x="497738" y="372110"/>
                  </a:lnTo>
                  <a:lnTo>
                    <a:pt x="485787" y="372110"/>
                  </a:lnTo>
                  <a:lnTo>
                    <a:pt x="482561" y="375920"/>
                  </a:lnTo>
                  <a:lnTo>
                    <a:pt x="482561" y="387350"/>
                  </a:lnTo>
                  <a:lnTo>
                    <a:pt x="479348" y="391160"/>
                  </a:lnTo>
                  <a:lnTo>
                    <a:pt x="465556" y="391160"/>
                  </a:lnTo>
                  <a:lnTo>
                    <a:pt x="464185" y="387350"/>
                  </a:lnTo>
                  <a:lnTo>
                    <a:pt x="464185" y="372110"/>
                  </a:lnTo>
                  <a:lnTo>
                    <a:pt x="464185" y="356870"/>
                  </a:lnTo>
                  <a:lnTo>
                    <a:pt x="462800" y="354330"/>
                  </a:lnTo>
                  <a:lnTo>
                    <a:pt x="449021" y="354330"/>
                  </a:lnTo>
                  <a:lnTo>
                    <a:pt x="445795" y="350520"/>
                  </a:lnTo>
                  <a:lnTo>
                    <a:pt x="445795" y="391160"/>
                  </a:lnTo>
                  <a:lnTo>
                    <a:pt x="445795" y="445770"/>
                  </a:lnTo>
                  <a:lnTo>
                    <a:pt x="390652" y="445770"/>
                  </a:lnTo>
                  <a:lnTo>
                    <a:pt x="390652" y="391160"/>
                  </a:lnTo>
                  <a:lnTo>
                    <a:pt x="445795" y="391160"/>
                  </a:lnTo>
                  <a:lnTo>
                    <a:pt x="445795" y="350520"/>
                  </a:lnTo>
                  <a:lnTo>
                    <a:pt x="445795" y="339090"/>
                  </a:lnTo>
                  <a:lnTo>
                    <a:pt x="449021" y="335280"/>
                  </a:lnTo>
                  <a:lnTo>
                    <a:pt x="460971" y="335280"/>
                  </a:lnTo>
                  <a:lnTo>
                    <a:pt x="464185" y="332740"/>
                  </a:lnTo>
                  <a:lnTo>
                    <a:pt x="464185" y="320040"/>
                  </a:lnTo>
                  <a:lnTo>
                    <a:pt x="460971" y="317500"/>
                  </a:lnTo>
                  <a:lnTo>
                    <a:pt x="449021" y="317500"/>
                  </a:lnTo>
                  <a:lnTo>
                    <a:pt x="445795" y="313690"/>
                  </a:lnTo>
                  <a:lnTo>
                    <a:pt x="445795" y="302260"/>
                  </a:lnTo>
                  <a:lnTo>
                    <a:pt x="449021" y="298450"/>
                  </a:lnTo>
                  <a:lnTo>
                    <a:pt x="460971" y="298450"/>
                  </a:lnTo>
                  <a:lnTo>
                    <a:pt x="464185" y="295910"/>
                  </a:lnTo>
                  <a:lnTo>
                    <a:pt x="464185" y="283210"/>
                  </a:lnTo>
                  <a:lnTo>
                    <a:pt x="460971" y="280670"/>
                  </a:lnTo>
                  <a:lnTo>
                    <a:pt x="448094" y="280670"/>
                  </a:lnTo>
                  <a:lnTo>
                    <a:pt x="445795" y="276860"/>
                  </a:lnTo>
                  <a:lnTo>
                    <a:pt x="445795" y="260350"/>
                  </a:lnTo>
                  <a:lnTo>
                    <a:pt x="448094" y="257810"/>
                  </a:lnTo>
                  <a:lnTo>
                    <a:pt x="461886" y="257810"/>
                  </a:lnTo>
                  <a:lnTo>
                    <a:pt x="464185" y="260350"/>
                  </a:lnTo>
                  <a:lnTo>
                    <a:pt x="464185" y="279400"/>
                  </a:lnTo>
                  <a:lnTo>
                    <a:pt x="466026" y="280670"/>
                  </a:lnTo>
                  <a:lnTo>
                    <a:pt x="497738" y="280670"/>
                  </a:lnTo>
                  <a:lnTo>
                    <a:pt x="500951" y="281940"/>
                  </a:lnTo>
                  <a:lnTo>
                    <a:pt x="500951" y="276860"/>
                  </a:lnTo>
                  <a:lnTo>
                    <a:pt x="500951" y="257810"/>
                  </a:lnTo>
                  <a:lnTo>
                    <a:pt x="467398" y="257810"/>
                  </a:lnTo>
                  <a:lnTo>
                    <a:pt x="464185" y="256540"/>
                  </a:lnTo>
                  <a:lnTo>
                    <a:pt x="464185" y="240030"/>
                  </a:lnTo>
                  <a:lnTo>
                    <a:pt x="467398" y="238760"/>
                  </a:lnTo>
                  <a:lnTo>
                    <a:pt x="497738" y="238760"/>
                  </a:lnTo>
                  <a:lnTo>
                    <a:pt x="500951" y="237490"/>
                  </a:lnTo>
                  <a:lnTo>
                    <a:pt x="500951" y="223520"/>
                  </a:lnTo>
                  <a:lnTo>
                    <a:pt x="504164" y="220980"/>
                  </a:lnTo>
                  <a:lnTo>
                    <a:pt x="516115" y="220980"/>
                  </a:lnTo>
                  <a:lnTo>
                    <a:pt x="519328" y="217170"/>
                  </a:lnTo>
                  <a:lnTo>
                    <a:pt x="519328" y="205740"/>
                  </a:lnTo>
                  <a:lnTo>
                    <a:pt x="516115" y="201930"/>
                  </a:lnTo>
                  <a:lnTo>
                    <a:pt x="504164" y="201930"/>
                  </a:lnTo>
                  <a:lnTo>
                    <a:pt x="500951" y="205740"/>
                  </a:lnTo>
                  <a:lnTo>
                    <a:pt x="500951" y="217170"/>
                  </a:lnTo>
                  <a:lnTo>
                    <a:pt x="497738" y="220980"/>
                  </a:lnTo>
                  <a:lnTo>
                    <a:pt x="485787" y="220980"/>
                  </a:lnTo>
                  <a:lnTo>
                    <a:pt x="482561" y="217170"/>
                  </a:lnTo>
                  <a:lnTo>
                    <a:pt x="482561" y="205740"/>
                  </a:lnTo>
                  <a:lnTo>
                    <a:pt x="479348" y="201930"/>
                  </a:lnTo>
                  <a:lnTo>
                    <a:pt x="465556" y="201930"/>
                  </a:lnTo>
                  <a:lnTo>
                    <a:pt x="464185" y="205740"/>
                  </a:lnTo>
                  <a:lnTo>
                    <a:pt x="464185" y="236220"/>
                  </a:lnTo>
                  <a:lnTo>
                    <a:pt x="462800" y="238760"/>
                  </a:lnTo>
                  <a:lnTo>
                    <a:pt x="449021" y="238760"/>
                  </a:lnTo>
                  <a:lnTo>
                    <a:pt x="445795" y="242570"/>
                  </a:lnTo>
                  <a:lnTo>
                    <a:pt x="445795" y="254000"/>
                  </a:lnTo>
                  <a:lnTo>
                    <a:pt x="442582" y="257810"/>
                  </a:lnTo>
                  <a:lnTo>
                    <a:pt x="430631" y="257810"/>
                  </a:lnTo>
                  <a:lnTo>
                    <a:pt x="427418" y="254000"/>
                  </a:lnTo>
                  <a:lnTo>
                    <a:pt x="427418" y="280670"/>
                  </a:lnTo>
                  <a:lnTo>
                    <a:pt x="427418" y="317500"/>
                  </a:lnTo>
                  <a:lnTo>
                    <a:pt x="370751" y="317500"/>
                  </a:lnTo>
                  <a:lnTo>
                    <a:pt x="359676" y="318770"/>
                  </a:lnTo>
                  <a:lnTo>
                    <a:pt x="354901" y="321310"/>
                  </a:lnTo>
                  <a:lnTo>
                    <a:pt x="353885" y="326390"/>
                  </a:lnTo>
                  <a:lnTo>
                    <a:pt x="353885" y="334010"/>
                  </a:lnTo>
                  <a:lnTo>
                    <a:pt x="357098" y="335280"/>
                  </a:lnTo>
                  <a:lnTo>
                    <a:pt x="387438" y="335280"/>
                  </a:lnTo>
                  <a:lnTo>
                    <a:pt x="390652" y="336550"/>
                  </a:lnTo>
                  <a:lnTo>
                    <a:pt x="390652" y="350520"/>
                  </a:lnTo>
                  <a:lnTo>
                    <a:pt x="393865" y="354330"/>
                  </a:lnTo>
                  <a:lnTo>
                    <a:pt x="405815" y="354330"/>
                  </a:lnTo>
                  <a:lnTo>
                    <a:pt x="409028" y="350520"/>
                  </a:lnTo>
                  <a:lnTo>
                    <a:pt x="409028" y="339090"/>
                  </a:lnTo>
                  <a:lnTo>
                    <a:pt x="412254" y="335280"/>
                  </a:lnTo>
                  <a:lnTo>
                    <a:pt x="426034" y="335280"/>
                  </a:lnTo>
                  <a:lnTo>
                    <a:pt x="427418" y="339090"/>
                  </a:lnTo>
                  <a:lnTo>
                    <a:pt x="427418" y="372110"/>
                  </a:lnTo>
                  <a:lnTo>
                    <a:pt x="393865" y="372110"/>
                  </a:lnTo>
                  <a:lnTo>
                    <a:pt x="390652" y="370840"/>
                  </a:lnTo>
                  <a:lnTo>
                    <a:pt x="390652" y="355600"/>
                  </a:lnTo>
                  <a:lnTo>
                    <a:pt x="387438" y="354330"/>
                  </a:lnTo>
                  <a:lnTo>
                    <a:pt x="353885" y="354330"/>
                  </a:lnTo>
                  <a:lnTo>
                    <a:pt x="353885" y="387350"/>
                  </a:lnTo>
                  <a:lnTo>
                    <a:pt x="355257" y="391160"/>
                  </a:lnTo>
                  <a:lnTo>
                    <a:pt x="369049" y="391160"/>
                  </a:lnTo>
                  <a:lnTo>
                    <a:pt x="372262" y="393700"/>
                  </a:lnTo>
                  <a:lnTo>
                    <a:pt x="372262" y="406400"/>
                  </a:lnTo>
                  <a:lnTo>
                    <a:pt x="369049" y="408940"/>
                  </a:lnTo>
                  <a:lnTo>
                    <a:pt x="357098" y="408940"/>
                  </a:lnTo>
                  <a:lnTo>
                    <a:pt x="353885" y="406400"/>
                  </a:lnTo>
                  <a:lnTo>
                    <a:pt x="353885" y="400050"/>
                  </a:lnTo>
                  <a:lnTo>
                    <a:pt x="352996" y="394970"/>
                  </a:lnTo>
                  <a:lnTo>
                    <a:pt x="349224" y="392430"/>
                  </a:lnTo>
                  <a:lnTo>
                    <a:pt x="340893" y="391160"/>
                  </a:lnTo>
                  <a:lnTo>
                    <a:pt x="298729" y="391160"/>
                  </a:lnTo>
                  <a:lnTo>
                    <a:pt x="298729" y="354330"/>
                  </a:lnTo>
                  <a:lnTo>
                    <a:pt x="332282" y="354330"/>
                  </a:lnTo>
                  <a:lnTo>
                    <a:pt x="335495" y="353060"/>
                  </a:lnTo>
                  <a:lnTo>
                    <a:pt x="335495" y="336550"/>
                  </a:lnTo>
                  <a:lnTo>
                    <a:pt x="332282" y="335280"/>
                  </a:lnTo>
                  <a:lnTo>
                    <a:pt x="301955" y="335280"/>
                  </a:lnTo>
                  <a:lnTo>
                    <a:pt x="298729" y="334010"/>
                  </a:lnTo>
                  <a:lnTo>
                    <a:pt x="298729" y="326390"/>
                  </a:lnTo>
                  <a:lnTo>
                    <a:pt x="297802" y="321310"/>
                  </a:lnTo>
                  <a:lnTo>
                    <a:pt x="293789" y="318770"/>
                  </a:lnTo>
                  <a:lnTo>
                    <a:pt x="284772" y="317500"/>
                  </a:lnTo>
                  <a:lnTo>
                    <a:pt x="280352" y="317500"/>
                  </a:lnTo>
                  <a:lnTo>
                    <a:pt x="280352" y="356870"/>
                  </a:lnTo>
                  <a:lnTo>
                    <a:pt x="280352" y="369570"/>
                  </a:lnTo>
                  <a:lnTo>
                    <a:pt x="277139" y="372110"/>
                  </a:lnTo>
                  <a:lnTo>
                    <a:pt x="260591" y="372110"/>
                  </a:lnTo>
                  <a:lnTo>
                    <a:pt x="257378" y="369570"/>
                  </a:lnTo>
                  <a:lnTo>
                    <a:pt x="257378" y="356870"/>
                  </a:lnTo>
                  <a:lnTo>
                    <a:pt x="260591" y="354330"/>
                  </a:lnTo>
                  <a:lnTo>
                    <a:pt x="277139" y="354330"/>
                  </a:lnTo>
                  <a:lnTo>
                    <a:pt x="280352" y="356870"/>
                  </a:lnTo>
                  <a:lnTo>
                    <a:pt x="280352" y="317500"/>
                  </a:lnTo>
                  <a:lnTo>
                    <a:pt x="252933" y="317500"/>
                  </a:lnTo>
                  <a:lnTo>
                    <a:pt x="243916" y="318770"/>
                  </a:lnTo>
                  <a:lnTo>
                    <a:pt x="239903" y="321310"/>
                  </a:lnTo>
                  <a:lnTo>
                    <a:pt x="238988" y="326390"/>
                  </a:lnTo>
                  <a:lnTo>
                    <a:pt x="238988" y="332740"/>
                  </a:lnTo>
                  <a:lnTo>
                    <a:pt x="235775" y="335280"/>
                  </a:lnTo>
                  <a:lnTo>
                    <a:pt x="223824" y="335280"/>
                  </a:lnTo>
                  <a:lnTo>
                    <a:pt x="220611" y="332740"/>
                  </a:lnTo>
                  <a:lnTo>
                    <a:pt x="220611" y="320040"/>
                  </a:lnTo>
                  <a:lnTo>
                    <a:pt x="223824" y="317500"/>
                  </a:lnTo>
                  <a:lnTo>
                    <a:pt x="229793" y="317500"/>
                  </a:lnTo>
                  <a:lnTo>
                    <a:pt x="234721" y="316230"/>
                  </a:lnTo>
                  <a:lnTo>
                    <a:pt x="237490" y="312420"/>
                  </a:lnTo>
                  <a:lnTo>
                    <a:pt x="238709" y="303530"/>
                  </a:lnTo>
                  <a:lnTo>
                    <a:pt x="238988" y="287020"/>
                  </a:lnTo>
                  <a:lnTo>
                    <a:pt x="238988" y="257810"/>
                  </a:lnTo>
                  <a:lnTo>
                    <a:pt x="202222" y="257810"/>
                  </a:lnTo>
                  <a:lnTo>
                    <a:pt x="202222" y="295910"/>
                  </a:lnTo>
                  <a:lnTo>
                    <a:pt x="200837" y="298450"/>
                  </a:lnTo>
                  <a:lnTo>
                    <a:pt x="185216" y="298450"/>
                  </a:lnTo>
                  <a:lnTo>
                    <a:pt x="183832" y="295910"/>
                  </a:lnTo>
                  <a:lnTo>
                    <a:pt x="183832" y="260350"/>
                  </a:lnTo>
                  <a:lnTo>
                    <a:pt x="185216" y="257810"/>
                  </a:lnTo>
                  <a:lnTo>
                    <a:pt x="199009" y="257810"/>
                  </a:lnTo>
                  <a:lnTo>
                    <a:pt x="202222" y="254000"/>
                  </a:lnTo>
                  <a:lnTo>
                    <a:pt x="202222" y="242570"/>
                  </a:lnTo>
                  <a:lnTo>
                    <a:pt x="205435" y="238760"/>
                  </a:lnTo>
                  <a:lnTo>
                    <a:pt x="217385" y="238760"/>
                  </a:lnTo>
                  <a:lnTo>
                    <a:pt x="220611" y="236220"/>
                  </a:lnTo>
                  <a:lnTo>
                    <a:pt x="220611" y="222250"/>
                  </a:lnTo>
                  <a:lnTo>
                    <a:pt x="217385" y="220980"/>
                  </a:lnTo>
                  <a:lnTo>
                    <a:pt x="187058" y="220980"/>
                  </a:lnTo>
                  <a:lnTo>
                    <a:pt x="183832" y="222250"/>
                  </a:lnTo>
                  <a:lnTo>
                    <a:pt x="183832" y="236220"/>
                  </a:lnTo>
                  <a:lnTo>
                    <a:pt x="180619" y="238760"/>
                  </a:lnTo>
                  <a:lnTo>
                    <a:pt x="168668" y="238760"/>
                  </a:lnTo>
                  <a:lnTo>
                    <a:pt x="165455" y="236220"/>
                  </a:lnTo>
                  <a:lnTo>
                    <a:pt x="165455" y="260350"/>
                  </a:lnTo>
                  <a:lnTo>
                    <a:pt x="165455" y="276860"/>
                  </a:lnTo>
                  <a:lnTo>
                    <a:pt x="163156" y="280670"/>
                  </a:lnTo>
                  <a:lnTo>
                    <a:pt x="148450" y="280670"/>
                  </a:lnTo>
                  <a:lnTo>
                    <a:pt x="147078" y="283210"/>
                  </a:lnTo>
                  <a:lnTo>
                    <a:pt x="147078" y="313690"/>
                  </a:lnTo>
                  <a:lnTo>
                    <a:pt x="145694" y="317500"/>
                  </a:lnTo>
                  <a:lnTo>
                    <a:pt x="131902" y="317500"/>
                  </a:lnTo>
                  <a:lnTo>
                    <a:pt x="128689" y="320040"/>
                  </a:lnTo>
                  <a:lnTo>
                    <a:pt x="128689" y="334010"/>
                  </a:lnTo>
                  <a:lnTo>
                    <a:pt x="125476" y="335280"/>
                  </a:lnTo>
                  <a:lnTo>
                    <a:pt x="95135" y="335280"/>
                  </a:lnTo>
                  <a:lnTo>
                    <a:pt x="91922" y="336550"/>
                  </a:lnTo>
                  <a:lnTo>
                    <a:pt x="91922" y="353060"/>
                  </a:lnTo>
                  <a:lnTo>
                    <a:pt x="95135" y="354330"/>
                  </a:lnTo>
                  <a:lnTo>
                    <a:pt x="125476" y="354330"/>
                  </a:lnTo>
                  <a:lnTo>
                    <a:pt x="128689" y="355600"/>
                  </a:lnTo>
                  <a:lnTo>
                    <a:pt x="128689" y="370840"/>
                  </a:lnTo>
                  <a:lnTo>
                    <a:pt x="125476" y="372110"/>
                  </a:lnTo>
                  <a:lnTo>
                    <a:pt x="95135" y="372110"/>
                  </a:lnTo>
                  <a:lnTo>
                    <a:pt x="91922" y="370840"/>
                  </a:lnTo>
                  <a:lnTo>
                    <a:pt x="91922" y="355600"/>
                  </a:lnTo>
                  <a:lnTo>
                    <a:pt x="88709" y="354330"/>
                  </a:lnTo>
                  <a:lnTo>
                    <a:pt x="55156" y="354330"/>
                  </a:lnTo>
                  <a:lnTo>
                    <a:pt x="55156" y="335280"/>
                  </a:lnTo>
                  <a:lnTo>
                    <a:pt x="55156" y="317500"/>
                  </a:lnTo>
                  <a:lnTo>
                    <a:pt x="111810" y="317500"/>
                  </a:lnTo>
                  <a:lnTo>
                    <a:pt x="122885" y="316230"/>
                  </a:lnTo>
                  <a:lnTo>
                    <a:pt x="127660" y="312420"/>
                  </a:lnTo>
                  <a:lnTo>
                    <a:pt x="128689" y="308610"/>
                  </a:lnTo>
                  <a:lnTo>
                    <a:pt x="128689" y="302260"/>
                  </a:lnTo>
                  <a:lnTo>
                    <a:pt x="125476" y="298450"/>
                  </a:lnTo>
                  <a:lnTo>
                    <a:pt x="113525" y="298450"/>
                  </a:lnTo>
                  <a:lnTo>
                    <a:pt x="110312" y="295910"/>
                  </a:lnTo>
                  <a:lnTo>
                    <a:pt x="110312" y="283210"/>
                  </a:lnTo>
                  <a:lnTo>
                    <a:pt x="107086" y="280670"/>
                  </a:lnTo>
                  <a:lnTo>
                    <a:pt x="95135" y="280670"/>
                  </a:lnTo>
                  <a:lnTo>
                    <a:pt x="91922" y="283210"/>
                  </a:lnTo>
                  <a:lnTo>
                    <a:pt x="91922" y="297180"/>
                  </a:lnTo>
                  <a:lnTo>
                    <a:pt x="88709" y="298450"/>
                  </a:lnTo>
                  <a:lnTo>
                    <a:pt x="58369" y="298450"/>
                  </a:lnTo>
                  <a:lnTo>
                    <a:pt x="55156" y="297180"/>
                  </a:lnTo>
                  <a:lnTo>
                    <a:pt x="55156" y="281940"/>
                  </a:lnTo>
                  <a:lnTo>
                    <a:pt x="58369" y="280670"/>
                  </a:lnTo>
                  <a:lnTo>
                    <a:pt x="90081" y="280670"/>
                  </a:lnTo>
                  <a:lnTo>
                    <a:pt x="91922" y="279400"/>
                  </a:lnTo>
                  <a:lnTo>
                    <a:pt x="91922" y="260350"/>
                  </a:lnTo>
                  <a:lnTo>
                    <a:pt x="94221" y="257810"/>
                  </a:lnTo>
                  <a:lnTo>
                    <a:pt x="107086" y="257810"/>
                  </a:lnTo>
                  <a:lnTo>
                    <a:pt x="110312" y="254000"/>
                  </a:lnTo>
                  <a:lnTo>
                    <a:pt x="110312" y="242570"/>
                  </a:lnTo>
                  <a:lnTo>
                    <a:pt x="113525" y="238760"/>
                  </a:lnTo>
                  <a:lnTo>
                    <a:pt x="125476" y="238760"/>
                  </a:lnTo>
                  <a:lnTo>
                    <a:pt x="128689" y="242570"/>
                  </a:lnTo>
                  <a:lnTo>
                    <a:pt x="128689" y="254000"/>
                  </a:lnTo>
                  <a:lnTo>
                    <a:pt x="125476" y="257810"/>
                  </a:lnTo>
                  <a:lnTo>
                    <a:pt x="112598" y="257810"/>
                  </a:lnTo>
                  <a:lnTo>
                    <a:pt x="110312" y="260350"/>
                  </a:lnTo>
                  <a:lnTo>
                    <a:pt x="110312" y="279400"/>
                  </a:lnTo>
                  <a:lnTo>
                    <a:pt x="112141" y="280670"/>
                  </a:lnTo>
                  <a:lnTo>
                    <a:pt x="145237" y="280670"/>
                  </a:lnTo>
                  <a:lnTo>
                    <a:pt x="147078" y="279400"/>
                  </a:lnTo>
                  <a:lnTo>
                    <a:pt x="147078" y="260350"/>
                  </a:lnTo>
                  <a:lnTo>
                    <a:pt x="149364" y="257810"/>
                  </a:lnTo>
                  <a:lnTo>
                    <a:pt x="163156" y="257810"/>
                  </a:lnTo>
                  <a:lnTo>
                    <a:pt x="165455" y="260350"/>
                  </a:lnTo>
                  <a:lnTo>
                    <a:pt x="165455" y="236220"/>
                  </a:lnTo>
                  <a:lnTo>
                    <a:pt x="165455" y="229870"/>
                  </a:lnTo>
                  <a:lnTo>
                    <a:pt x="164566" y="224790"/>
                  </a:lnTo>
                  <a:lnTo>
                    <a:pt x="160794" y="222250"/>
                  </a:lnTo>
                  <a:lnTo>
                    <a:pt x="152463" y="220980"/>
                  </a:lnTo>
                  <a:lnTo>
                    <a:pt x="123291" y="220980"/>
                  </a:lnTo>
                  <a:lnTo>
                    <a:pt x="114960" y="219710"/>
                  </a:lnTo>
                  <a:lnTo>
                    <a:pt x="111188" y="215900"/>
                  </a:lnTo>
                  <a:lnTo>
                    <a:pt x="110312" y="212090"/>
                  </a:lnTo>
                  <a:lnTo>
                    <a:pt x="110312" y="205740"/>
                  </a:lnTo>
                  <a:lnTo>
                    <a:pt x="107086" y="201930"/>
                  </a:lnTo>
                  <a:lnTo>
                    <a:pt x="93306" y="201930"/>
                  </a:lnTo>
                  <a:lnTo>
                    <a:pt x="91922" y="205740"/>
                  </a:lnTo>
                  <a:lnTo>
                    <a:pt x="91922" y="236220"/>
                  </a:lnTo>
                  <a:lnTo>
                    <a:pt x="90538" y="238760"/>
                  </a:lnTo>
                  <a:lnTo>
                    <a:pt x="76758" y="238760"/>
                  </a:lnTo>
                  <a:lnTo>
                    <a:pt x="73533" y="242570"/>
                  </a:lnTo>
                  <a:lnTo>
                    <a:pt x="73533" y="254000"/>
                  </a:lnTo>
                  <a:lnTo>
                    <a:pt x="70319" y="257810"/>
                  </a:lnTo>
                  <a:lnTo>
                    <a:pt x="58369" y="257810"/>
                  </a:lnTo>
                  <a:lnTo>
                    <a:pt x="55156" y="254000"/>
                  </a:lnTo>
                  <a:lnTo>
                    <a:pt x="55156" y="242570"/>
                  </a:lnTo>
                  <a:lnTo>
                    <a:pt x="58369" y="238760"/>
                  </a:lnTo>
                  <a:lnTo>
                    <a:pt x="64350" y="238760"/>
                  </a:lnTo>
                  <a:lnTo>
                    <a:pt x="69265" y="237490"/>
                  </a:lnTo>
                  <a:lnTo>
                    <a:pt x="72034" y="233680"/>
                  </a:lnTo>
                  <a:lnTo>
                    <a:pt x="73253" y="222250"/>
                  </a:lnTo>
                  <a:lnTo>
                    <a:pt x="73266" y="220980"/>
                  </a:lnTo>
                  <a:lnTo>
                    <a:pt x="73393" y="212090"/>
                  </a:lnTo>
                  <a:lnTo>
                    <a:pt x="73520" y="203200"/>
                  </a:lnTo>
                  <a:lnTo>
                    <a:pt x="73533" y="201930"/>
                  </a:lnTo>
                  <a:lnTo>
                    <a:pt x="73660" y="193040"/>
                  </a:lnTo>
                  <a:lnTo>
                    <a:pt x="73787" y="184150"/>
                  </a:lnTo>
                  <a:lnTo>
                    <a:pt x="73799" y="182880"/>
                  </a:lnTo>
                  <a:lnTo>
                    <a:pt x="75018" y="171450"/>
                  </a:lnTo>
                  <a:lnTo>
                    <a:pt x="77800" y="166370"/>
                  </a:lnTo>
                  <a:lnTo>
                    <a:pt x="82727" y="165100"/>
                  </a:lnTo>
                  <a:lnTo>
                    <a:pt x="88709" y="165100"/>
                  </a:lnTo>
                  <a:lnTo>
                    <a:pt x="91922" y="168910"/>
                  </a:lnTo>
                  <a:lnTo>
                    <a:pt x="91922" y="180340"/>
                  </a:lnTo>
                  <a:lnTo>
                    <a:pt x="95135" y="184150"/>
                  </a:lnTo>
                  <a:lnTo>
                    <a:pt x="107086" y="184150"/>
                  </a:lnTo>
                  <a:lnTo>
                    <a:pt x="110312" y="180340"/>
                  </a:lnTo>
                  <a:lnTo>
                    <a:pt x="110312" y="168910"/>
                  </a:lnTo>
                  <a:lnTo>
                    <a:pt x="113525" y="165100"/>
                  </a:lnTo>
                  <a:lnTo>
                    <a:pt x="125476" y="165100"/>
                  </a:lnTo>
                  <a:lnTo>
                    <a:pt x="128689" y="168910"/>
                  </a:lnTo>
                  <a:lnTo>
                    <a:pt x="128689" y="180340"/>
                  </a:lnTo>
                  <a:lnTo>
                    <a:pt x="125476" y="184150"/>
                  </a:lnTo>
                  <a:lnTo>
                    <a:pt x="113525" y="184150"/>
                  </a:lnTo>
                  <a:lnTo>
                    <a:pt x="110312" y="186690"/>
                  </a:lnTo>
                  <a:lnTo>
                    <a:pt x="110312" y="193040"/>
                  </a:lnTo>
                  <a:lnTo>
                    <a:pt x="111188" y="198120"/>
                  </a:lnTo>
                  <a:lnTo>
                    <a:pt x="114960" y="200660"/>
                  </a:lnTo>
                  <a:lnTo>
                    <a:pt x="123291" y="201930"/>
                  </a:lnTo>
                  <a:lnTo>
                    <a:pt x="152463" y="203200"/>
                  </a:lnTo>
                  <a:lnTo>
                    <a:pt x="160794" y="204470"/>
                  </a:lnTo>
                  <a:lnTo>
                    <a:pt x="164566" y="207010"/>
                  </a:lnTo>
                  <a:lnTo>
                    <a:pt x="165455" y="212090"/>
                  </a:lnTo>
                  <a:lnTo>
                    <a:pt x="165455" y="217170"/>
                  </a:lnTo>
                  <a:lnTo>
                    <a:pt x="168668" y="220980"/>
                  </a:lnTo>
                  <a:lnTo>
                    <a:pt x="180619" y="220980"/>
                  </a:lnTo>
                  <a:lnTo>
                    <a:pt x="183832" y="217170"/>
                  </a:lnTo>
                  <a:lnTo>
                    <a:pt x="183832" y="205740"/>
                  </a:lnTo>
                  <a:lnTo>
                    <a:pt x="187058" y="201930"/>
                  </a:lnTo>
                  <a:lnTo>
                    <a:pt x="200837" y="201930"/>
                  </a:lnTo>
                  <a:lnTo>
                    <a:pt x="202222" y="199390"/>
                  </a:lnTo>
                  <a:lnTo>
                    <a:pt x="202222" y="168910"/>
                  </a:lnTo>
                  <a:lnTo>
                    <a:pt x="200837" y="165100"/>
                  </a:lnTo>
                  <a:lnTo>
                    <a:pt x="187058" y="165100"/>
                  </a:lnTo>
                  <a:lnTo>
                    <a:pt x="183832" y="162560"/>
                  </a:lnTo>
                  <a:lnTo>
                    <a:pt x="183832" y="149860"/>
                  </a:lnTo>
                  <a:lnTo>
                    <a:pt x="180619" y="147320"/>
                  </a:lnTo>
                  <a:lnTo>
                    <a:pt x="174650" y="147320"/>
                  </a:lnTo>
                  <a:lnTo>
                    <a:pt x="169710" y="146050"/>
                  </a:lnTo>
                  <a:lnTo>
                    <a:pt x="166941" y="142240"/>
                  </a:lnTo>
                  <a:lnTo>
                    <a:pt x="165722" y="134620"/>
                  </a:lnTo>
                  <a:lnTo>
                    <a:pt x="165722" y="105410"/>
                  </a:lnTo>
                  <a:lnTo>
                    <a:pt x="166941" y="96520"/>
                  </a:lnTo>
                  <a:lnTo>
                    <a:pt x="169710" y="92710"/>
                  </a:lnTo>
                  <a:lnTo>
                    <a:pt x="179565" y="91440"/>
                  </a:lnTo>
                  <a:lnTo>
                    <a:pt x="182333" y="87630"/>
                  </a:lnTo>
                  <a:lnTo>
                    <a:pt x="183553" y="78740"/>
                  </a:lnTo>
                  <a:lnTo>
                    <a:pt x="183883" y="60960"/>
                  </a:lnTo>
                  <a:lnTo>
                    <a:pt x="184010" y="54610"/>
                  </a:lnTo>
                  <a:lnTo>
                    <a:pt x="184099" y="49530"/>
                  </a:lnTo>
                  <a:lnTo>
                    <a:pt x="185318" y="41910"/>
                  </a:lnTo>
                  <a:lnTo>
                    <a:pt x="188099" y="38100"/>
                  </a:lnTo>
                  <a:lnTo>
                    <a:pt x="193027" y="36830"/>
                  </a:lnTo>
                  <a:lnTo>
                    <a:pt x="199009" y="36830"/>
                  </a:lnTo>
                  <a:lnTo>
                    <a:pt x="202222" y="34290"/>
                  </a:lnTo>
                  <a:lnTo>
                    <a:pt x="202222" y="20320"/>
                  </a:lnTo>
                  <a:lnTo>
                    <a:pt x="205435" y="19050"/>
                  </a:lnTo>
                  <a:lnTo>
                    <a:pt x="235775" y="19050"/>
                  </a:lnTo>
                  <a:lnTo>
                    <a:pt x="238988" y="20320"/>
                  </a:lnTo>
                  <a:lnTo>
                    <a:pt x="238988" y="35560"/>
                  </a:lnTo>
                  <a:lnTo>
                    <a:pt x="235775" y="36830"/>
                  </a:lnTo>
                  <a:lnTo>
                    <a:pt x="202222" y="36830"/>
                  </a:lnTo>
                  <a:lnTo>
                    <a:pt x="202222" y="91440"/>
                  </a:lnTo>
                  <a:lnTo>
                    <a:pt x="238988" y="91440"/>
                  </a:lnTo>
                  <a:lnTo>
                    <a:pt x="238988" y="58420"/>
                  </a:lnTo>
                  <a:lnTo>
                    <a:pt x="240372" y="55880"/>
                  </a:lnTo>
                  <a:lnTo>
                    <a:pt x="254152" y="55880"/>
                  </a:lnTo>
                  <a:lnTo>
                    <a:pt x="257378" y="52070"/>
                  </a:lnTo>
                  <a:lnTo>
                    <a:pt x="257378" y="39370"/>
                  </a:lnTo>
                  <a:lnTo>
                    <a:pt x="260591" y="36830"/>
                  </a:lnTo>
                  <a:lnTo>
                    <a:pt x="277139" y="36830"/>
                  </a:lnTo>
                  <a:lnTo>
                    <a:pt x="280352" y="39370"/>
                  </a:lnTo>
                  <a:lnTo>
                    <a:pt x="280352" y="53340"/>
                  </a:lnTo>
                  <a:lnTo>
                    <a:pt x="277139" y="55880"/>
                  </a:lnTo>
                  <a:lnTo>
                    <a:pt x="260591" y="55880"/>
                  </a:lnTo>
                  <a:lnTo>
                    <a:pt x="257378" y="57150"/>
                  </a:lnTo>
                  <a:lnTo>
                    <a:pt x="257378" y="71120"/>
                  </a:lnTo>
                  <a:lnTo>
                    <a:pt x="260591" y="73660"/>
                  </a:lnTo>
                  <a:lnTo>
                    <a:pt x="277139" y="73660"/>
                  </a:lnTo>
                  <a:lnTo>
                    <a:pt x="280352" y="76200"/>
                  </a:lnTo>
                  <a:lnTo>
                    <a:pt x="280352" y="90170"/>
                  </a:lnTo>
                  <a:lnTo>
                    <a:pt x="283565" y="91440"/>
                  </a:lnTo>
                  <a:lnTo>
                    <a:pt x="313905" y="91440"/>
                  </a:lnTo>
                  <a:lnTo>
                    <a:pt x="317119" y="93980"/>
                  </a:lnTo>
                  <a:lnTo>
                    <a:pt x="317119" y="106680"/>
                  </a:lnTo>
                  <a:lnTo>
                    <a:pt x="320332" y="110490"/>
                  </a:lnTo>
                  <a:lnTo>
                    <a:pt x="332282" y="110490"/>
                  </a:lnTo>
                  <a:lnTo>
                    <a:pt x="335495" y="106680"/>
                  </a:lnTo>
                  <a:lnTo>
                    <a:pt x="335495" y="93980"/>
                  </a:lnTo>
                  <a:lnTo>
                    <a:pt x="338721" y="91440"/>
                  </a:lnTo>
                  <a:lnTo>
                    <a:pt x="372262" y="91440"/>
                  </a:lnTo>
                  <a:lnTo>
                    <a:pt x="372262" y="147320"/>
                  </a:lnTo>
                  <a:lnTo>
                    <a:pt x="317119" y="147320"/>
                  </a:lnTo>
                  <a:lnTo>
                    <a:pt x="317119" y="113030"/>
                  </a:lnTo>
                  <a:lnTo>
                    <a:pt x="315734" y="110490"/>
                  </a:lnTo>
                  <a:lnTo>
                    <a:pt x="307924" y="110490"/>
                  </a:lnTo>
                  <a:lnTo>
                    <a:pt x="302996" y="111760"/>
                  </a:lnTo>
                  <a:lnTo>
                    <a:pt x="300215" y="115570"/>
                  </a:lnTo>
                  <a:lnTo>
                    <a:pt x="298996" y="123190"/>
                  </a:lnTo>
                  <a:lnTo>
                    <a:pt x="298996" y="152400"/>
                  </a:lnTo>
                  <a:lnTo>
                    <a:pt x="300215" y="161290"/>
                  </a:lnTo>
                  <a:lnTo>
                    <a:pt x="302996" y="165100"/>
                  </a:lnTo>
                  <a:lnTo>
                    <a:pt x="313905" y="165100"/>
                  </a:lnTo>
                  <a:lnTo>
                    <a:pt x="317119" y="168910"/>
                  </a:lnTo>
                  <a:lnTo>
                    <a:pt x="317119" y="180340"/>
                  </a:lnTo>
                  <a:lnTo>
                    <a:pt x="313905" y="184150"/>
                  </a:lnTo>
                  <a:lnTo>
                    <a:pt x="301955" y="184150"/>
                  </a:lnTo>
                  <a:lnTo>
                    <a:pt x="298729" y="180340"/>
                  </a:lnTo>
                  <a:lnTo>
                    <a:pt x="298729" y="175260"/>
                  </a:lnTo>
                  <a:lnTo>
                    <a:pt x="297802" y="170180"/>
                  </a:lnTo>
                  <a:lnTo>
                    <a:pt x="293789" y="167640"/>
                  </a:lnTo>
                  <a:lnTo>
                    <a:pt x="284772" y="166370"/>
                  </a:lnTo>
                  <a:lnTo>
                    <a:pt x="252933" y="165100"/>
                  </a:lnTo>
                  <a:lnTo>
                    <a:pt x="243916" y="163830"/>
                  </a:lnTo>
                  <a:lnTo>
                    <a:pt x="239903" y="161290"/>
                  </a:lnTo>
                  <a:lnTo>
                    <a:pt x="238988" y="156210"/>
                  </a:lnTo>
                  <a:lnTo>
                    <a:pt x="238988" y="149860"/>
                  </a:lnTo>
                  <a:lnTo>
                    <a:pt x="235775" y="147320"/>
                  </a:lnTo>
                  <a:lnTo>
                    <a:pt x="223824" y="147320"/>
                  </a:lnTo>
                  <a:lnTo>
                    <a:pt x="220611" y="143510"/>
                  </a:lnTo>
                  <a:lnTo>
                    <a:pt x="220611" y="132080"/>
                  </a:lnTo>
                  <a:lnTo>
                    <a:pt x="217385" y="128270"/>
                  </a:lnTo>
                  <a:lnTo>
                    <a:pt x="203606" y="128270"/>
                  </a:lnTo>
                  <a:lnTo>
                    <a:pt x="202222" y="125730"/>
                  </a:lnTo>
                  <a:lnTo>
                    <a:pt x="202222" y="95250"/>
                  </a:lnTo>
                  <a:lnTo>
                    <a:pt x="200837" y="91440"/>
                  </a:lnTo>
                  <a:lnTo>
                    <a:pt x="193027" y="91440"/>
                  </a:lnTo>
                  <a:lnTo>
                    <a:pt x="188099" y="92710"/>
                  </a:lnTo>
                  <a:lnTo>
                    <a:pt x="185318" y="96520"/>
                  </a:lnTo>
                  <a:lnTo>
                    <a:pt x="184099" y="105410"/>
                  </a:lnTo>
                  <a:lnTo>
                    <a:pt x="184099" y="134620"/>
                  </a:lnTo>
                  <a:lnTo>
                    <a:pt x="185318" y="142240"/>
                  </a:lnTo>
                  <a:lnTo>
                    <a:pt x="188099" y="146050"/>
                  </a:lnTo>
                  <a:lnTo>
                    <a:pt x="193027" y="147320"/>
                  </a:lnTo>
                  <a:lnTo>
                    <a:pt x="199009" y="147320"/>
                  </a:lnTo>
                  <a:lnTo>
                    <a:pt x="202222" y="149860"/>
                  </a:lnTo>
                  <a:lnTo>
                    <a:pt x="202222" y="162560"/>
                  </a:lnTo>
                  <a:lnTo>
                    <a:pt x="205435" y="165100"/>
                  </a:lnTo>
                  <a:lnTo>
                    <a:pt x="219227" y="165100"/>
                  </a:lnTo>
                  <a:lnTo>
                    <a:pt x="220611" y="168910"/>
                  </a:lnTo>
                  <a:lnTo>
                    <a:pt x="220611" y="199390"/>
                  </a:lnTo>
                  <a:lnTo>
                    <a:pt x="221983" y="201930"/>
                  </a:lnTo>
                  <a:lnTo>
                    <a:pt x="235775" y="201930"/>
                  </a:lnTo>
                  <a:lnTo>
                    <a:pt x="238988" y="205740"/>
                  </a:lnTo>
                  <a:lnTo>
                    <a:pt x="238988" y="217170"/>
                  </a:lnTo>
                  <a:lnTo>
                    <a:pt x="242201" y="220980"/>
                  </a:lnTo>
                  <a:lnTo>
                    <a:pt x="254152" y="220980"/>
                  </a:lnTo>
                  <a:lnTo>
                    <a:pt x="257378" y="217170"/>
                  </a:lnTo>
                  <a:lnTo>
                    <a:pt x="257378" y="204470"/>
                  </a:lnTo>
                  <a:lnTo>
                    <a:pt x="260591" y="201930"/>
                  </a:lnTo>
                  <a:lnTo>
                    <a:pt x="277139" y="201930"/>
                  </a:lnTo>
                  <a:lnTo>
                    <a:pt x="280352" y="204470"/>
                  </a:lnTo>
                  <a:lnTo>
                    <a:pt x="280352" y="218440"/>
                  </a:lnTo>
                  <a:lnTo>
                    <a:pt x="277139" y="220980"/>
                  </a:lnTo>
                  <a:lnTo>
                    <a:pt x="260591" y="220980"/>
                  </a:lnTo>
                  <a:lnTo>
                    <a:pt x="257378" y="223520"/>
                  </a:lnTo>
                  <a:lnTo>
                    <a:pt x="257378" y="236220"/>
                  </a:lnTo>
                  <a:lnTo>
                    <a:pt x="260591" y="238760"/>
                  </a:lnTo>
                  <a:lnTo>
                    <a:pt x="277139" y="238760"/>
                  </a:lnTo>
                  <a:lnTo>
                    <a:pt x="280352" y="241300"/>
                  </a:lnTo>
                  <a:lnTo>
                    <a:pt x="280352" y="248920"/>
                  </a:lnTo>
                  <a:lnTo>
                    <a:pt x="281520" y="254000"/>
                  </a:lnTo>
                  <a:lnTo>
                    <a:pt x="287299" y="256540"/>
                  </a:lnTo>
                  <a:lnTo>
                    <a:pt x="301091" y="257810"/>
                  </a:lnTo>
                  <a:lnTo>
                    <a:pt x="372262" y="257810"/>
                  </a:lnTo>
                  <a:lnTo>
                    <a:pt x="372262" y="269240"/>
                  </a:lnTo>
                  <a:lnTo>
                    <a:pt x="372884" y="275590"/>
                  </a:lnTo>
                  <a:lnTo>
                    <a:pt x="376224" y="279400"/>
                  </a:lnTo>
                  <a:lnTo>
                    <a:pt x="384479" y="280670"/>
                  </a:lnTo>
                  <a:lnTo>
                    <a:pt x="427418" y="280670"/>
                  </a:lnTo>
                  <a:lnTo>
                    <a:pt x="427418" y="254000"/>
                  </a:lnTo>
                  <a:lnTo>
                    <a:pt x="427418" y="242570"/>
                  </a:lnTo>
                  <a:lnTo>
                    <a:pt x="424205" y="238760"/>
                  </a:lnTo>
                  <a:lnTo>
                    <a:pt x="412254" y="238760"/>
                  </a:lnTo>
                  <a:lnTo>
                    <a:pt x="409028" y="242570"/>
                  </a:lnTo>
                  <a:lnTo>
                    <a:pt x="409028" y="254000"/>
                  </a:lnTo>
                  <a:lnTo>
                    <a:pt x="405815" y="257810"/>
                  </a:lnTo>
                  <a:lnTo>
                    <a:pt x="393865" y="257810"/>
                  </a:lnTo>
                  <a:lnTo>
                    <a:pt x="390652" y="254000"/>
                  </a:lnTo>
                  <a:lnTo>
                    <a:pt x="390652" y="242570"/>
                  </a:lnTo>
                  <a:lnTo>
                    <a:pt x="387438" y="238760"/>
                  </a:lnTo>
                  <a:lnTo>
                    <a:pt x="375488" y="238760"/>
                  </a:lnTo>
                  <a:lnTo>
                    <a:pt x="372262" y="236220"/>
                  </a:lnTo>
                  <a:lnTo>
                    <a:pt x="372262" y="222250"/>
                  </a:lnTo>
                  <a:lnTo>
                    <a:pt x="375488" y="220980"/>
                  </a:lnTo>
                  <a:lnTo>
                    <a:pt x="405815" y="220980"/>
                  </a:lnTo>
                  <a:lnTo>
                    <a:pt x="409028" y="219710"/>
                  </a:lnTo>
                  <a:lnTo>
                    <a:pt x="409028" y="205740"/>
                  </a:lnTo>
                  <a:lnTo>
                    <a:pt x="405815" y="201930"/>
                  </a:lnTo>
                  <a:lnTo>
                    <a:pt x="393865" y="201930"/>
                  </a:lnTo>
                  <a:lnTo>
                    <a:pt x="390652" y="199390"/>
                  </a:lnTo>
                  <a:lnTo>
                    <a:pt x="390652" y="193040"/>
                  </a:lnTo>
                  <a:lnTo>
                    <a:pt x="391668" y="187960"/>
                  </a:lnTo>
                  <a:lnTo>
                    <a:pt x="396443" y="185420"/>
                  </a:lnTo>
                  <a:lnTo>
                    <a:pt x="407517" y="184150"/>
                  </a:lnTo>
                  <a:lnTo>
                    <a:pt x="447306" y="184150"/>
                  </a:lnTo>
                  <a:lnTo>
                    <a:pt x="458381" y="182880"/>
                  </a:lnTo>
                  <a:lnTo>
                    <a:pt x="463156" y="179070"/>
                  </a:lnTo>
                  <a:lnTo>
                    <a:pt x="464185" y="175260"/>
                  </a:lnTo>
                  <a:lnTo>
                    <a:pt x="464185" y="166370"/>
                  </a:lnTo>
                  <a:lnTo>
                    <a:pt x="467398" y="165100"/>
                  </a:lnTo>
                  <a:lnTo>
                    <a:pt x="497738" y="165100"/>
                  </a:lnTo>
                  <a:lnTo>
                    <a:pt x="500951" y="163830"/>
                  </a:lnTo>
                  <a:lnTo>
                    <a:pt x="500951" y="156210"/>
                  </a:lnTo>
                  <a:lnTo>
                    <a:pt x="499770" y="151130"/>
                  </a:lnTo>
                  <a:lnTo>
                    <a:pt x="493991" y="148590"/>
                  </a:lnTo>
                  <a:lnTo>
                    <a:pt x="480199" y="147320"/>
                  </a:lnTo>
                  <a:lnTo>
                    <a:pt x="429768" y="147320"/>
                  </a:lnTo>
                  <a:lnTo>
                    <a:pt x="415975" y="148590"/>
                  </a:lnTo>
                  <a:lnTo>
                    <a:pt x="410197" y="151130"/>
                  </a:lnTo>
                  <a:lnTo>
                    <a:pt x="409028" y="156210"/>
                  </a:lnTo>
                  <a:lnTo>
                    <a:pt x="409028" y="163830"/>
                  </a:lnTo>
                  <a:lnTo>
                    <a:pt x="405815" y="165100"/>
                  </a:lnTo>
                  <a:lnTo>
                    <a:pt x="375488" y="165100"/>
                  </a:lnTo>
                  <a:lnTo>
                    <a:pt x="372262" y="163830"/>
                  </a:lnTo>
                  <a:lnTo>
                    <a:pt x="372262" y="186690"/>
                  </a:lnTo>
                  <a:lnTo>
                    <a:pt x="372262" y="199390"/>
                  </a:lnTo>
                  <a:lnTo>
                    <a:pt x="369049" y="201930"/>
                  </a:lnTo>
                  <a:lnTo>
                    <a:pt x="355257" y="201930"/>
                  </a:lnTo>
                  <a:lnTo>
                    <a:pt x="353885" y="205740"/>
                  </a:lnTo>
                  <a:lnTo>
                    <a:pt x="353885" y="236220"/>
                  </a:lnTo>
                  <a:lnTo>
                    <a:pt x="352501" y="238760"/>
                  </a:lnTo>
                  <a:lnTo>
                    <a:pt x="338721" y="238760"/>
                  </a:lnTo>
                  <a:lnTo>
                    <a:pt x="335495" y="236220"/>
                  </a:lnTo>
                  <a:lnTo>
                    <a:pt x="335495" y="223520"/>
                  </a:lnTo>
                  <a:lnTo>
                    <a:pt x="332282" y="220980"/>
                  </a:lnTo>
                  <a:lnTo>
                    <a:pt x="320332" y="220980"/>
                  </a:lnTo>
                  <a:lnTo>
                    <a:pt x="317119" y="223520"/>
                  </a:lnTo>
                  <a:lnTo>
                    <a:pt x="317119" y="236220"/>
                  </a:lnTo>
                  <a:lnTo>
                    <a:pt x="313905" y="238760"/>
                  </a:lnTo>
                  <a:lnTo>
                    <a:pt x="300113" y="238760"/>
                  </a:lnTo>
                  <a:lnTo>
                    <a:pt x="298729" y="236220"/>
                  </a:lnTo>
                  <a:lnTo>
                    <a:pt x="298729" y="201930"/>
                  </a:lnTo>
                  <a:lnTo>
                    <a:pt x="335495" y="201930"/>
                  </a:lnTo>
                  <a:lnTo>
                    <a:pt x="335495" y="184150"/>
                  </a:lnTo>
                  <a:lnTo>
                    <a:pt x="335495" y="168910"/>
                  </a:lnTo>
                  <a:lnTo>
                    <a:pt x="336880" y="165100"/>
                  </a:lnTo>
                  <a:lnTo>
                    <a:pt x="350672" y="165100"/>
                  </a:lnTo>
                  <a:lnTo>
                    <a:pt x="353885" y="168910"/>
                  </a:lnTo>
                  <a:lnTo>
                    <a:pt x="353885" y="180340"/>
                  </a:lnTo>
                  <a:lnTo>
                    <a:pt x="357098" y="184150"/>
                  </a:lnTo>
                  <a:lnTo>
                    <a:pt x="369049" y="184150"/>
                  </a:lnTo>
                  <a:lnTo>
                    <a:pt x="372262" y="186690"/>
                  </a:lnTo>
                  <a:lnTo>
                    <a:pt x="372262" y="163830"/>
                  </a:lnTo>
                  <a:lnTo>
                    <a:pt x="372262" y="149860"/>
                  </a:lnTo>
                  <a:lnTo>
                    <a:pt x="375488" y="147320"/>
                  </a:lnTo>
                  <a:lnTo>
                    <a:pt x="381457" y="147320"/>
                  </a:lnTo>
                  <a:lnTo>
                    <a:pt x="386384" y="146050"/>
                  </a:lnTo>
                  <a:lnTo>
                    <a:pt x="389153" y="142240"/>
                  </a:lnTo>
                  <a:lnTo>
                    <a:pt x="390372" y="134620"/>
                  </a:lnTo>
                  <a:lnTo>
                    <a:pt x="390372" y="105410"/>
                  </a:lnTo>
                  <a:lnTo>
                    <a:pt x="389153" y="96520"/>
                  </a:lnTo>
                  <a:lnTo>
                    <a:pt x="386384" y="92710"/>
                  </a:lnTo>
                  <a:lnTo>
                    <a:pt x="381457" y="91440"/>
                  </a:lnTo>
                  <a:lnTo>
                    <a:pt x="373646" y="91440"/>
                  </a:lnTo>
                  <a:lnTo>
                    <a:pt x="372262" y="88900"/>
                  </a:lnTo>
                  <a:lnTo>
                    <a:pt x="372262" y="58420"/>
                  </a:lnTo>
                  <a:lnTo>
                    <a:pt x="373646" y="55880"/>
                  </a:lnTo>
                  <a:lnTo>
                    <a:pt x="381457" y="55880"/>
                  </a:lnTo>
                  <a:lnTo>
                    <a:pt x="386384" y="54610"/>
                  </a:lnTo>
                  <a:lnTo>
                    <a:pt x="389153" y="50800"/>
                  </a:lnTo>
                  <a:lnTo>
                    <a:pt x="390372" y="41910"/>
                  </a:lnTo>
                  <a:lnTo>
                    <a:pt x="390372" y="12700"/>
                  </a:lnTo>
                  <a:lnTo>
                    <a:pt x="389153" y="5080"/>
                  </a:lnTo>
                  <a:lnTo>
                    <a:pt x="386384" y="1270"/>
                  </a:lnTo>
                  <a:lnTo>
                    <a:pt x="381457" y="0"/>
                  </a:lnTo>
                  <a:lnTo>
                    <a:pt x="373646" y="0"/>
                  </a:lnTo>
                  <a:lnTo>
                    <a:pt x="372262" y="3810"/>
                  </a:lnTo>
                  <a:lnTo>
                    <a:pt x="372262" y="34290"/>
                  </a:lnTo>
                  <a:lnTo>
                    <a:pt x="370890" y="36830"/>
                  </a:lnTo>
                  <a:lnTo>
                    <a:pt x="357098" y="36830"/>
                  </a:lnTo>
                  <a:lnTo>
                    <a:pt x="353885" y="34290"/>
                  </a:lnTo>
                  <a:lnTo>
                    <a:pt x="353885" y="45720"/>
                  </a:lnTo>
                  <a:lnTo>
                    <a:pt x="353885" y="53340"/>
                  </a:lnTo>
                  <a:lnTo>
                    <a:pt x="350672" y="55880"/>
                  </a:lnTo>
                  <a:lnTo>
                    <a:pt x="320332" y="55880"/>
                  </a:lnTo>
                  <a:lnTo>
                    <a:pt x="317119" y="57150"/>
                  </a:lnTo>
                  <a:lnTo>
                    <a:pt x="317119" y="69850"/>
                  </a:lnTo>
                  <a:lnTo>
                    <a:pt x="313905" y="73660"/>
                  </a:lnTo>
                  <a:lnTo>
                    <a:pt x="300113" y="73660"/>
                  </a:lnTo>
                  <a:lnTo>
                    <a:pt x="298729" y="69850"/>
                  </a:lnTo>
                  <a:lnTo>
                    <a:pt x="298729" y="36830"/>
                  </a:lnTo>
                  <a:lnTo>
                    <a:pt x="340893" y="36830"/>
                  </a:lnTo>
                  <a:lnTo>
                    <a:pt x="349224" y="38100"/>
                  </a:lnTo>
                  <a:lnTo>
                    <a:pt x="352996" y="40640"/>
                  </a:lnTo>
                  <a:lnTo>
                    <a:pt x="353885" y="45720"/>
                  </a:lnTo>
                  <a:lnTo>
                    <a:pt x="353885" y="34290"/>
                  </a:lnTo>
                  <a:lnTo>
                    <a:pt x="353885" y="27940"/>
                  </a:lnTo>
                  <a:lnTo>
                    <a:pt x="352996" y="22860"/>
                  </a:lnTo>
                  <a:lnTo>
                    <a:pt x="349224" y="20320"/>
                  </a:lnTo>
                  <a:lnTo>
                    <a:pt x="340893" y="19050"/>
                  </a:lnTo>
                  <a:lnTo>
                    <a:pt x="311721" y="17780"/>
                  </a:lnTo>
                  <a:lnTo>
                    <a:pt x="303377" y="16510"/>
                  </a:lnTo>
                  <a:lnTo>
                    <a:pt x="299605" y="13970"/>
                  </a:lnTo>
                  <a:lnTo>
                    <a:pt x="298729" y="8890"/>
                  </a:lnTo>
                  <a:lnTo>
                    <a:pt x="297522" y="3810"/>
                  </a:lnTo>
                  <a:lnTo>
                    <a:pt x="291490" y="1270"/>
                  </a:lnTo>
                  <a:lnTo>
                    <a:pt x="277012" y="0"/>
                  </a:lnTo>
                  <a:lnTo>
                    <a:pt x="223926" y="0"/>
                  </a:lnTo>
                  <a:lnTo>
                    <a:pt x="209448" y="1270"/>
                  </a:lnTo>
                  <a:lnTo>
                    <a:pt x="203415" y="3810"/>
                  </a:lnTo>
                  <a:lnTo>
                    <a:pt x="202222" y="8890"/>
                  </a:lnTo>
                  <a:lnTo>
                    <a:pt x="202222" y="16510"/>
                  </a:lnTo>
                  <a:lnTo>
                    <a:pt x="199009" y="19050"/>
                  </a:lnTo>
                  <a:lnTo>
                    <a:pt x="168668" y="19050"/>
                  </a:lnTo>
                  <a:lnTo>
                    <a:pt x="165455" y="20320"/>
                  </a:lnTo>
                  <a:lnTo>
                    <a:pt x="165455" y="34290"/>
                  </a:lnTo>
                  <a:lnTo>
                    <a:pt x="162242" y="36830"/>
                  </a:lnTo>
                  <a:lnTo>
                    <a:pt x="156260" y="36830"/>
                  </a:lnTo>
                  <a:lnTo>
                    <a:pt x="151142" y="38100"/>
                  </a:lnTo>
                  <a:lnTo>
                    <a:pt x="148386" y="44450"/>
                  </a:lnTo>
                  <a:lnTo>
                    <a:pt x="147281" y="60960"/>
                  </a:lnTo>
                  <a:lnTo>
                    <a:pt x="147281" y="123190"/>
                  </a:lnTo>
                  <a:lnTo>
                    <a:pt x="148310" y="138430"/>
                  </a:lnTo>
                  <a:lnTo>
                    <a:pt x="148386" y="139700"/>
                  </a:lnTo>
                  <a:lnTo>
                    <a:pt x="151142" y="146050"/>
                  </a:lnTo>
                  <a:lnTo>
                    <a:pt x="156260" y="147320"/>
                  </a:lnTo>
                  <a:lnTo>
                    <a:pt x="164071" y="147320"/>
                  </a:lnTo>
                  <a:lnTo>
                    <a:pt x="165455" y="149860"/>
                  </a:lnTo>
                  <a:lnTo>
                    <a:pt x="165455" y="180340"/>
                  </a:lnTo>
                  <a:lnTo>
                    <a:pt x="164071" y="184150"/>
                  </a:lnTo>
                  <a:lnTo>
                    <a:pt x="150291" y="184150"/>
                  </a:lnTo>
                  <a:lnTo>
                    <a:pt x="147078" y="180340"/>
                  </a:lnTo>
                  <a:lnTo>
                    <a:pt x="147078" y="168910"/>
                  </a:lnTo>
                  <a:lnTo>
                    <a:pt x="143852" y="165100"/>
                  </a:lnTo>
                  <a:lnTo>
                    <a:pt x="131902" y="165100"/>
                  </a:lnTo>
                  <a:lnTo>
                    <a:pt x="128689" y="162560"/>
                  </a:lnTo>
                  <a:lnTo>
                    <a:pt x="128689" y="156210"/>
                  </a:lnTo>
                  <a:lnTo>
                    <a:pt x="127508" y="151130"/>
                  </a:lnTo>
                  <a:lnTo>
                    <a:pt x="121729" y="148590"/>
                  </a:lnTo>
                  <a:lnTo>
                    <a:pt x="107937" y="147320"/>
                  </a:lnTo>
                  <a:lnTo>
                    <a:pt x="57505" y="147320"/>
                  </a:lnTo>
                  <a:lnTo>
                    <a:pt x="55156" y="147548"/>
                  </a:lnTo>
                  <a:lnTo>
                    <a:pt x="55156" y="168910"/>
                  </a:lnTo>
                  <a:lnTo>
                    <a:pt x="55156" y="199390"/>
                  </a:lnTo>
                  <a:lnTo>
                    <a:pt x="53771" y="201930"/>
                  </a:lnTo>
                  <a:lnTo>
                    <a:pt x="38150" y="201930"/>
                  </a:lnTo>
                  <a:lnTo>
                    <a:pt x="36766" y="199390"/>
                  </a:lnTo>
                  <a:lnTo>
                    <a:pt x="36766" y="168910"/>
                  </a:lnTo>
                  <a:lnTo>
                    <a:pt x="38150" y="165100"/>
                  </a:lnTo>
                  <a:lnTo>
                    <a:pt x="53771" y="165100"/>
                  </a:lnTo>
                  <a:lnTo>
                    <a:pt x="55156" y="168910"/>
                  </a:lnTo>
                  <a:lnTo>
                    <a:pt x="55156" y="147548"/>
                  </a:lnTo>
                  <a:lnTo>
                    <a:pt x="43713" y="148590"/>
                  </a:lnTo>
                  <a:lnTo>
                    <a:pt x="37934" y="151130"/>
                  </a:lnTo>
                  <a:lnTo>
                    <a:pt x="36766" y="156210"/>
                  </a:lnTo>
                  <a:lnTo>
                    <a:pt x="36766" y="162560"/>
                  </a:lnTo>
                  <a:lnTo>
                    <a:pt x="33553" y="165100"/>
                  </a:lnTo>
                  <a:lnTo>
                    <a:pt x="21602" y="165100"/>
                  </a:lnTo>
                  <a:lnTo>
                    <a:pt x="18389" y="162560"/>
                  </a:lnTo>
                  <a:lnTo>
                    <a:pt x="18389" y="149860"/>
                  </a:lnTo>
                  <a:lnTo>
                    <a:pt x="15176" y="147320"/>
                  </a:lnTo>
                  <a:lnTo>
                    <a:pt x="9194" y="147320"/>
                  </a:lnTo>
                  <a:lnTo>
                    <a:pt x="4076" y="148590"/>
                  </a:lnTo>
                  <a:lnTo>
                    <a:pt x="1320" y="153670"/>
                  </a:lnTo>
                  <a:lnTo>
                    <a:pt x="711" y="161290"/>
                  </a:lnTo>
                  <a:lnTo>
                    <a:pt x="711" y="224790"/>
                  </a:lnTo>
                  <a:lnTo>
                    <a:pt x="1320" y="232410"/>
                  </a:lnTo>
                  <a:lnTo>
                    <a:pt x="4076" y="237490"/>
                  </a:lnTo>
                  <a:lnTo>
                    <a:pt x="9194" y="238760"/>
                  </a:lnTo>
                  <a:lnTo>
                    <a:pt x="15176" y="238760"/>
                  </a:lnTo>
                  <a:lnTo>
                    <a:pt x="18389" y="236220"/>
                  </a:lnTo>
                  <a:lnTo>
                    <a:pt x="18389" y="222250"/>
                  </a:lnTo>
                  <a:lnTo>
                    <a:pt x="21602" y="220980"/>
                  </a:lnTo>
                  <a:lnTo>
                    <a:pt x="51943" y="220980"/>
                  </a:lnTo>
                  <a:lnTo>
                    <a:pt x="55156" y="222250"/>
                  </a:lnTo>
                  <a:lnTo>
                    <a:pt x="55156" y="236220"/>
                  </a:lnTo>
                  <a:lnTo>
                    <a:pt x="51943" y="238760"/>
                  </a:lnTo>
                  <a:lnTo>
                    <a:pt x="39992" y="238760"/>
                  </a:lnTo>
                  <a:lnTo>
                    <a:pt x="36766" y="242570"/>
                  </a:lnTo>
                  <a:lnTo>
                    <a:pt x="36766" y="254000"/>
                  </a:lnTo>
                  <a:lnTo>
                    <a:pt x="39992" y="257810"/>
                  </a:lnTo>
                  <a:lnTo>
                    <a:pt x="52857" y="257810"/>
                  </a:lnTo>
                  <a:lnTo>
                    <a:pt x="55156" y="260350"/>
                  </a:lnTo>
                  <a:lnTo>
                    <a:pt x="55156" y="276860"/>
                  </a:lnTo>
                  <a:lnTo>
                    <a:pt x="52857" y="280670"/>
                  </a:lnTo>
                  <a:lnTo>
                    <a:pt x="39992" y="280670"/>
                  </a:lnTo>
                  <a:lnTo>
                    <a:pt x="36766" y="283210"/>
                  </a:lnTo>
                  <a:lnTo>
                    <a:pt x="36766" y="295910"/>
                  </a:lnTo>
                  <a:lnTo>
                    <a:pt x="39992" y="298450"/>
                  </a:lnTo>
                  <a:lnTo>
                    <a:pt x="51943" y="298450"/>
                  </a:lnTo>
                  <a:lnTo>
                    <a:pt x="55156" y="302260"/>
                  </a:lnTo>
                  <a:lnTo>
                    <a:pt x="55156" y="308610"/>
                  </a:lnTo>
                  <a:lnTo>
                    <a:pt x="54267" y="312420"/>
                  </a:lnTo>
                  <a:lnTo>
                    <a:pt x="50495" y="316230"/>
                  </a:lnTo>
                  <a:lnTo>
                    <a:pt x="42164" y="317500"/>
                  </a:lnTo>
                  <a:lnTo>
                    <a:pt x="0" y="317500"/>
                  </a:lnTo>
                  <a:lnTo>
                    <a:pt x="12" y="355600"/>
                  </a:lnTo>
                  <a:lnTo>
                    <a:pt x="127" y="363220"/>
                  </a:lnTo>
                  <a:lnTo>
                    <a:pt x="215" y="369570"/>
                  </a:lnTo>
                  <a:lnTo>
                    <a:pt x="266" y="373380"/>
                  </a:lnTo>
                  <a:lnTo>
                    <a:pt x="1485" y="384810"/>
                  </a:lnTo>
                  <a:lnTo>
                    <a:pt x="4267" y="389890"/>
                  </a:lnTo>
                  <a:lnTo>
                    <a:pt x="9194" y="391160"/>
                  </a:lnTo>
                  <a:lnTo>
                    <a:pt x="14122" y="389890"/>
                  </a:lnTo>
                  <a:lnTo>
                    <a:pt x="16891" y="386080"/>
                  </a:lnTo>
                  <a:lnTo>
                    <a:pt x="18110" y="377190"/>
                  </a:lnTo>
                  <a:lnTo>
                    <a:pt x="18224" y="370840"/>
                  </a:lnTo>
                  <a:lnTo>
                    <a:pt x="18249" y="369570"/>
                  </a:lnTo>
                  <a:lnTo>
                    <a:pt x="18376" y="363220"/>
                  </a:lnTo>
                  <a:lnTo>
                    <a:pt x="18491" y="356870"/>
                  </a:lnTo>
                  <a:lnTo>
                    <a:pt x="18605" y="350520"/>
                  </a:lnTo>
                  <a:lnTo>
                    <a:pt x="18656" y="347980"/>
                  </a:lnTo>
                  <a:lnTo>
                    <a:pt x="19875" y="340360"/>
                  </a:lnTo>
                  <a:lnTo>
                    <a:pt x="22644" y="336550"/>
                  </a:lnTo>
                  <a:lnTo>
                    <a:pt x="27584" y="335280"/>
                  </a:lnTo>
                  <a:lnTo>
                    <a:pt x="32499" y="336550"/>
                  </a:lnTo>
                  <a:lnTo>
                    <a:pt x="36766" y="391160"/>
                  </a:lnTo>
                  <a:lnTo>
                    <a:pt x="70319" y="391160"/>
                  </a:lnTo>
                  <a:lnTo>
                    <a:pt x="73533" y="389890"/>
                  </a:lnTo>
                  <a:lnTo>
                    <a:pt x="73533" y="375920"/>
                  </a:lnTo>
                  <a:lnTo>
                    <a:pt x="76758" y="372110"/>
                  </a:lnTo>
                  <a:lnTo>
                    <a:pt x="88709" y="372110"/>
                  </a:lnTo>
                  <a:lnTo>
                    <a:pt x="91922" y="375920"/>
                  </a:lnTo>
                  <a:lnTo>
                    <a:pt x="91922" y="389890"/>
                  </a:lnTo>
                  <a:lnTo>
                    <a:pt x="95135" y="391160"/>
                  </a:lnTo>
                  <a:lnTo>
                    <a:pt x="125476" y="391160"/>
                  </a:lnTo>
                  <a:lnTo>
                    <a:pt x="128689" y="389890"/>
                  </a:lnTo>
                  <a:lnTo>
                    <a:pt x="128689" y="375920"/>
                  </a:lnTo>
                  <a:lnTo>
                    <a:pt x="131902" y="372110"/>
                  </a:lnTo>
                  <a:lnTo>
                    <a:pt x="145694" y="372110"/>
                  </a:lnTo>
                  <a:lnTo>
                    <a:pt x="147078" y="375920"/>
                  </a:lnTo>
                  <a:lnTo>
                    <a:pt x="147078" y="408940"/>
                  </a:lnTo>
                  <a:lnTo>
                    <a:pt x="180619" y="408940"/>
                  </a:lnTo>
                  <a:lnTo>
                    <a:pt x="183832" y="410210"/>
                  </a:lnTo>
                  <a:lnTo>
                    <a:pt x="183832" y="426720"/>
                  </a:lnTo>
                  <a:lnTo>
                    <a:pt x="187058" y="427990"/>
                  </a:lnTo>
                  <a:lnTo>
                    <a:pt x="217385" y="427990"/>
                  </a:lnTo>
                  <a:lnTo>
                    <a:pt x="220611" y="426720"/>
                  </a:lnTo>
                  <a:lnTo>
                    <a:pt x="220611" y="412750"/>
                  </a:lnTo>
                  <a:lnTo>
                    <a:pt x="223824" y="408940"/>
                  </a:lnTo>
                  <a:lnTo>
                    <a:pt x="235775" y="408940"/>
                  </a:lnTo>
                  <a:lnTo>
                    <a:pt x="238988" y="406400"/>
                  </a:lnTo>
                  <a:lnTo>
                    <a:pt x="238988" y="393700"/>
                  </a:lnTo>
                  <a:lnTo>
                    <a:pt x="235775" y="391160"/>
                  </a:lnTo>
                  <a:lnTo>
                    <a:pt x="223824" y="391160"/>
                  </a:lnTo>
                  <a:lnTo>
                    <a:pt x="220611" y="393700"/>
                  </a:lnTo>
                  <a:lnTo>
                    <a:pt x="220611" y="407670"/>
                  </a:lnTo>
                  <a:lnTo>
                    <a:pt x="217385" y="408940"/>
                  </a:lnTo>
                  <a:lnTo>
                    <a:pt x="187058" y="408940"/>
                  </a:lnTo>
                  <a:lnTo>
                    <a:pt x="183832" y="407670"/>
                  </a:lnTo>
                  <a:lnTo>
                    <a:pt x="183832" y="393700"/>
                  </a:lnTo>
                  <a:lnTo>
                    <a:pt x="180619" y="391160"/>
                  </a:lnTo>
                  <a:lnTo>
                    <a:pt x="168668" y="391160"/>
                  </a:lnTo>
                  <a:lnTo>
                    <a:pt x="165455" y="387350"/>
                  </a:lnTo>
                  <a:lnTo>
                    <a:pt x="165455" y="375920"/>
                  </a:lnTo>
                  <a:lnTo>
                    <a:pt x="168668" y="372110"/>
                  </a:lnTo>
                  <a:lnTo>
                    <a:pt x="180619" y="372110"/>
                  </a:lnTo>
                  <a:lnTo>
                    <a:pt x="183832" y="369570"/>
                  </a:lnTo>
                  <a:lnTo>
                    <a:pt x="183832" y="355600"/>
                  </a:lnTo>
                  <a:lnTo>
                    <a:pt x="180619" y="354330"/>
                  </a:lnTo>
                  <a:lnTo>
                    <a:pt x="150291" y="354330"/>
                  </a:lnTo>
                  <a:lnTo>
                    <a:pt x="147078" y="353060"/>
                  </a:lnTo>
                  <a:lnTo>
                    <a:pt x="147078" y="339090"/>
                  </a:lnTo>
                  <a:lnTo>
                    <a:pt x="150291" y="335280"/>
                  </a:lnTo>
                  <a:lnTo>
                    <a:pt x="164071" y="335280"/>
                  </a:lnTo>
                  <a:lnTo>
                    <a:pt x="165455" y="332740"/>
                  </a:lnTo>
                  <a:lnTo>
                    <a:pt x="165455" y="302260"/>
                  </a:lnTo>
                  <a:lnTo>
                    <a:pt x="166839" y="298450"/>
                  </a:lnTo>
                  <a:lnTo>
                    <a:pt x="180619" y="298450"/>
                  </a:lnTo>
                  <a:lnTo>
                    <a:pt x="183832" y="302260"/>
                  </a:lnTo>
                  <a:lnTo>
                    <a:pt x="183832" y="313690"/>
                  </a:lnTo>
                  <a:lnTo>
                    <a:pt x="187058" y="317500"/>
                  </a:lnTo>
                  <a:lnTo>
                    <a:pt x="199009" y="317500"/>
                  </a:lnTo>
                  <a:lnTo>
                    <a:pt x="202222" y="320040"/>
                  </a:lnTo>
                  <a:lnTo>
                    <a:pt x="202222" y="332740"/>
                  </a:lnTo>
                  <a:lnTo>
                    <a:pt x="205435" y="335280"/>
                  </a:lnTo>
                  <a:lnTo>
                    <a:pt x="217385" y="335280"/>
                  </a:lnTo>
                  <a:lnTo>
                    <a:pt x="220611" y="339090"/>
                  </a:lnTo>
                  <a:lnTo>
                    <a:pt x="220611" y="350520"/>
                  </a:lnTo>
                  <a:lnTo>
                    <a:pt x="217385" y="354330"/>
                  </a:lnTo>
                  <a:lnTo>
                    <a:pt x="205435" y="354330"/>
                  </a:lnTo>
                  <a:lnTo>
                    <a:pt x="202222" y="356870"/>
                  </a:lnTo>
                  <a:lnTo>
                    <a:pt x="202222" y="369570"/>
                  </a:lnTo>
                  <a:lnTo>
                    <a:pt x="205435" y="372110"/>
                  </a:lnTo>
                  <a:lnTo>
                    <a:pt x="217385" y="372110"/>
                  </a:lnTo>
                  <a:lnTo>
                    <a:pt x="220611" y="369570"/>
                  </a:lnTo>
                  <a:lnTo>
                    <a:pt x="220611" y="356870"/>
                  </a:lnTo>
                  <a:lnTo>
                    <a:pt x="223824" y="354330"/>
                  </a:lnTo>
                  <a:lnTo>
                    <a:pt x="235775" y="354330"/>
                  </a:lnTo>
                  <a:lnTo>
                    <a:pt x="238988" y="356870"/>
                  </a:lnTo>
                  <a:lnTo>
                    <a:pt x="238988" y="369570"/>
                  </a:lnTo>
                  <a:lnTo>
                    <a:pt x="242201" y="372110"/>
                  </a:lnTo>
                  <a:lnTo>
                    <a:pt x="254152" y="372110"/>
                  </a:lnTo>
                  <a:lnTo>
                    <a:pt x="257378" y="375920"/>
                  </a:lnTo>
                  <a:lnTo>
                    <a:pt x="257378" y="388620"/>
                  </a:lnTo>
                  <a:lnTo>
                    <a:pt x="260591" y="391160"/>
                  </a:lnTo>
                  <a:lnTo>
                    <a:pt x="277139" y="391160"/>
                  </a:lnTo>
                  <a:lnTo>
                    <a:pt x="280352" y="393700"/>
                  </a:lnTo>
                  <a:lnTo>
                    <a:pt x="280352" y="407670"/>
                  </a:lnTo>
                  <a:lnTo>
                    <a:pt x="283565" y="408940"/>
                  </a:lnTo>
                  <a:lnTo>
                    <a:pt x="313905" y="408940"/>
                  </a:lnTo>
                  <a:lnTo>
                    <a:pt x="317119" y="410210"/>
                  </a:lnTo>
                  <a:lnTo>
                    <a:pt x="317119" y="424180"/>
                  </a:lnTo>
                  <a:lnTo>
                    <a:pt x="313905" y="427990"/>
                  </a:lnTo>
                  <a:lnTo>
                    <a:pt x="301955" y="427990"/>
                  </a:lnTo>
                  <a:lnTo>
                    <a:pt x="298729" y="430530"/>
                  </a:lnTo>
                  <a:lnTo>
                    <a:pt x="298729" y="443230"/>
                  </a:lnTo>
                  <a:lnTo>
                    <a:pt x="301955" y="445770"/>
                  </a:lnTo>
                  <a:lnTo>
                    <a:pt x="313905" y="445770"/>
                  </a:lnTo>
                  <a:lnTo>
                    <a:pt x="317119" y="449580"/>
                  </a:lnTo>
                  <a:lnTo>
                    <a:pt x="317119" y="463550"/>
                  </a:lnTo>
                  <a:lnTo>
                    <a:pt x="320332" y="464820"/>
                  </a:lnTo>
                  <a:lnTo>
                    <a:pt x="350672" y="464820"/>
                  </a:lnTo>
                  <a:lnTo>
                    <a:pt x="353885" y="463550"/>
                  </a:lnTo>
                  <a:lnTo>
                    <a:pt x="353885" y="447040"/>
                  </a:lnTo>
                  <a:lnTo>
                    <a:pt x="350672" y="445770"/>
                  </a:lnTo>
                  <a:lnTo>
                    <a:pt x="320332" y="445770"/>
                  </a:lnTo>
                  <a:lnTo>
                    <a:pt x="317119" y="444500"/>
                  </a:lnTo>
                  <a:lnTo>
                    <a:pt x="317119" y="430530"/>
                  </a:lnTo>
                  <a:lnTo>
                    <a:pt x="320332" y="427990"/>
                  </a:lnTo>
                  <a:lnTo>
                    <a:pt x="332282" y="427990"/>
                  </a:lnTo>
                  <a:lnTo>
                    <a:pt x="335495" y="424180"/>
                  </a:lnTo>
                  <a:lnTo>
                    <a:pt x="335495" y="412750"/>
                  </a:lnTo>
                  <a:lnTo>
                    <a:pt x="338721" y="408940"/>
                  </a:lnTo>
                  <a:lnTo>
                    <a:pt x="350672" y="408940"/>
                  </a:lnTo>
                  <a:lnTo>
                    <a:pt x="353885" y="412750"/>
                  </a:lnTo>
                  <a:lnTo>
                    <a:pt x="353885" y="424180"/>
                  </a:lnTo>
                  <a:lnTo>
                    <a:pt x="357098" y="427990"/>
                  </a:lnTo>
                  <a:lnTo>
                    <a:pt x="370890" y="427990"/>
                  </a:lnTo>
                  <a:lnTo>
                    <a:pt x="372262" y="430530"/>
                  </a:lnTo>
                  <a:lnTo>
                    <a:pt x="372262" y="464820"/>
                  </a:lnTo>
                  <a:lnTo>
                    <a:pt x="414426" y="464820"/>
                  </a:lnTo>
                  <a:lnTo>
                    <a:pt x="422757" y="466090"/>
                  </a:lnTo>
                  <a:lnTo>
                    <a:pt x="426529" y="468630"/>
                  </a:lnTo>
                  <a:lnTo>
                    <a:pt x="427418" y="473710"/>
                  </a:lnTo>
                  <a:lnTo>
                    <a:pt x="427418" y="480060"/>
                  </a:lnTo>
                  <a:lnTo>
                    <a:pt x="424205" y="482600"/>
                  </a:lnTo>
                  <a:lnTo>
                    <a:pt x="412254" y="482600"/>
                  </a:lnTo>
                  <a:lnTo>
                    <a:pt x="409028" y="486410"/>
                  </a:lnTo>
                  <a:lnTo>
                    <a:pt x="409028" y="497840"/>
                  </a:lnTo>
                  <a:lnTo>
                    <a:pt x="412254" y="501650"/>
                  </a:lnTo>
                  <a:lnTo>
                    <a:pt x="426034" y="501650"/>
                  </a:lnTo>
                  <a:lnTo>
                    <a:pt x="427418" y="504190"/>
                  </a:lnTo>
                  <a:lnTo>
                    <a:pt x="427418" y="537210"/>
                  </a:lnTo>
                  <a:lnTo>
                    <a:pt x="484073" y="537210"/>
                  </a:lnTo>
                  <a:lnTo>
                    <a:pt x="495147" y="535940"/>
                  </a:lnTo>
                  <a:lnTo>
                    <a:pt x="499922" y="533400"/>
                  </a:lnTo>
                  <a:lnTo>
                    <a:pt x="500951" y="528320"/>
                  </a:lnTo>
                  <a:lnTo>
                    <a:pt x="500951" y="523240"/>
                  </a:lnTo>
                  <a:lnTo>
                    <a:pt x="504164" y="519430"/>
                  </a:lnTo>
                  <a:lnTo>
                    <a:pt x="517956" y="519430"/>
                  </a:lnTo>
                  <a:lnTo>
                    <a:pt x="519328" y="515620"/>
                  </a:lnTo>
                  <a:lnTo>
                    <a:pt x="519328" y="486410"/>
                  </a:lnTo>
                  <a:lnTo>
                    <a:pt x="517956" y="482600"/>
                  </a:lnTo>
                  <a:lnTo>
                    <a:pt x="502323" y="482600"/>
                  </a:lnTo>
                  <a:lnTo>
                    <a:pt x="500951" y="480060"/>
                  </a:lnTo>
                  <a:lnTo>
                    <a:pt x="500951" y="504190"/>
                  </a:lnTo>
                  <a:lnTo>
                    <a:pt x="500951" y="515620"/>
                  </a:lnTo>
                  <a:lnTo>
                    <a:pt x="497738" y="519430"/>
                  </a:lnTo>
                  <a:lnTo>
                    <a:pt x="485787" y="519430"/>
                  </a:lnTo>
                  <a:lnTo>
                    <a:pt x="482561" y="515620"/>
                  </a:lnTo>
                  <a:lnTo>
                    <a:pt x="482561" y="504190"/>
                  </a:lnTo>
                  <a:lnTo>
                    <a:pt x="485787" y="501650"/>
                  </a:lnTo>
                  <a:lnTo>
                    <a:pt x="497738" y="501650"/>
                  </a:lnTo>
                  <a:lnTo>
                    <a:pt x="500951" y="504190"/>
                  </a:lnTo>
                  <a:lnTo>
                    <a:pt x="500951" y="480060"/>
                  </a:lnTo>
                  <a:lnTo>
                    <a:pt x="500951" y="449580"/>
                  </a:lnTo>
                  <a:lnTo>
                    <a:pt x="502323" y="445770"/>
                  </a:lnTo>
                  <a:lnTo>
                    <a:pt x="516115" y="445770"/>
                  </a:lnTo>
                  <a:lnTo>
                    <a:pt x="519328" y="449580"/>
                  </a:lnTo>
                  <a:lnTo>
                    <a:pt x="519328" y="461010"/>
                  </a:lnTo>
                  <a:lnTo>
                    <a:pt x="522554" y="464820"/>
                  </a:lnTo>
                  <a:lnTo>
                    <a:pt x="536333" y="464820"/>
                  </a:lnTo>
                  <a:lnTo>
                    <a:pt x="537718" y="461010"/>
                  </a:lnTo>
                  <a:lnTo>
                    <a:pt x="537718" y="427990"/>
                  </a:lnTo>
                  <a:lnTo>
                    <a:pt x="504164" y="427990"/>
                  </a:lnTo>
                  <a:lnTo>
                    <a:pt x="500951" y="426720"/>
                  </a:lnTo>
                  <a:lnTo>
                    <a:pt x="500951" y="429260"/>
                  </a:lnTo>
                  <a:lnTo>
                    <a:pt x="500951" y="443230"/>
                  </a:lnTo>
                  <a:lnTo>
                    <a:pt x="497738" y="445770"/>
                  </a:lnTo>
                  <a:lnTo>
                    <a:pt x="485787" y="445770"/>
                  </a:lnTo>
                  <a:lnTo>
                    <a:pt x="482561" y="449580"/>
                  </a:lnTo>
                  <a:lnTo>
                    <a:pt x="482561" y="461010"/>
                  </a:lnTo>
                  <a:lnTo>
                    <a:pt x="479348" y="464820"/>
                  </a:lnTo>
                  <a:lnTo>
                    <a:pt x="467398" y="464820"/>
                  </a:lnTo>
                  <a:lnTo>
                    <a:pt x="464185" y="467360"/>
                  </a:lnTo>
                  <a:lnTo>
                    <a:pt x="464185" y="480060"/>
                  </a:lnTo>
                  <a:lnTo>
                    <a:pt x="464185" y="504190"/>
                  </a:lnTo>
                  <a:lnTo>
                    <a:pt x="464185" y="515620"/>
                  </a:lnTo>
                  <a:lnTo>
                    <a:pt x="460971" y="519430"/>
                  </a:lnTo>
                  <a:lnTo>
                    <a:pt x="449021" y="519430"/>
                  </a:lnTo>
                  <a:lnTo>
                    <a:pt x="445795" y="515620"/>
                  </a:lnTo>
                  <a:lnTo>
                    <a:pt x="445795" y="504190"/>
                  </a:lnTo>
                  <a:lnTo>
                    <a:pt x="449021" y="501650"/>
                  </a:lnTo>
                  <a:lnTo>
                    <a:pt x="460971" y="501650"/>
                  </a:lnTo>
                  <a:lnTo>
                    <a:pt x="464185" y="504190"/>
                  </a:lnTo>
                  <a:lnTo>
                    <a:pt x="464185" y="480060"/>
                  </a:lnTo>
                  <a:lnTo>
                    <a:pt x="460971" y="482600"/>
                  </a:lnTo>
                  <a:lnTo>
                    <a:pt x="449021" y="482600"/>
                  </a:lnTo>
                  <a:lnTo>
                    <a:pt x="445795" y="480060"/>
                  </a:lnTo>
                  <a:lnTo>
                    <a:pt x="445795" y="467360"/>
                  </a:lnTo>
                  <a:lnTo>
                    <a:pt x="449021" y="464820"/>
                  </a:lnTo>
                  <a:lnTo>
                    <a:pt x="462800" y="464820"/>
                  </a:lnTo>
                  <a:lnTo>
                    <a:pt x="464185" y="461010"/>
                  </a:lnTo>
                  <a:lnTo>
                    <a:pt x="464185" y="445770"/>
                  </a:lnTo>
                  <a:lnTo>
                    <a:pt x="464185" y="427990"/>
                  </a:lnTo>
                  <a:lnTo>
                    <a:pt x="497738" y="427990"/>
                  </a:lnTo>
                  <a:lnTo>
                    <a:pt x="500951" y="429260"/>
                  </a:lnTo>
                  <a:lnTo>
                    <a:pt x="500951" y="426720"/>
                  </a:lnTo>
                  <a:lnTo>
                    <a:pt x="500951" y="410210"/>
                  </a:lnTo>
                  <a:lnTo>
                    <a:pt x="504164" y="408940"/>
                  </a:lnTo>
                  <a:lnTo>
                    <a:pt x="537718" y="408940"/>
                  </a:lnTo>
                  <a:lnTo>
                    <a:pt x="537718" y="3759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724989" y="9613557"/>
              <a:ext cx="128689" cy="129539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8743366" y="9779432"/>
              <a:ext cx="110489" cy="170180"/>
            </a:xfrm>
            <a:custGeom>
              <a:avLst/>
              <a:gdLst/>
              <a:ahLst/>
              <a:cxnLst/>
              <a:rect l="l" t="t" r="r" b="b"/>
              <a:pathLst>
                <a:path w="110490" h="170179">
                  <a:moveTo>
                    <a:pt x="18376" y="39992"/>
                  </a:moveTo>
                  <a:lnTo>
                    <a:pt x="15163" y="36766"/>
                  </a:lnTo>
                  <a:lnTo>
                    <a:pt x="3213" y="36766"/>
                  </a:lnTo>
                  <a:lnTo>
                    <a:pt x="0" y="39992"/>
                  </a:lnTo>
                  <a:lnTo>
                    <a:pt x="0" y="45961"/>
                  </a:lnTo>
                  <a:lnTo>
                    <a:pt x="0" y="51930"/>
                  </a:lnTo>
                  <a:lnTo>
                    <a:pt x="3213" y="55156"/>
                  </a:lnTo>
                  <a:lnTo>
                    <a:pt x="15163" y="55156"/>
                  </a:lnTo>
                  <a:lnTo>
                    <a:pt x="18376" y="51930"/>
                  </a:lnTo>
                  <a:lnTo>
                    <a:pt x="18376" y="39992"/>
                  </a:lnTo>
                  <a:close/>
                </a:path>
                <a:path w="110490" h="170179">
                  <a:moveTo>
                    <a:pt x="110312" y="154889"/>
                  </a:moveTo>
                  <a:lnTo>
                    <a:pt x="107086" y="151663"/>
                  </a:lnTo>
                  <a:lnTo>
                    <a:pt x="95135" y="151663"/>
                  </a:lnTo>
                  <a:lnTo>
                    <a:pt x="91922" y="154889"/>
                  </a:lnTo>
                  <a:lnTo>
                    <a:pt x="91922" y="160858"/>
                  </a:lnTo>
                  <a:lnTo>
                    <a:pt x="91922" y="166827"/>
                  </a:lnTo>
                  <a:lnTo>
                    <a:pt x="95135" y="170053"/>
                  </a:lnTo>
                  <a:lnTo>
                    <a:pt x="107086" y="170053"/>
                  </a:lnTo>
                  <a:lnTo>
                    <a:pt x="110312" y="166827"/>
                  </a:lnTo>
                  <a:lnTo>
                    <a:pt x="110312" y="154889"/>
                  </a:lnTo>
                  <a:close/>
                </a:path>
                <a:path w="110490" h="170179">
                  <a:moveTo>
                    <a:pt x="110312" y="76758"/>
                  </a:moveTo>
                  <a:lnTo>
                    <a:pt x="107086" y="73533"/>
                  </a:lnTo>
                  <a:lnTo>
                    <a:pt x="95135" y="73533"/>
                  </a:lnTo>
                  <a:lnTo>
                    <a:pt x="91922" y="76758"/>
                  </a:lnTo>
                  <a:lnTo>
                    <a:pt x="91922" y="82727"/>
                  </a:lnTo>
                  <a:lnTo>
                    <a:pt x="91922" y="88696"/>
                  </a:lnTo>
                  <a:lnTo>
                    <a:pt x="95135" y="91922"/>
                  </a:lnTo>
                  <a:lnTo>
                    <a:pt x="107086" y="91922"/>
                  </a:lnTo>
                  <a:lnTo>
                    <a:pt x="110312" y="88696"/>
                  </a:lnTo>
                  <a:lnTo>
                    <a:pt x="110312" y="76758"/>
                  </a:lnTo>
                  <a:close/>
                </a:path>
                <a:path w="110490" h="170179">
                  <a:moveTo>
                    <a:pt x="110312" y="3225"/>
                  </a:moveTo>
                  <a:lnTo>
                    <a:pt x="107086" y="0"/>
                  </a:lnTo>
                  <a:lnTo>
                    <a:pt x="95135" y="0"/>
                  </a:lnTo>
                  <a:lnTo>
                    <a:pt x="91922" y="3225"/>
                  </a:lnTo>
                  <a:lnTo>
                    <a:pt x="91922" y="9194"/>
                  </a:lnTo>
                  <a:lnTo>
                    <a:pt x="91922" y="15163"/>
                  </a:lnTo>
                  <a:lnTo>
                    <a:pt x="95135" y="18389"/>
                  </a:lnTo>
                  <a:lnTo>
                    <a:pt x="107086" y="18389"/>
                  </a:lnTo>
                  <a:lnTo>
                    <a:pt x="110312" y="15163"/>
                  </a:lnTo>
                  <a:lnTo>
                    <a:pt x="110312" y="32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315960" y="10022585"/>
              <a:ext cx="409028" cy="129539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284375" y="10015555"/>
              <a:ext cx="136423" cy="136448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4125168" y="10015554"/>
              <a:ext cx="136499" cy="136450"/>
            </a:xfrm>
            <a:prstGeom prst="rect">
              <a:avLst/>
            </a:prstGeom>
          </p:spPr>
        </p:pic>
      </p:grpSp>
      <p:sp>
        <p:nvSpPr>
          <p:cNvPr id="38" name="object 38"/>
          <p:cNvSpPr txBox="1"/>
          <p:nvPr/>
        </p:nvSpPr>
        <p:spPr>
          <a:xfrm>
            <a:off x="8303297" y="8836523"/>
            <a:ext cx="369570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500" spc="-40" dirty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Nila</a:t>
            </a:r>
            <a:endParaRPr sz="1500" dirty="0">
              <a:latin typeface="TT Norms Pro Serif Medium" panose="020A0103060000020004" pitchFamily="18" charset="0"/>
              <a:cs typeface="Bookman Old Style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596580" y="742391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latin typeface="Courier New"/>
                <a:cs typeface="Courier New"/>
              </a:rPr>
              <a:t>LOOKBOOK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463823" y="742391"/>
            <a:ext cx="84836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dirty="0">
                <a:latin typeface="Courier New"/>
                <a:cs typeface="Courier New"/>
              </a:rPr>
              <a:t>DEMPO</a:t>
            </a:r>
            <a:r>
              <a:rPr sz="900" spc="-5" dirty="0">
                <a:latin typeface="Courier New"/>
                <a:cs typeface="Courier New"/>
              </a:rPr>
              <a:t> </a:t>
            </a:r>
            <a:r>
              <a:rPr sz="900" dirty="0">
                <a:latin typeface="Courier New"/>
                <a:cs typeface="Courier New"/>
              </a:rPr>
              <a:t>-</a:t>
            </a:r>
            <a:r>
              <a:rPr sz="900" spc="-5" dirty="0">
                <a:latin typeface="Courier New"/>
                <a:cs typeface="Courier New"/>
              </a:rPr>
              <a:t> </a:t>
            </a:r>
            <a:r>
              <a:rPr sz="900" spc="-20" dirty="0">
                <a:latin typeface="Courier New"/>
                <a:cs typeface="Courier New"/>
              </a:rPr>
              <a:t>NILA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605386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latin typeface="Courier New"/>
                <a:cs typeface="Courier New"/>
              </a:rPr>
              <a:t>ATLANTIS</a:t>
            </a:r>
            <a:endParaRPr sz="900">
              <a:latin typeface="Courier New"/>
              <a:cs typeface="Courier New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6070603" y="10026653"/>
            <a:ext cx="776605" cy="136525"/>
            <a:chOff x="5390324" y="10015553"/>
            <a:chExt cx="776605" cy="136525"/>
          </a:xfrm>
        </p:grpSpPr>
        <p:pic>
          <p:nvPicPr>
            <p:cNvPr id="43" name="object 4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710440" y="10015553"/>
              <a:ext cx="136448" cy="13644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030264" y="10015555"/>
              <a:ext cx="136448" cy="136448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870498" y="10015555"/>
              <a:ext cx="136448" cy="136448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550382" y="10015555"/>
              <a:ext cx="136448" cy="136448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390324" y="10015555"/>
              <a:ext cx="136448" cy="13644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30120" y="10424948"/>
            <a:ext cx="16256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25" dirty="0">
                <a:solidFill>
                  <a:srgbClr val="231F20"/>
                </a:solidFill>
                <a:latin typeface="Courier New"/>
                <a:cs typeface="Courier New"/>
              </a:rPr>
              <a:t>29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56000" y="10438562"/>
            <a:ext cx="13716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75"/>
              </a:lnSpc>
            </a:pPr>
            <a:r>
              <a:rPr sz="900" spc="-25" dirty="0">
                <a:solidFill>
                  <a:srgbClr val="231F20"/>
                </a:solidFill>
                <a:latin typeface="Courier New"/>
                <a:cs typeface="Courier New"/>
              </a:rPr>
              <a:t>28</a:t>
            </a:r>
            <a:endParaRPr sz="900">
              <a:latin typeface="Courier New"/>
              <a:cs typeface="Courier New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12"/>
            <a:ext cx="7668259" cy="10908030"/>
            <a:chOff x="0" y="12"/>
            <a:chExt cx="7668259" cy="1090803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2"/>
              <a:ext cx="7668006" cy="10907991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1493646"/>
              <a:ext cx="666115" cy="1161415"/>
            </a:xfrm>
            <a:custGeom>
              <a:avLst/>
              <a:gdLst/>
              <a:ahLst/>
              <a:cxnLst/>
              <a:rect l="l" t="t" r="r" b="b"/>
              <a:pathLst>
                <a:path w="666115" h="1161414">
                  <a:moveTo>
                    <a:pt x="665988" y="136804"/>
                  </a:moveTo>
                  <a:lnTo>
                    <a:pt x="659015" y="93573"/>
                  </a:lnTo>
                  <a:lnTo>
                    <a:pt x="639597" y="56019"/>
                  </a:lnTo>
                  <a:lnTo>
                    <a:pt x="609993" y="26403"/>
                  </a:lnTo>
                  <a:lnTo>
                    <a:pt x="572427" y="6985"/>
                  </a:lnTo>
                  <a:lnTo>
                    <a:pt x="538772" y="1549"/>
                  </a:lnTo>
                  <a:lnTo>
                    <a:pt x="538772" y="12"/>
                  </a:lnTo>
                  <a:lnTo>
                    <a:pt x="529259" y="12"/>
                  </a:lnTo>
                  <a:lnTo>
                    <a:pt x="529094" y="12"/>
                  </a:lnTo>
                  <a:lnTo>
                    <a:pt x="0" y="12"/>
                  </a:lnTo>
                  <a:lnTo>
                    <a:pt x="0" y="1161008"/>
                  </a:lnTo>
                  <a:lnTo>
                    <a:pt x="529183" y="1161008"/>
                  </a:lnTo>
                  <a:lnTo>
                    <a:pt x="538772" y="1161008"/>
                  </a:lnTo>
                  <a:lnTo>
                    <a:pt x="538772" y="1159471"/>
                  </a:lnTo>
                  <a:lnTo>
                    <a:pt x="572427" y="1154036"/>
                  </a:lnTo>
                  <a:lnTo>
                    <a:pt x="609993" y="1134618"/>
                  </a:lnTo>
                  <a:lnTo>
                    <a:pt x="639597" y="1105001"/>
                  </a:lnTo>
                  <a:lnTo>
                    <a:pt x="659015" y="1067447"/>
                  </a:lnTo>
                  <a:lnTo>
                    <a:pt x="665988" y="1024204"/>
                  </a:lnTo>
                  <a:lnTo>
                    <a:pt x="665988" y="136804"/>
                  </a:lnTo>
                  <a:close/>
                </a:path>
              </a:pathLst>
            </a:custGeom>
            <a:solidFill>
              <a:srgbClr val="FFCF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8311466" y="8696823"/>
            <a:ext cx="4007537" cy="7694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500" dirty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Rapper </a:t>
            </a:r>
            <a:r>
              <a:rPr sz="150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Cotton-S</a:t>
            </a:r>
            <a:r>
              <a:rPr lang="ru-RU" sz="150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 арт. </a:t>
            </a:r>
            <a:r>
              <a:rPr lang="en-US" sz="150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  <a:hlinkClick r:id="rId3"/>
              </a:rPr>
              <a:t>254179-S</a:t>
            </a:r>
            <a:endParaRPr sz="1500" dirty="0">
              <a:latin typeface="TT Norms Pro Serif Medium" panose="020A0103060000020004" pitchFamily="18" charset="0"/>
              <a:cs typeface="Bookman Old Style"/>
            </a:endParaRPr>
          </a:p>
          <a:p>
            <a:pPr marL="12700" marR="5080">
              <a:lnSpc>
                <a:spcPts val="1000"/>
              </a:lnSpc>
              <a:spcBef>
                <a:spcPts val="1065"/>
              </a:spcBef>
            </a:pPr>
            <a:r>
              <a:rPr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80%</a:t>
            </a: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 органический хлопок</a:t>
            </a:r>
            <a:r>
              <a:rPr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 20% </a:t>
            </a: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переработанный хлопок</a:t>
            </a:r>
            <a:r>
              <a:rPr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, </a:t>
            </a: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/>
            </a:r>
            <a:b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</a:b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Сетка</a:t>
            </a:r>
            <a:r>
              <a:rPr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: 100% </a:t>
            </a: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переработанный хлопок</a:t>
            </a:r>
            <a:r>
              <a:rPr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.</a:t>
            </a:r>
            <a:endParaRPr sz="800" dirty="0">
              <a:latin typeface="TT Norms Pro Serif Light" panose="020A0103060000020004" pitchFamily="18" charset="0"/>
              <a:cs typeface="Times New Roman"/>
            </a:endParaRPr>
          </a:p>
          <a:p>
            <a:pPr marL="12700">
              <a:lnSpc>
                <a:spcPts val="980"/>
              </a:lnSpc>
            </a:pP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Идеальная классическая бейсболка</a:t>
            </a:r>
            <a:r>
              <a:rPr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.</a:t>
            </a:r>
            <a:endParaRPr sz="800" dirty="0">
              <a:latin typeface="TT Norms Pro Serif Light" panose="020A0103060000020004" pitchFamily="18" charset="0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5579" y="1642351"/>
            <a:ext cx="169277" cy="863600"/>
          </a:xfrm>
          <a:prstGeom prst="rect">
            <a:avLst/>
          </a:prstGeom>
        </p:spPr>
        <p:txBody>
          <a:bodyPr vert="vert270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1100" spc="-10" dirty="0">
                <a:solidFill>
                  <a:srgbClr val="2A2019"/>
                </a:solidFill>
                <a:latin typeface="Courier New"/>
                <a:cs typeface="Courier New"/>
              </a:rPr>
              <a:t>BESTSELLER</a:t>
            </a:r>
            <a:endParaRPr sz="1100">
              <a:latin typeface="Courier New"/>
              <a:cs typeface="Courier New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8324179" y="1493647"/>
            <a:ext cx="7012305" cy="6564630"/>
            <a:chOff x="8324177" y="1493647"/>
            <a:chExt cx="7012305" cy="656463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24177" y="1493647"/>
              <a:ext cx="6923443" cy="656410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4669986" y="1493646"/>
              <a:ext cx="666115" cy="1161415"/>
            </a:xfrm>
            <a:custGeom>
              <a:avLst/>
              <a:gdLst/>
              <a:ahLst/>
              <a:cxnLst/>
              <a:rect l="l" t="t" r="r" b="b"/>
              <a:pathLst>
                <a:path w="666115" h="1161414">
                  <a:moveTo>
                    <a:pt x="666064" y="12"/>
                  </a:moveTo>
                  <a:lnTo>
                    <a:pt x="136880" y="12"/>
                  </a:lnTo>
                  <a:lnTo>
                    <a:pt x="136715" y="12"/>
                  </a:lnTo>
                  <a:lnTo>
                    <a:pt x="127292" y="12"/>
                  </a:lnTo>
                  <a:lnTo>
                    <a:pt x="127292" y="1536"/>
                  </a:lnTo>
                  <a:lnTo>
                    <a:pt x="93548" y="6985"/>
                  </a:lnTo>
                  <a:lnTo>
                    <a:pt x="55994" y="26403"/>
                  </a:lnTo>
                  <a:lnTo>
                    <a:pt x="26390" y="56019"/>
                  </a:lnTo>
                  <a:lnTo>
                    <a:pt x="6972" y="93573"/>
                  </a:lnTo>
                  <a:lnTo>
                    <a:pt x="0" y="136804"/>
                  </a:lnTo>
                  <a:lnTo>
                    <a:pt x="0" y="1024204"/>
                  </a:lnTo>
                  <a:lnTo>
                    <a:pt x="6972" y="1067447"/>
                  </a:lnTo>
                  <a:lnTo>
                    <a:pt x="26390" y="1105001"/>
                  </a:lnTo>
                  <a:lnTo>
                    <a:pt x="55994" y="1134618"/>
                  </a:lnTo>
                  <a:lnTo>
                    <a:pt x="93548" y="1154036"/>
                  </a:lnTo>
                  <a:lnTo>
                    <a:pt x="127292" y="1159484"/>
                  </a:lnTo>
                  <a:lnTo>
                    <a:pt x="127292" y="1161008"/>
                  </a:lnTo>
                  <a:lnTo>
                    <a:pt x="136804" y="1161008"/>
                  </a:lnTo>
                  <a:lnTo>
                    <a:pt x="666064" y="1161008"/>
                  </a:lnTo>
                  <a:lnTo>
                    <a:pt x="666064" y="12"/>
                  </a:lnTo>
                  <a:close/>
                </a:path>
              </a:pathLst>
            </a:custGeom>
            <a:solidFill>
              <a:srgbClr val="FFCF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0989538" y="742392"/>
            <a:ext cx="10541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dirty="0">
                <a:latin typeface="Courier New"/>
                <a:cs typeface="Courier New"/>
              </a:rPr>
              <a:t>RAPPER</a:t>
            </a:r>
            <a:r>
              <a:rPr sz="900" spc="-5" dirty="0">
                <a:latin typeface="Courier New"/>
                <a:cs typeface="Courier New"/>
              </a:rPr>
              <a:t> </a:t>
            </a:r>
            <a:r>
              <a:rPr sz="900" dirty="0">
                <a:latin typeface="Courier New"/>
                <a:cs typeface="Courier New"/>
              </a:rPr>
              <a:t>COTTON-</a:t>
            </a:r>
            <a:r>
              <a:rPr sz="900" spc="-50" dirty="0">
                <a:latin typeface="Courier New"/>
                <a:cs typeface="Courier New"/>
              </a:rPr>
              <a:t>S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4018640" y="742391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latin typeface="Courier New"/>
                <a:cs typeface="Courier New"/>
              </a:rPr>
              <a:t>ATLANTIS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303297" y="742392"/>
            <a:ext cx="7112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latin typeface="Courier New"/>
                <a:cs typeface="Courier New"/>
              </a:rPr>
              <a:t>BESTSELLER</a:t>
            </a:r>
            <a:endParaRPr sz="900">
              <a:latin typeface="Courier New"/>
              <a:cs typeface="Courier New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8316456" y="9612924"/>
            <a:ext cx="538480" cy="538480"/>
            <a:chOff x="8316455" y="9612922"/>
            <a:chExt cx="538480" cy="538480"/>
          </a:xfrm>
        </p:grpSpPr>
        <p:sp>
          <p:nvSpPr>
            <p:cNvPr id="16" name="object 16"/>
            <p:cNvSpPr/>
            <p:nvPr/>
          </p:nvSpPr>
          <p:spPr>
            <a:xfrm>
              <a:off x="8316455" y="9612922"/>
              <a:ext cx="58419" cy="538480"/>
            </a:xfrm>
            <a:custGeom>
              <a:avLst/>
              <a:gdLst/>
              <a:ahLst/>
              <a:cxnLst/>
              <a:rect l="l" t="t" r="r" b="b"/>
              <a:pathLst>
                <a:path w="58420" h="538479">
                  <a:moveTo>
                    <a:pt x="14541" y="116344"/>
                  </a:moveTo>
                  <a:lnTo>
                    <a:pt x="0" y="116344"/>
                  </a:lnTo>
                  <a:lnTo>
                    <a:pt x="0" y="130886"/>
                  </a:lnTo>
                  <a:lnTo>
                    <a:pt x="14541" y="130886"/>
                  </a:lnTo>
                  <a:lnTo>
                    <a:pt x="14541" y="116344"/>
                  </a:lnTo>
                  <a:close/>
                </a:path>
                <a:path w="58420" h="538479">
                  <a:moveTo>
                    <a:pt x="29083" y="159969"/>
                  </a:moveTo>
                  <a:lnTo>
                    <a:pt x="14541" y="159969"/>
                  </a:lnTo>
                  <a:lnTo>
                    <a:pt x="14541" y="145427"/>
                  </a:lnTo>
                  <a:lnTo>
                    <a:pt x="0" y="145427"/>
                  </a:lnTo>
                  <a:lnTo>
                    <a:pt x="0" y="174510"/>
                  </a:lnTo>
                  <a:lnTo>
                    <a:pt x="14541" y="174510"/>
                  </a:lnTo>
                  <a:lnTo>
                    <a:pt x="29083" y="174510"/>
                  </a:lnTo>
                  <a:lnTo>
                    <a:pt x="29083" y="159969"/>
                  </a:lnTo>
                  <a:close/>
                </a:path>
                <a:path w="58420" h="538479">
                  <a:moveTo>
                    <a:pt x="29083" y="130886"/>
                  </a:moveTo>
                  <a:lnTo>
                    <a:pt x="14541" y="130886"/>
                  </a:lnTo>
                  <a:lnTo>
                    <a:pt x="14541" y="145427"/>
                  </a:lnTo>
                  <a:lnTo>
                    <a:pt x="29083" y="145427"/>
                  </a:lnTo>
                  <a:lnTo>
                    <a:pt x="29083" y="130886"/>
                  </a:lnTo>
                  <a:close/>
                </a:path>
                <a:path w="58420" h="538479">
                  <a:moveTo>
                    <a:pt x="43624" y="465353"/>
                  </a:moveTo>
                  <a:lnTo>
                    <a:pt x="29083" y="465353"/>
                  </a:lnTo>
                  <a:lnTo>
                    <a:pt x="29083" y="508990"/>
                  </a:lnTo>
                  <a:lnTo>
                    <a:pt x="43624" y="508990"/>
                  </a:lnTo>
                  <a:lnTo>
                    <a:pt x="43624" y="465353"/>
                  </a:lnTo>
                  <a:close/>
                </a:path>
                <a:path w="58420" h="538479">
                  <a:moveTo>
                    <a:pt x="43624" y="363550"/>
                  </a:moveTo>
                  <a:lnTo>
                    <a:pt x="29083" y="363550"/>
                  </a:lnTo>
                  <a:lnTo>
                    <a:pt x="29083" y="349008"/>
                  </a:lnTo>
                  <a:lnTo>
                    <a:pt x="14541" y="349008"/>
                  </a:lnTo>
                  <a:lnTo>
                    <a:pt x="14541" y="334467"/>
                  </a:lnTo>
                  <a:lnTo>
                    <a:pt x="29083" y="334467"/>
                  </a:lnTo>
                  <a:lnTo>
                    <a:pt x="29083" y="319925"/>
                  </a:lnTo>
                  <a:lnTo>
                    <a:pt x="14541" y="319925"/>
                  </a:lnTo>
                  <a:lnTo>
                    <a:pt x="14541" y="305384"/>
                  </a:lnTo>
                  <a:lnTo>
                    <a:pt x="0" y="305384"/>
                  </a:lnTo>
                  <a:lnTo>
                    <a:pt x="0" y="421728"/>
                  </a:lnTo>
                  <a:lnTo>
                    <a:pt x="14541" y="421728"/>
                  </a:lnTo>
                  <a:lnTo>
                    <a:pt x="14541" y="378091"/>
                  </a:lnTo>
                  <a:lnTo>
                    <a:pt x="29083" y="378091"/>
                  </a:lnTo>
                  <a:lnTo>
                    <a:pt x="29083" y="421716"/>
                  </a:lnTo>
                  <a:lnTo>
                    <a:pt x="43624" y="421716"/>
                  </a:lnTo>
                  <a:lnTo>
                    <a:pt x="43624" y="363550"/>
                  </a:lnTo>
                  <a:close/>
                </a:path>
                <a:path w="58420" h="538479">
                  <a:moveTo>
                    <a:pt x="43624" y="261759"/>
                  </a:moveTo>
                  <a:lnTo>
                    <a:pt x="29083" y="261759"/>
                  </a:lnTo>
                  <a:lnTo>
                    <a:pt x="29083" y="247218"/>
                  </a:lnTo>
                  <a:lnTo>
                    <a:pt x="14541" y="247218"/>
                  </a:lnTo>
                  <a:lnTo>
                    <a:pt x="14541" y="276301"/>
                  </a:lnTo>
                  <a:lnTo>
                    <a:pt x="29083" y="276301"/>
                  </a:lnTo>
                  <a:lnTo>
                    <a:pt x="43624" y="276301"/>
                  </a:lnTo>
                  <a:lnTo>
                    <a:pt x="43624" y="261759"/>
                  </a:lnTo>
                  <a:close/>
                </a:path>
                <a:path w="58420" h="538479">
                  <a:moveTo>
                    <a:pt x="43624" y="145427"/>
                  </a:moveTo>
                  <a:lnTo>
                    <a:pt x="29083" y="145427"/>
                  </a:lnTo>
                  <a:lnTo>
                    <a:pt x="29083" y="159969"/>
                  </a:lnTo>
                  <a:lnTo>
                    <a:pt x="43624" y="159969"/>
                  </a:lnTo>
                  <a:lnTo>
                    <a:pt x="43624" y="145427"/>
                  </a:lnTo>
                  <a:close/>
                </a:path>
                <a:path w="58420" h="538479">
                  <a:moveTo>
                    <a:pt x="43637" y="523506"/>
                  </a:moveTo>
                  <a:lnTo>
                    <a:pt x="29095" y="523506"/>
                  </a:lnTo>
                  <a:lnTo>
                    <a:pt x="14541" y="523506"/>
                  </a:lnTo>
                  <a:lnTo>
                    <a:pt x="14541" y="450811"/>
                  </a:lnTo>
                  <a:lnTo>
                    <a:pt x="29083" y="450811"/>
                  </a:lnTo>
                  <a:lnTo>
                    <a:pt x="43624" y="450811"/>
                  </a:lnTo>
                  <a:lnTo>
                    <a:pt x="43624" y="436270"/>
                  </a:lnTo>
                  <a:lnTo>
                    <a:pt x="29083" y="436270"/>
                  </a:lnTo>
                  <a:lnTo>
                    <a:pt x="14541" y="436270"/>
                  </a:lnTo>
                  <a:lnTo>
                    <a:pt x="0" y="436283"/>
                  </a:lnTo>
                  <a:lnTo>
                    <a:pt x="0" y="538060"/>
                  </a:lnTo>
                  <a:lnTo>
                    <a:pt x="14541" y="538060"/>
                  </a:lnTo>
                  <a:lnTo>
                    <a:pt x="29095" y="538060"/>
                  </a:lnTo>
                  <a:lnTo>
                    <a:pt x="43637" y="538060"/>
                  </a:lnTo>
                  <a:lnTo>
                    <a:pt x="43637" y="523506"/>
                  </a:lnTo>
                  <a:close/>
                </a:path>
                <a:path w="58420" h="538479">
                  <a:moveTo>
                    <a:pt x="58166" y="189052"/>
                  </a:moveTo>
                  <a:lnTo>
                    <a:pt x="43624" y="189052"/>
                  </a:lnTo>
                  <a:lnTo>
                    <a:pt x="43624" y="203593"/>
                  </a:lnTo>
                  <a:lnTo>
                    <a:pt x="29083" y="203593"/>
                  </a:lnTo>
                  <a:lnTo>
                    <a:pt x="14541" y="203593"/>
                  </a:lnTo>
                  <a:lnTo>
                    <a:pt x="0" y="203593"/>
                  </a:lnTo>
                  <a:lnTo>
                    <a:pt x="0" y="232676"/>
                  </a:lnTo>
                  <a:lnTo>
                    <a:pt x="14541" y="232676"/>
                  </a:lnTo>
                  <a:lnTo>
                    <a:pt x="14541" y="218135"/>
                  </a:lnTo>
                  <a:lnTo>
                    <a:pt x="29083" y="218135"/>
                  </a:lnTo>
                  <a:lnTo>
                    <a:pt x="29083" y="247218"/>
                  </a:lnTo>
                  <a:lnTo>
                    <a:pt x="43624" y="247218"/>
                  </a:lnTo>
                  <a:lnTo>
                    <a:pt x="58166" y="247218"/>
                  </a:lnTo>
                  <a:lnTo>
                    <a:pt x="58166" y="189052"/>
                  </a:lnTo>
                  <a:close/>
                </a:path>
                <a:path w="58420" h="538479">
                  <a:moveTo>
                    <a:pt x="58166" y="116344"/>
                  </a:moveTo>
                  <a:lnTo>
                    <a:pt x="43624" y="116344"/>
                  </a:lnTo>
                  <a:lnTo>
                    <a:pt x="29083" y="116344"/>
                  </a:lnTo>
                  <a:lnTo>
                    <a:pt x="29083" y="130886"/>
                  </a:lnTo>
                  <a:lnTo>
                    <a:pt x="43624" y="130886"/>
                  </a:lnTo>
                  <a:lnTo>
                    <a:pt x="58166" y="130886"/>
                  </a:lnTo>
                  <a:lnTo>
                    <a:pt x="58166" y="116344"/>
                  </a:lnTo>
                  <a:close/>
                </a:path>
                <a:path w="58420" h="538479">
                  <a:moveTo>
                    <a:pt x="58166" y="29083"/>
                  </a:moveTo>
                  <a:lnTo>
                    <a:pt x="43624" y="29083"/>
                  </a:lnTo>
                  <a:lnTo>
                    <a:pt x="29083" y="29083"/>
                  </a:lnTo>
                  <a:lnTo>
                    <a:pt x="29083" y="72707"/>
                  </a:lnTo>
                  <a:lnTo>
                    <a:pt x="43624" y="72707"/>
                  </a:lnTo>
                  <a:lnTo>
                    <a:pt x="58166" y="72707"/>
                  </a:lnTo>
                  <a:lnTo>
                    <a:pt x="58166" y="29083"/>
                  </a:lnTo>
                  <a:close/>
                </a:path>
                <a:path w="58420" h="538479">
                  <a:moveTo>
                    <a:pt x="58166" y="0"/>
                  </a:moveTo>
                  <a:lnTo>
                    <a:pt x="43624" y="0"/>
                  </a:lnTo>
                  <a:lnTo>
                    <a:pt x="29083" y="0"/>
                  </a:lnTo>
                  <a:lnTo>
                    <a:pt x="14541" y="0"/>
                  </a:lnTo>
                  <a:lnTo>
                    <a:pt x="0" y="12"/>
                  </a:lnTo>
                  <a:lnTo>
                    <a:pt x="0" y="101803"/>
                  </a:lnTo>
                  <a:lnTo>
                    <a:pt x="14541" y="101803"/>
                  </a:lnTo>
                  <a:lnTo>
                    <a:pt x="29083" y="101803"/>
                  </a:lnTo>
                  <a:lnTo>
                    <a:pt x="43624" y="101803"/>
                  </a:lnTo>
                  <a:lnTo>
                    <a:pt x="58166" y="101803"/>
                  </a:lnTo>
                  <a:lnTo>
                    <a:pt x="58166" y="87261"/>
                  </a:lnTo>
                  <a:lnTo>
                    <a:pt x="43624" y="87261"/>
                  </a:lnTo>
                  <a:lnTo>
                    <a:pt x="29083" y="87261"/>
                  </a:lnTo>
                  <a:lnTo>
                    <a:pt x="14541" y="87261"/>
                  </a:lnTo>
                  <a:lnTo>
                    <a:pt x="14541" y="14541"/>
                  </a:lnTo>
                  <a:lnTo>
                    <a:pt x="29083" y="14541"/>
                  </a:lnTo>
                  <a:lnTo>
                    <a:pt x="43624" y="14541"/>
                  </a:lnTo>
                  <a:lnTo>
                    <a:pt x="58166" y="14541"/>
                  </a:lnTo>
                  <a:lnTo>
                    <a:pt x="58166" y="0"/>
                  </a:lnTo>
                  <a:close/>
                </a:path>
              </a:pathLst>
            </a:custGeom>
            <a:solidFill>
              <a:srgbClr val="2A20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367350" y="9932848"/>
              <a:ext cx="0" cy="218440"/>
            </a:xfrm>
            <a:custGeom>
              <a:avLst/>
              <a:gdLst/>
              <a:ahLst/>
              <a:cxnLst/>
              <a:rect l="l" t="t" r="r" b="b"/>
              <a:pathLst>
                <a:path h="218440">
                  <a:moveTo>
                    <a:pt x="0" y="0"/>
                  </a:moveTo>
                  <a:lnTo>
                    <a:pt x="0" y="218135"/>
                  </a:lnTo>
                </a:path>
              </a:pathLst>
            </a:custGeom>
            <a:ln w="14541">
              <a:solidFill>
                <a:srgbClr val="2A2019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374621" y="9612922"/>
              <a:ext cx="43815" cy="538480"/>
            </a:xfrm>
            <a:custGeom>
              <a:avLst/>
              <a:gdLst/>
              <a:ahLst/>
              <a:cxnLst/>
              <a:rect l="l" t="t" r="r" b="b"/>
              <a:pathLst>
                <a:path w="43815" h="538479">
                  <a:moveTo>
                    <a:pt x="14541" y="465353"/>
                  </a:moveTo>
                  <a:lnTo>
                    <a:pt x="0" y="465353"/>
                  </a:lnTo>
                  <a:lnTo>
                    <a:pt x="0" y="508990"/>
                  </a:lnTo>
                  <a:lnTo>
                    <a:pt x="14541" y="508990"/>
                  </a:lnTo>
                  <a:lnTo>
                    <a:pt x="14541" y="465353"/>
                  </a:lnTo>
                  <a:close/>
                </a:path>
                <a:path w="43815" h="538479">
                  <a:moveTo>
                    <a:pt x="14541" y="392633"/>
                  </a:moveTo>
                  <a:lnTo>
                    <a:pt x="0" y="392633"/>
                  </a:lnTo>
                  <a:lnTo>
                    <a:pt x="0" y="407174"/>
                  </a:lnTo>
                  <a:lnTo>
                    <a:pt x="14541" y="407174"/>
                  </a:lnTo>
                  <a:lnTo>
                    <a:pt x="14541" y="392633"/>
                  </a:lnTo>
                  <a:close/>
                </a:path>
                <a:path w="43815" h="538479">
                  <a:moveTo>
                    <a:pt x="14541" y="159969"/>
                  </a:moveTo>
                  <a:lnTo>
                    <a:pt x="0" y="159969"/>
                  </a:lnTo>
                  <a:lnTo>
                    <a:pt x="0" y="189052"/>
                  </a:lnTo>
                  <a:lnTo>
                    <a:pt x="14541" y="189052"/>
                  </a:lnTo>
                  <a:lnTo>
                    <a:pt x="14541" y="159969"/>
                  </a:lnTo>
                  <a:close/>
                </a:path>
                <a:path w="43815" h="538479">
                  <a:moveTo>
                    <a:pt x="14541" y="29083"/>
                  </a:moveTo>
                  <a:lnTo>
                    <a:pt x="0" y="29083"/>
                  </a:lnTo>
                  <a:lnTo>
                    <a:pt x="0" y="72707"/>
                  </a:lnTo>
                  <a:lnTo>
                    <a:pt x="14541" y="72707"/>
                  </a:lnTo>
                  <a:lnTo>
                    <a:pt x="14541" y="29083"/>
                  </a:lnTo>
                  <a:close/>
                </a:path>
                <a:path w="43815" h="538479">
                  <a:moveTo>
                    <a:pt x="29083" y="523506"/>
                  </a:moveTo>
                  <a:lnTo>
                    <a:pt x="14541" y="523506"/>
                  </a:lnTo>
                  <a:lnTo>
                    <a:pt x="0" y="523506"/>
                  </a:lnTo>
                  <a:lnTo>
                    <a:pt x="0" y="538060"/>
                  </a:lnTo>
                  <a:lnTo>
                    <a:pt x="14541" y="538060"/>
                  </a:lnTo>
                  <a:lnTo>
                    <a:pt x="29083" y="538060"/>
                  </a:lnTo>
                  <a:lnTo>
                    <a:pt x="29083" y="523506"/>
                  </a:lnTo>
                  <a:close/>
                </a:path>
                <a:path w="43815" h="538479">
                  <a:moveTo>
                    <a:pt x="29083" y="436270"/>
                  </a:moveTo>
                  <a:lnTo>
                    <a:pt x="14541" y="436270"/>
                  </a:lnTo>
                  <a:lnTo>
                    <a:pt x="0" y="436270"/>
                  </a:lnTo>
                  <a:lnTo>
                    <a:pt x="0" y="450811"/>
                  </a:lnTo>
                  <a:lnTo>
                    <a:pt x="14541" y="450811"/>
                  </a:lnTo>
                  <a:lnTo>
                    <a:pt x="29083" y="450811"/>
                  </a:lnTo>
                  <a:lnTo>
                    <a:pt x="29083" y="436270"/>
                  </a:lnTo>
                  <a:close/>
                </a:path>
                <a:path w="43815" h="538479">
                  <a:moveTo>
                    <a:pt x="29083" y="334467"/>
                  </a:moveTo>
                  <a:lnTo>
                    <a:pt x="14541" y="334467"/>
                  </a:lnTo>
                  <a:lnTo>
                    <a:pt x="0" y="334467"/>
                  </a:lnTo>
                  <a:lnTo>
                    <a:pt x="0" y="349008"/>
                  </a:lnTo>
                  <a:lnTo>
                    <a:pt x="14541" y="349008"/>
                  </a:lnTo>
                  <a:lnTo>
                    <a:pt x="14541" y="378091"/>
                  </a:lnTo>
                  <a:lnTo>
                    <a:pt x="29083" y="378091"/>
                  </a:lnTo>
                  <a:lnTo>
                    <a:pt x="29083" y="334467"/>
                  </a:lnTo>
                  <a:close/>
                </a:path>
                <a:path w="43815" h="538479">
                  <a:moveTo>
                    <a:pt x="29083" y="290842"/>
                  </a:moveTo>
                  <a:lnTo>
                    <a:pt x="14541" y="290842"/>
                  </a:lnTo>
                  <a:lnTo>
                    <a:pt x="0" y="290842"/>
                  </a:lnTo>
                  <a:lnTo>
                    <a:pt x="0" y="319938"/>
                  </a:lnTo>
                  <a:lnTo>
                    <a:pt x="14541" y="319938"/>
                  </a:lnTo>
                  <a:lnTo>
                    <a:pt x="14541" y="305384"/>
                  </a:lnTo>
                  <a:lnTo>
                    <a:pt x="29083" y="305384"/>
                  </a:lnTo>
                  <a:lnTo>
                    <a:pt x="29083" y="290842"/>
                  </a:lnTo>
                  <a:close/>
                </a:path>
                <a:path w="43815" h="538479">
                  <a:moveTo>
                    <a:pt x="29083" y="261759"/>
                  </a:moveTo>
                  <a:lnTo>
                    <a:pt x="14541" y="261759"/>
                  </a:lnTo>
                  <a:lnTo>
                    <a:pt x="14541" y="276301"/>
                  </a:lnTo>
                  <a:lnTo>
                    <a:pt x="29083" y="276301"/>
                  </a:lnTo>
                  <a:lnTo>
                    <a:pt x="29083" y="261759"/>
                  </a:lnTo>
                  <a:close/>
                </a:path>
                <a:path w="43815" h="538479">
                  <a:moveTo>
                    <a:pt x="29083" y="232676"/>
                  </a:moveTo>
                  <a:lnTo>
                    <a:pt x="14541" y="232676"/>
                  </a:lnTo>
                  <a:lnTo>
                    <a:pt x="14541" y="218135"/>
                  </a:lnTo>
                  <a:lnTo>
                    <a:pt x="0" y="218135"/>
                  </a:lnTo>
                  <a:lnTo>
                    <a:pt x="0" y="261759"/>
                  </a:lnTo>
                  <a:lnTo>
                    <a:pt x="14541" y="261759"/>
                  </a:lnTo>
                  <a:lnTo>
                    <a:pt x="14541" y="247218"/>
                  </a:lnTo>
                  <a:lnTo>
                    <a:pt x="29083" y="247218"/>
                  </a:lnTo>
                  <a:lnTo>
                    <a:pt x="29083" y="232676"/>
                  </a:lnTo>
                  <a:close/>
                </a:path>
                <a:path w="43815" h="538479">
                  <a:moveTo>
                    <a:pt x="29083" y="189052"/>
                  </a:moveTo>
                  <a:lnTo>
                    <a:pt x="14541" y="189052"/>
                  </a:lnTo>
                  <a:lnTo>
                    <a:pt x="14541" y="203593"/>
                  </a:lnTo>
                  <a:lnTo>
                    <a:pt x="29083" y="203593"/>
                  </a:lnTo>
                  <a:lnTo>
                    <a:pt x="29083" y="189052"/>
                  </a:lnTo>
                  <a:close/>
                </a:path>
                <a:path w="43815" h="538479">
                  <a:moveTo>
                    <a:pt x="29083" y="116344"/>
                  </a:moveTo>
                  <a:lnTo>
                    <a:pt x="14541" y="116344"/>
                  </a:lnTo>
                  <a:lnTo>
                    <a:pt x="0" y="116344"/>
                  </a:lnTo>
                  <a:lnTo>
                    <a:pt x="0" y="130886"/>
                  </a:lnTo>
                  <a:lnTo>
                    <a:pt x="14541" y="130886"/>
                  </a:lnTo>
                  <a:lnTo>
                    <a:pt x="14541" y="145440"/>
                  </a:lnTo>
                  <a:lnTo>
                    <a:pt x="29083" y="145440"/>
                  </a:lnTo>
                  <a:lnTo>
                    <a:pt x="29083" y="116344"/>
                  </a:lnTo>
                  <a:close/>
                </a:path>
                <a:path w="43815" h="538479">
                  <a:moveTo>
                    <a:pt x="43611" y="0"/>
                  </a:moveTo>
                  <a:lnTo>
                    <a:pt x="29083" y="0"/>
                  </a:lnTo>
                  <a:lnTo>
                    <a:pt x="14541" y="0"/>
                  </a:lnTo>
                  <a:lnTo>
                    <a:pt x="0" y="0"/>
                  </a:lnTo>
                  <a:lnTo>
                    <a:pt x="0" y="14541"/>
                  </a:lnTo>
                  <a:lnTo>
                    <a:pt x="14541" y="14541"/>
                  </a:lnTo>
                  <a:lnTo>
                    <a:pt x="29083" y="14541"/>
                  </a:lnTo>
                  <a:lnTo>
                    <a:pt x="29083" y="87261"/>
                  </a:lnTo>
                  <a:lnTo>
                    <a:pt x="14541" y="87261"/>
                  </a:lnTo>
                  <a:lnTo>
                    <a:pt x="0" y="87261"/>
                  </a:lnTo>
                  <a:lnTo>
                    <a:pt x="0" y="101803"/>
                  </a:lnTo>
                  <a:lnTo>
                    <a:pt x="14541" y="101803"/>
                  </a:lnTo>
                  <a:lnTo>
                    <a:pt x="29083" y="101803"/>
                  </a:lnTo>
                  <a:lnTo>
                    <a:pt x="43611" y="101790"/>
                  </a:lnTo>
                  <a:lnTo>
                    <a:pt x="43611" y="0"/>
                  </a:lnTo>
                  <a:close/>
                </a:path>
              </a:pathLst>
            </a:custGeom>
            <a:solidFill>
              <a:srgbClr val="2A20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410981" y="9729267"/>
              <a:ext cx="0" cy="422275"/>
            </a:xfrm>
            <a:custGeom>
              <a:avLst/>
              <a:gdLst/>
              <a:ahLst/>
              <a:cxnLst/>
              <a:rect l="l" t="t" r="r" b="b"/>
              <a:pathLst>
                <a:path h="422275">
                  <a:moveTo>
                    <a:pt x="0" y="0"/>
                  </a:moveTo>
                  <a:lnTo>
                    <a:pt x="0" y="421716"/>
                  </a:lnTo>
                </a:path>
              </a:pathLst>
            </a:custGeom>
            <a:ln w="14554">
              <a:solidFill>
                <a:srgbClr val="2A2019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418246" y="9642005"/>
              <a:ext cx="29209" cy="393065"/>
            </a:xfrm>
            <a:custGeom>
              <a:avLst/>
              <a:gdLst/>
              <a:ahLst/>
              <a:cxnLst/>
              <a:rect l="l" t="t" r="r" b="b"/>
              <a:pathLst>
                <a:path w="29209" h="393065">
                  <a:moveTo>
                    <a:pt x="14541" y="349008"/>
                  </a:moveTo>
                  <a:lnTo>
                    <a:pt x="0" y="349008"/>
                  </a:lnTo>
                  <a:lnTo>
                    <a:pt x="0" y="392645"/>
                  </a:lnTo>
                  <a:lnTo>
                    <a:pt x="14541" y="392645"/>
                  </a:lnTo>
                  <a:lnTo>
                    <a:pt x="14541" y="349008"/>
                  </a:lnTo>
                  <a:close/>
                </a:path>
                <a:path w="29209" h="393065">
                  <a:moveTo>
                    <a:pt x="14541" y="319925"/>
                  </a:moveTo>
                  <a:lnTo>
                    <a:pt x="0" y="319925"/>
                  </a:lnTo>
                  <a:lnTo>
                    <a:pt x="0" y="334467"/>
                  </a:lnTo>
                  <a:lnTo>
                    <a:pt x="14541" y="334467"/>
                  </a:lnTo>
                  <a:lnTo>
                    <a:pt x="14541" y="319925"/>
                  </a:lnTo>
                  <a:close/>
                </a:path>
                <a:path w="29209" h="393065">
                  <a:moveTo>
                    <a:pt x="14541" y="261759"/>
                  </a:moveTo>
                  <a:lnTo>
                    <a:pt x="0" y="261759"/>
                  </a:lnTo>
                  <a:lnTo>
                    <a:pt x="0" y="290855"/>
                  </a:lnTo>
                  <a:lnTo>
                    <a:pt x="14541" y="290855"/>
                  </a:lnTo>
                  <a:lnTo>
                    <a:pt x="14541" y="261759"/>
                  </a:lnTo>
                  <a:close/>
                </a:path>
                <a:path w="29209" h="393065">
                  <a:moveTo>
                    <a:pt x="14541" y="174510"/>
                  </a:moveTo>
                  <a:lnTo>
                    <a:pt x="0" y="174510"/>
                  </a:lnTo>
                  <a:lnTo>
                    <a:pt x="0" y="247218"/>
                  </a:lnTo>
                  <a:lnTo>
                    <a:pt x="14541" y="247218"/>
                  </a:lnTo>
                  <a:lnTo>
                    <a:pt x="14541" y="174510"/>
                  </a:lnTo>
                  <a:close/>
                </a:path>
                <a:path w="29209" h="393065">
                  <a:moveTo>
                    <a:pt x="14541" y="130886"/>
                  </a:moveTo>
                  <a:lnTo>
                    <a:pt x="0" y="130886"/>
                  </a:lnTo>
                  <a:lnTo>
                    <a:pt x="0" y="159969"/>
                  </a:lnTo>
                  <a:lnTo>
                    <a:pt x="14541" y="159969"/>
                  </a:lnTo>
                  <a:lnTo>
                    <a:pt x="14541" y="130886"/>
                  </a:lnTo>
                  <a:close/>
                </a:path>
                <a:path w="29209" h="393065">
                  <a:moveTo>
                    <a:pt x="14541" y="101803"/>
                  </a:moveTo>
                  <a:lnTo>
                    <a:pt x="0" y="101803"/>
                  </a:lnTo>
                  <a:lnTo>
                    <a:pt x="0" y="116344"/>
                  </a:lnTo>
                  <a:lnTo>
                    <a:pt x="14541" y="116344"/>
                  </a:lnTo>
                  <a:lnTo>
                    <a:pt x="14541" y="101803"/>
                  </a:lnTo>
                  <a:close/>
                </a:path>
                <a:path w="29209" h="393065">
                  <a:moveTo>
                    <a:pt x="29095" y="232676"/>
                  </a:moveTo>
                  <a:lnTo>
                    <a:pt x="14554" y="232676"/>
                  </a:lnTo>
                  <a:lnTo>
                    <a:pt x="14554" y="261759"/>
                  </a:lnTo>
                  <a:lnTo>
                    <a:pt x="29095" y="261759"/>
                  </a:lnTo>
                  <a:lnTo>
                    <a:pt x="29095" y="232676"/>
                  </a:lnTo>
                  <a:close/>
                </a:path>
                <a:path w="29209" h="393065">
                  <a:moveTo>
                    <a:pt x="29095" y="116344"/>
                  </a:moveTo>
                  <a:lnTo>
                    <a:pt x="14554" y="116344"/>
                  </a:lnTo>
                  <a:lnTo>
                    <a:pt x="14554" y="159969"/>
                  </a:lnTo>
                  <a:lnTo>
                    <a:pt x="29095" y="159969"/>
                  </a:lnTo>
                  <a:lnTo>
                    <a:pt x="29095" y="116344"/>
                  </a:lnTo>
                  <a:close/>
                </a:path>
                <a:path w="29209" h="393065">
                  <a:moveTo>
                    <a:pt x="29095" y="0"/>
                  </a:moveTo>
                  <a:lnTo>
                    <a:pt x="14554" y="0"/>
                  </a:lnTo>
                  <a:lnTo>
                    <a:pt x="14554" y="87249"/>
                  </a:lnTo>
                  <a:lnTo>
                    <a:pt x="29095" y="87249"/>
                  </a:lnTo>
                  <a:lnTo>
                    <a:pt x="29095" y="0"/>
                  </a:lnTo>
                  <a:close/>
                </a:path>
              </a:pathLst>
            </a:custGeom>
            <a:solidFill>
              <a:srgbClr val="2A20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440064" y="9932848"/>
              <a:ext cx="0" cy="218440"/>
            </a:xfrm>
            <a:custGeom>
              <a:avLst/>
              <a:gdLst/>
              <a:ahLst/>
              <a:cxnLst/>
              <a:rect l="l" t="t" r="r" b="b"/>
              <a:pathLst>
                <a:path h="218440">
                  <a:moveTo>
                    <a:pt x="0" y="0"/>
                  </a:moveTo>
                  <a:lnTo>
                    <a:pt x="0" y="218135"/>
                  </a:lnTo>
                </a:path>
              </a:pathLst>
            </a:custGeom>
            <a:ln w="14554">
              <a:solidFill>
                <a:srgbClr val="2A2019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447341" y="9612922"/>
              <a:ext cx="116839" cy="538480"/>
            </a:xfrm>
            <a:custGeom>
              <a:avLst/>
              <a:gdLst/>
              <a:ahLst/>
              <a:cxnLst/>
              <a:rect l="l" t="t" r="r" b="b"/>
              <a:pathLst>
                <a:path w="116840" h="538479">
                  <a:moveTo>
                    <a:pt x="14541" y="203593"/>
                  </a:moveTo>
                  <a:lnTo>
                    <a:pt x="0" y="203593"/>
                  </a:lnTo>
                  <a:lnTo>
                    <a:pt x="0" y="218135"/>
                  </a:lnTo>
                  <a:lnTo>
                    <a:pt x="14541" y="218135"/>
                  </a:lnTo>
                  <a:lnTo>
                    <a:pt x="14541" y="203593"/>
                  </a:lnTo>
                  <a:close/>
                </a:path>
                <a:path w="116840" h="538479">
                  <a:moveTo>
                    <a:pt x="29083" y="508977"/>
                  </a:moveTo>
                  <a:lnTo>
                    <a:pt x="14541" y="508977"/>
                  </a:lnTo>
                  <a:lnTo>
                    <a:pt x="14541" y="494436"/>
                  </a:lnTo>
                  <a:lnTo>
                    <a:pt x="0" y="494436"/>
                  </a:lnTo>
                  <a:lnTo>
                    <a:pt x="0" y="508990"/>
                  </a:lnTo>
                  <a:lnTo>
                    <a:pt x="14541" y="508990"/>
                  </a:lnTo>
                  <a:lnTo>
                    <a:pt x="14541" y="523519"/>
                  </a:lnTo>
                  <a:lnTo>
                    <a:pt x="29083" y="523519"/>
                  </a:lnTo>
                  <a:lnTo>
                    <a:pt x="29083" y="508977"/>
                  </a:lnTo>
                  <a:close/>
                </a:path>
                <a:path w="116840" h="538479">
                  <a:moveTo>
                    <a:pt x="29083" y="479894"/>
                  </a:moveTo>
                  <a:lnTo>
                    <a:pt x="14541" y="479894"/>
                  </a:lnTo>
                  <a:lnTo>
                    <a:pt x="14541" y="494436"/>
                  </a:lnTo>
                  <a:lnTo>
                    <a:pt x="29083" y="494436"/>
                  </a:lnTo>
                  <a:lnTo>
                    <a:pt x="29083" y="479894"/>
                  </a:lnTo>
                  <a:close/>
                </a:path>
                <a:path w="116840" h="538479">
                  <a:moveTo>
                    <a:pt x="29083" y="232676"/>
                  </a:moveTo>
                  <a:lnTo>
                    <a:pt x="14541" y="232676"/>
                  </a:lnTo>
                  <a:lnTo>
                    <a:pt x="0" y="232676"/>
                  </a:lnTo>
                  <a:lnTo>
                    <a:pt x="0" y="247218"/>
                  </a:lnTo>
                  <a:lnTo>
                    <a:pt x="14541" y="247218"/>
                  </a:lnTo>
                  <a:lnTo>
                    <a:pt x="14541" y="261772"/>
                  </a:lnTo>
                  <a:lnTo>
                    <a:pt x="29083" y="261772"/>
                  </a:lnTo>
                  <a:lnTo>
                    <a:pt x="29083" y="232676"/>
                  </a:lnTo>
                  <a:close/>
                </a:path>
                <a:path w="116840" h="538479">
                  <a:moveTo>
                    <a:pt x="29083" y="145427"/>
                  </a:moveTo>
                  <a:lnTo>
                    <a:pt x="14541" y="145427"/>
                  </a:lnTo>
                  <a:lnTo>
                    <a:pt x="14541" y="130886"/>
                  </a:lnTo>
                  <a:lnTo>
                    <a:pt x="0" y="130886"/>
                  </a:lnTo>
                  <a:lnTo>
                    <a:pt x="0" y="174510"/>
                  </a:lnTo>
                  <a:lnTo>
                    <a:pt x="14541" y="174510"/>
                  </a:lnTo>
                  <a:lnTo>
                    <a:pt x="14541" y="159969"/>
                  </a:lnTo>
                  <a:lnTo>
                    <a:pt x="29083" y="159969"/>
                  </a:lnTo>
                  <a:lnTo>
                    <a:pt x="29083" y="145427"/>
                  </a:lnTo>
                  <a:close/>
                </a:path>
                <a:path w="116840" h="538479">
                  <a:moveTo>
                    <a:pt x="29083" y="0"/>
                  </a:moveTo>
                  <a:lnTo>
                    <a:pt x="14541" y="0"/>
                  </a:lnTo>
                  <a:lnTo>
                    <a:pt x="14541" y="14541"/>
                  </a:lnTo>
                  <a:lnTo>
                    <a:pt x="29083" y="14541"/>
                  </a:lnTo>
                  <a:lnTo>
                    <a:pt x="29083" y="0"/>
                  </a:lnTo>
                  <a:close/>
                </a:path>
                <a:path w="116840" h="538479">
                  <a:moveTo>
                    <a:pt x="43611" y="436270"/>
                  </a:moveTo>
                  <a:lnTo>
                    <a:pt x="29083" y="436270"/>
                  </a:lnTo>
                  <a:lnTo>
                    <a:pt x="29083" y="450811"/>
                  </a:lnTo>
                  <a:lnTo>
                    <a:pt x="14541" y="450811"/>
                  </a:lnTo>
                  <a:lnTo>
                    <a:pt x="14541" y="465353"/>
                  </a:lnTo>
                  <a:lnTo>
                    <a:pt x="29083" y="465353"/>
                  </a:lnTo>
                  <a:lnTo>
                    <a:pt x="29083" y="479894"/>
                  </a:lnTo>
                  <a:lnTo>
                    <a:pt x="43611" y="479894"/>
                  </a:lnTo>
                  <a:lnTo>
                    <a:pt x="43611" y="436270"/>
                  </a:lnTo>
                  <a:close/>
                </a:path>
                <a:path w="116840" h="538479">
                  <a:moveTo>
                    <a:pt x="43611" y="392633"/>
                  </a:moveTo>
                  <a:lnTo>
                    <a:pt x="29083" y="392633"/>
                  </a:lnTo>
                  <a:lnTo>
                    <a:pt x="29083" y="349008"/>
                  </a:lnTo>
                  <a:lnTo>
                    <a:pt x="14541" y="349008"/>
                  </a:lnTo>
                  <a:lnTo>
                    <a:pt x="14541" y="363550"/>
                  </a:lnTo>
                  <a:lnTo>
                    <a:pt x="0" y="363550"/>
                  </a:lnTo>
                  <a:lnTo>
                    <a:pt x="0" y="392633"/>
                  </a:lnTo>
                  <a:lnTo>
                    <a:pt x="14541" y="392633"/>
                  </a:lnTo>
                  <a:lnTo>
                    <a:pt x="14541" y="407174"/>
                  </a:lnTo>
                  <a:lnTo>
                    <a:pt x="0" y="407174"/>
                  </a:lnTo>
                  <a:lnTo>
                    <a:pt x="0" y="421716"/>
                  </a:lnTo>
                  <a:lnTo>
                    <a:pt x="14541" y="421716"/>
                  </a:lnTo>
                  <a:lnTo>
                    <a:pt x="29083" y="421716"/>
                  </a:lnTo>
                  <a:lnTo>
                    <a:pt x="29083" y="407174"/>
                  </a:lnTo>
                  <a:lnTo>
                    <a:pt x="43611" y="407174"/>
                  </a:lnTo>
                  <a:lnTo>
                    <a:pt x="43611" y="392633"/>
                  </a:lnTo>
                  <a:close/>
                </a:path>
                <a:path w="116840" h="538479">
                  <a:moveTo>
                    <a:pt x="43611" y="305384"/>
                  </a:moveTo>
                  <a:lnTo>
                    <a:pt x="29083" y="305384"/>
                  </a:lnTo>
                  <a:lnTo>
                    <a:pt x="29083" y="276301"/>
                  </a:lnTo>
                  <a:lnTo>
                    <a:pt x="14541" y="276301"/>
                  </a:lnTo>
                  <a:lnTo>
                    <a:pt x="0" y="276301"/>
                  </a:lnTo>
                  <a:lnTo>
                    <a:pt x="0" y="290842"/>
                  </a:lnTo>
                  <a:lnTo>
                    <a:pt x="14541" y="290842"/>
                  </a:lnTo>
                  <a:lnTo>
                    <a:pt x="14541" y="305384"/>
                  </a:lnTo>
                  <a:lnTo>
                    <a:pt x="0" y="305384"/>
                  </a:lnTo>
                  <a:lnTo>
                    <a:pt x="0" y="319925"/>
                  </a:lnTo>
                  <a:lnTo>
                    <a:pt x="14541" y="319925"/>
                  </a:lnTo>
                  <a:lnTo>
                    <a:pt x="14541" y="305396"/>
                  </a:lnTo>
                  <a:lnTo>
                    <a:pt x="29083" y="305396"/>
                  </a:lnTo>
                  <a:lnTo>
                    <a:pt x="29083" y="319925"/>
                  </a:lnTo>
                  <a:lnTo>
                    <a:pt x="14541" y="319925"/>
                  </a:lnTo>
                  <a:lnTo>
                    <a:pt x="14541" y="334467"/>
                  </a:lnTo>
                  <a:lnTo>
                    <a:pt x="29083" y="334467"/>
                  </a:lnTo>
                  <a:lnTo>
                    <a:pt x="29083" y="349008"/>
                  </a:lnTo>
                  <a:lnTo>
                    <a:pt x="43611" y="349008"/>
                  </a:lnTo>
                  <a:lnTo>
                    <a:pt x="43611" y="305384"/>
                  </a:lnTo>
                  <a:close/>
                </a:path>
                <a:path w="116840" h="538479">
                  <a:moveTo>
                    <a:pt x="43611" y="218135"/>
                  </a:moveTo>
                  <a:lnTo>
                    <a:pt x="29083" y="218135"/>
                  </a:lnTo>
                  <a:lnTo>
                    <a:pt x="29083" y="232676"/>
                  </a:lnTo>
                  <a:lnTo>
                    <a:pt x="43611" y="232676"/>
                  </a:lnTo>
                  <a:lnTo>
                    <a:pt x="43611" y="218135"/>
                  </a:lnTo>
                  <a:close/>
                </a:path>
                <a:path w="116840" h="538479">
                  <a:moveTo>
                    <a:pt x="43611" y="189052"/>
                  </a:moveTo>
                  <a:lnTo>
                    <a:pt x="29083" y="189052"/>
                  </a:lnTo>
                  <a:lnTo>
                    <a:pt x="14541" y="189052"/>
                  </a:lnTo>
                  <a:lnTo>
                    <a:pt x="14541" y="203593"/>
                  </a:lnTo>
                  <a:lnTo>
                    <a:pt x="29083" y="203593"/>
                  </a:lnTo>
                  <a:lnTo>
                    <a:pt x="43611" y="203593"/>
                  </a:lnTo>
                  <a:lnTo>
                    <a:pt x="43611" y="189052"/>
                  </a:lnTo>
                  <a:close/>
                </a:path>
                <a:path w="116840" h="538479">
                  <a:moveTo>
                    <a:pt x="43611" y="58178"/>
                  </a:moveTo>
                  <a:lnTo>
                    <a:pt x="29083" y="58178"/>
                  </a:lnTo>
                  <a:lnTo>
                    <a:pt x="29083" y="72720"/>
                  </a:lnTo>
                  <a:lnTo>
                    <a:pt x="14541" y="72720"/>
                  </a:lnTo>
                  <a:lnTo>
                    <a:pt x="0" y="72720"/>
                  </a:lnTo>
                  <a:lnTo>
                    <a:pt x="0" y="87261"/>
                  </a:lnTo>
                  <a:lnTo>
                    <a:pt x="14541" y="87261"/>
                  </a:lnTo>
                  <a:lnTo>
                    <a:pt x="14541" y="101815"/>
                  </a:lnTo>
                  <a:lnTo>
                    <a:pt x="29083" y="101815"/>
                  </a:lnTo>
                  <a:lnTo>
                    <a:pt x="29083" y="130886"/>
                  </a:lnTo>
                  <a:lnTo>
                    <a:pt x="43611" y="130886"/>
                  </a:lnTo>
                  <a:lnTo>
                    <a:pt x="43611" y="101803"/>
                  </a:lnTo>
                  <a:lnTo>
                    <a:pt x="29083" y="101803"/>
                  </a:lnTo>
                  <a:lnTo>
                    <a:pt x="29083" y="87261"/>
                  </a:lnTo>
                  <a:lnTo>
                    <a:pt x="43611" y="87261"/>
                  </a:lnTo>
                  <a:lnTo>
                    <a:pt x="43611" y="58178"/>
                  </a:lnTo>
                  <a:close/>
                </a:path>
                <a:path w="116840" h="538479">
                  <a:moveTo>
                    <a:pt x="43611" y="29083"/>
                  </a:moveTo>
                  <a:lnTo>
                    <a:pt x="29083" y="29083"/>
                  </a:lnTo>
                  <a:lnTo>
                    <a:pt x="14541" y="29083"/>
                  </a:lnTo>
                  <a:lnTo>
                    <a:pt x="14541" y="14541"/>
                  </a:lnTo>
                  <a:lnTo>
                    <a:pt x="0" y="14541"/>
                  </a:lnTo>
                  <a:lnTo>
                    <a:pt x="0" y="58166"/>
                  </a:lnTo>
                  <a:lnTo>
                    <a:pt x="14541" y="58166"/>
                  </a:lnTo>
                  <a:lnTo>
                    <a:pt x="29083" y="58166"/>
                  </a:lnTo>
                  <a:lnTo>
                    <a:pt x="29083" y="43624"/>
                  </a:lnTo>
                  <a:lnTo>
                    <a:pt x="43611" y="43624"/>
                  </a:lnTo>
                  <a:lnTo>
                    <a:pt x="43611" y="29083"/>
                  </a:lnTo>
                  <a:close/>
                </a:path>
                <a:path w="116840" h="538479">
                  <a:moveTo>
                    <a:pt x="58153" y="494436"/>
                  </a:moveTo>
                  <a:lnTo>
                    <a:pt x="43611" y="494436"/>
                  </a:lnTo>
                  <a:lnTo>
                    <a:pt x="43611" y="538060"/>
                  </a:lnTo>
                  <a:lnTo>
                    <a:pt x="58153" y="538060"/>
                  </a:lnTo>
                  <a:lnTo>
                    <a:pt x="58153" y="494436"/>
                  </a:lnTo>
                  <a:close/>
                </a:path>
                <a:path w="116840" h="538479">
                  <a:moveTo>
                    <a:pt x="58166" y="276301"/>
                  </a:moveTo>
                  <a:lnTo>
                    <a:pt x="43624" y="276301"/>
                  </a:lnTo>
                  <a:lnTo>
                    <a:pt x="43624" y="290842"/>
                  </a:lnTo>
                  <a:lnTo>
                    <a:pt x="58166" y="290842"/>
                  </a:lnTo>
                  <a:lnTo>
                    <a:pt x="58166" y="276301"/>
                  </a:lnTo>
                  <a:close/>
                </a:path>
                <a:path w="116840" h="538479">
                  <a:moveTo>
                    <a:pt x="72707" y="421716"/>
                  </a:moveTo>
                  <a:lnTo>
                    <a:pt x="58166" y="421716"/>
                  </a:lnTo>
                  <a:lnTo>
                    <a:pt x="58166" y="436257"/>
                  </a:lnTo>
                  <a:lnTo>
                    <a:pt x="72707" y="436257"/>
                  </a:lnTo>
                  <a:lnTo>
                    <a:pt x="72707" y="421716"/>
                  </a:lnTo>
                  <a:close/>
                </a:path>
                <a:path w="116840" h="538479">
                  <a:moveTo>
                    <a:pt x="72707" y="130886"/>
                  </a:moveTo>
                  <a:lnTo>
                    <a:pt x="58166" y="130886"/>
                  </a:lnTo>
                  <a:lnTo>
                    <a:pt x="58166" y="145427"/>
                  </a:lnTo>
                  <a:lnTo>
                    <a:pt x="72707" y="145427"/>
                  </a:lnTo>
                  <a:lnTo>
                    <a:pt x="72707" y="130886"/>
                  </a:lnTo>
                  <a:close/>
                </a:path>
                <a:path w="116840" h="538479">
                  <a:moveTo>
                    <a:pt x="72707" y="101803"/>
                  </a:moveTo>
                  <a:lnTo>
                    <a:pt x="58166" y="101803"/>
                  </a:lnTo>
                  <a:lnTo>
                    <a:pt x="58166" y="87261"/>
                  </a:lnTo>
                  <a:lnTo>
                    <a:pt x="43624" y="87261"/>
                  </a:lnTo>
                  <a:lnTo>
                    <a:pt x="43624" y="130886"/>
                  </a:lnTo>
                  <a:lnTo>
                    <a:pt x="58166" y="130886"/>
                  </a:lnTo>
                  <a:lnTo>
                    <a:pt x="58166" y="116344"/>
                  </a:lnTo>
                  <a:lnTo>
                    <a:pt x="72707" y="116344"/>
                  </a:lnTo>
                  <a:lnTo>
                    <a:pt x="72707" y="101803"/>
                  </a:lnTo>
                  <a:close/>
                </a:path>
                <a:path w="116840" h="538479">
                  <a:moveTo>
                    <a:pt x="72707" y="14541"/>
                  </a:moveTo>
                  <a:lnTo>
                    <a:pt x="58166" y="14541"/>
                  </a:lnTo>
                  <a:lnTo>
                    <a:pt x="58166" y="29083"/>
                  </a:lnTo>
                  <a:lnTo>
                    <a:pt x="72707" y="29083"/>
                  </a:lnTo>
                  <a:lnTo>
                    <a:pt x="72707" y="14541"/>
                  </a:lnTo>
                  <a:close/>
                </a:path>
                <a:path w="116840" h="538479">
                  <a:moveTo>
                    <a:pt x="87249" y="523506"/>
                  </a:moveTo>
                  <a:lnTo>
                    <a:pt x="72707" y="523506"/>
                  </a:lnTo>
                  <a:lnTo>
                    <a:pt x="72707" y="508977"/>
                  </a:lnTo>
                  <a:lnTo>
                    <a:pt x="58166" y="508977"/>
                  </a:lnTo>
                  <a:lnTo>
                    <a:pt x="58166" y="523519"/>
                  </a:lnTo>
                  <a:lnTo>
                    <a:pt x="72707" y="523519"/>
                  </a:lnTo>
                  <a:lnTo>
                    <a:pt x="72707" y="538060"/>
                  </a:lnTo>
                  <a:lnTo>
                    <a:pt x="87249" y="538060"/>
                  </a:lnTo>
                  <a:lnTo>
                    <a:pt x="87249" y="523506"/>
                  </a:lnTo>
                  <a:close/>
                </a:path>
                <a:path w="116840" h="538479">
                  <a:moveTo>
                    <a:pt x="87249" y="116344"/>
                  </a:moveTo>
                  <a:lnTo>
                    <a:pt x="72707" y="116344"/>
                  </a:lnTo>
                  <a:lnTo>
                    <a:pt x="72707" y="130886"/>
                  </a:lnTo>
                  <a:lnTo>
                    <a:pt x="87249" y="130886"/>
                  </a:lnTo>
                  <a:lnTo>
                    <a:pt x="87249" y="116344"/>
                  </a:lnTo>
                  <a:close/>
                </a:path>
                <a:path w="116840" h="538479">
                  <a:moveTo>
                    <a:pt x="87249" y="87261"/>
                  </a:moveTo>
                  <a:lnTo>
                    <a:pt x="72707" y="87261"/>
                  </a:lnTo>
                  <a:lnTo>
                    <a:pt x="72707" y="101803"/>
                  </a:lnTo>
                  <a:lnTo>
                    <a:pt x="87249" y="101803"/>
                  </a:lnTo>
                  <a:lnTo>
                    <a:pt x="87249" y="87261"/>
                  </a:lnTo>
                  <a:close/>
                </a:path>
                <a:path w="116840" h="538479">
                  <a:moveTo>
                    <a:pt x="101790" y="436270"/>
                  </a:moveTo>
                  <a:lnTo>
                    <a:pt x="87249" y="436270"/>
                  </a:lnTo>
                  <a:lnTo>
                    <a:pt x="72707" y="436270"/>
                  </a:lnTo>
                  <a:lnTo>
                    <a:pt x="72707" y="450811"/>
                  </a:lnTo>
                  <a:lnTo>
                    <a:pt x="87249" y="450811"/>
                  </a:lnTo>
                  <a:lnTo>
                    <a:pt x="87249" y="479894"/>
                  </a:lnTo>
                  <a:lnTo>
                    <a:pt x="72707" y="479894"/>
                  </a:lnTo>
                  <a:lnTo>
                    <a:pt x="72707" y="450811"/>
                  </a:lnTo>
                  <a:lnTo>
                    <a:pt x="58166" y="450811"/>
                  </a:lnTo>
                  <a:lnTo>
                    <a:pt x="58166" y="465353"/>
                  </a:lnTo>
                  <a:lnTo>
                    <a:pt x="43624" y="465353"/>
                  </a:lnTo>
                  <a:lnTo>
                    <a:pt x="43624" y="479894"/>
                  </a:lnTo>
                  <a:lnTo>
                    <a:pt x="58166" y="479894"/>
                  </a:lnTo>
                  <a:lnTo>
                    <a:pt x="72707" y="479907"/>
                  </a:lnTo>
                  <a:lnTo>
                    <a:pt x="72707" y="494436"/>
                  </a:lnTo>
                  <a:lnTo>
                    <a:pt x="87249" y="494436"/>
                  </a:lnTo>
                  <a:lnTo>
                    <a:pt x="101790" y="494436"/>
                  </a:lnTo>
                  <a:lnTo>
                    <a:pt x="101790" y="436270"/>
                  </a:lnTo>
                  <a:close/>
                </a:path>
                <a:path w="116840" h="538479">
                  <a:moveTo>
                    <a:pt x="101790" y="319925"/>
                  </a:moveTo>
                  <a:lnTo>
                    <a:pt x="87249" y="319925"/>
                  </a:lnTo>
                  <a:lnTo>
                    <a:pt x="87249" y="334467"/>
                  </a:lnTo>
                  <a:lnTo>
                    <a:pt x="72707" y="334467"/>
                  </a:lnTo>
                  <a:lnTo>
                    <a:pt x="72707" y="349008"/>
                  </a:lnTo>
                  <a:lnTo>
                    <a:pt x="72707" y="363550"/>
                  </a:lnTo>
                  <a:lnTo>
                    <a:pt x="72707" y="378091"/>
                  </a:lnTo>
                  <a:lnTo>
                    <a:pt x="58166" y="378091"/>
                  </a:lnTo>
                  <a:lnTo>
                    <a:pt x="58166" y="363550"/>
                  </a:lnTo>
                  <a:lnTo>
                    <a:pt x="72707" y="363550"/>
                  </a:lnTo>
                  <a:lnTo>
                    <a:pt x="72707" y="349008"/>
                  </a:lnTo>
                  <a:lnTo>
                    <a:pt x="58166" y="349008"/>
                  </a:lnTo>
                  <a:lnTo>
                    <a:pt x="43624" y="349008"/>
                  </a:lnTo>
                  <a:lnTo>
                    <a:pt x="43624" y="421716"/>
                  </a:lnTo>
                  <a:lnTo>
                    <a:pt x="58166" y="421716"/>
                  </a:lnTo>
                  <a:lnTo>
                    <a:pt x="58166" y="392633"/>
                  </a:lnTo>
                  <a:lnTo>
                    <a:pt x="72707" y="392633"/>
                  </a:lnTo>
                  <a:lnTo>
                    <a:pt x="72707" y="407174"/>
                  </a:lnTo>
                  <a:lnTo>
                    <a:pt x="87249" y="407174"/>
                  </a:lnTo>
                  <a:lnTo>
                    <a:pt x="87249" y="421716"/>
                  </a:lnTo>
                  <a:lnTo>
                    <a:pt x="101790" y="421716"/>
                  </a:lnTo>
                  <a:lnTo>
                    <a:pt x="101790" y="363550"/>
                  </a:lnTo>
                  <a:lnTo>
                    <a:pt x="87249" y="363550"/>
                  </a:lnTo>
                  <a:lnTo>
                    <a:pt x="87249" y="349008"/>
                  </a:lnTo>
                  <a:lnTo>
                    <a:pt x="101790" y="349008"/>
                  </a:lnTo>
                  <a:lnTo>
                    <a:pt x="101790" y="319925"/>
                  </a:lnTo>
                  <a:close/>
                </a:path>
                <a:path w="116840" h="538479">
                  <a:moveTo>
                    <a:pt x="101790" y="247218"/>
                  </a:moveTo>
                  <a:lnTo>
                    <a:pt x="87249" y="247218"/>
                  </a:lnTo>
                  <a:lnTo>
                    <a:pt x="87249" y="218135"/>
                  </a:lnTo>
                  <a:lnTo>
                    <a:pt x="72707" y="218135"/>
                  </a:lnTo>
                  <a:lnTo>
                    <a:pt x="72707" y="232676"/>
                  </a:lnTo>
                  <a:lnTo>
                    <a:pt x="58166" y="232676"/>
                  </a:lnTo>
                  <a:lnTo>
                    <a:pt x="43624" y="232676"/>
                  </a:lnTo>
                  <a:lnTo>
                    <a:pt x="43624" y="247218"/>
                  </a:lnTo>
                  <a:lnTo>
                    <a:pt x="58166" y="247218"/>
                  </a:lnTo>
                  <a:lnTo>
                    <a:pt x="72707" y="247218"/>
                  </a:lnTo>
                  <a:lnTo>
                    <a:pt x="72707" y="305384"/>
                  </a:lnTo>
                  <a:lnTo>
                    <a:pt x="58166" y="305384"/>
                  </a:lnTo>
                  <a:lnTo>
                    <a:pt x="43624" y="305384"/>
                  </a:lnTo>
                  <a:lnTo>
                    <a:pt x="43624" y="319925"/>
                  </a:lnTo>
                  <a:lnTo>
                    <a:pt x="58166" y="319925"/>
                  </a:lnTo>
                  <a:lnTo>
                    <a:pt x="72707" y="319925"/>
                  </a:lnTo>
                  <a:lnTo>
                    <a:pt x="87249" y="319925"/>
                  </a:lnTo>
                  <a:lnTo>
                    <a:pt x="87249" y="261759"/>
                  </a:lnTo>
                  <a:lnTo>
                    <a:pt x="101790" y="261759"/>
                  </a:lnTo>
                  <a:lnTo>
                    <a:pt x="101790" y="247218"/>
                  </a:lnTo>
                  <a:close/>
                </a:path>
                <a:path w="116840" h="538479">
                  <a:moveTo>
                    <a:pt x="101790" y="203593"/>
                  </a:moveTo>
                  <a:lnTo>
                    <a:pt x="87249" y="203593"/>
                  </a:lnTo>
                  <a:lnTo>
                    <a:pt x="87249" y="218135"/>
                  </a:lnTo>
                  <a:lnTo>
                    <a:pt x="101790" y="218135"/>
                  </a:lnTo>
                  <a:lnTo>
                    <a:pt x="101790" y="203593"/>
                  </a:lnTo>
                  <a:close/>
                </a:path>
                <a:path w="116840" h="538479">
                  <a:moveTo>
                    <a:pt x="101790" y="130886"/>
                  </a:moveTo>
                  <a:lnTo>
                    <a:pt x="87249" y="130886"/>
                  </a:lnTo>
                  <a:lnTo>
                    <a:pt x="87249" y="145427"/>
                  </a:lnTo>
                  <a:lnTo>
                    <a:pt x="72707" y="145427"/>
                  </a:lnTo>
                  <a:lnTo>
                    <a:pt x="72707" y="159969"/>
                  </a:lnTo>
                  <a:lnTo>
                    <a:pt x="87249" y="159969"/>
                  </a:lnTo>
                  <a:lnTo>
                    <a:pt x="87249" y="174510"/>
                  </a:lnTo>
                  <a:lnTo>
                    <a:pt x="72707" y="174510"/>
                  </a:lnTo>
                  <a:lnTo>
                    <a:pt x="58166" y="174510"/>
                  </a:lnTo>
                  <a:lnTo>
                    <a:pt x="43624" y="174510"/>
                  </a:lnTo>
                  <a:lnTo>
                    <a:pt x="43624" y="203606"/>
                  </a:lnTo>
                  <a:lnTo>
                    <a:pt x="58166" y="203606"/>
                  </a:lnTo>
                  <a:lnTo>
                    <a:pt x="58166" y="189052"/>
                  </a:lnTo>
                  <a:lnTo>
                    <a:pt x="72707" y="189052"/>
                  </a:lnTo>
                  <a:lnTo>
                    <a:pt x="87249" y="189052"/>
                  </a:lnTo>
                  <a:lnTo>
                    <a:pt x="101790" y="189052"/>
                  </a:lnTo>
                  <a:lnTo>
                    <a:pt x="101790" y="130886"/>
                  </a:lnTo>
                  <a:close/>
                </a:path>
                <a:path w="116840" h="538479">
                  <a:moveTo>
                    <a:pt x="116332" y="72720"/>
                  </a:moveTo>
                  <a:lnTo>
                    <a:pt x="101790" y="72720"/>
                  </a:lnTo>
                  <a:lnTo>
                    <a:pt x="101790" y="101803"/>
                  </a:lnTo>
                  <a:lnTo>
                    <a:pt x="87249" y="101803"/>
                  </a:lnTo>
                  <a:lnTo>
                    <a:pt x="87249" y="116344"/>
                  </a:lnTo>
                  <a:lnTo>
                    <a:pt x="101790" y="116344"/>
                  </a:lnTo>
                  <a:lnTo>
                    <a:pt x="101790" y="130886"/>
                  </a:lnTo>
                  <a:lnTo>
                    <a:pt x="116332" y="130886"/>
                  </a:lnTo>
                  <a:lnTo>
                    <a:pt x="116332" y="72720"/>
                  </a:lnTo>
                  <a:close/>
                </a:path>
                <a:path w="116840" h="538479">
                  <a:moveTo>
                    <a:pt x="116332" y="29083"/>
                  </a:moveTo>
                  <a:lnTo>
                    <a:pt x="101790" y="29083"/>
                  </a:lnTo>
                  <a:lnTo>
                    <a:pt x="87249" y="29083"/>
                  </a:lnTo>
                  <a:lnTo>
                    <a:pt x="72707" y="29083"/>
                  </a:lnTo>
                  <a:lnTo>
                    <a:pt x="72707" y="43624"/>
                  </a:lnTo>
                  <a:lnTo>
                    <a:pt x="58166" y="43624"/>
                  </a:lnTo>
                  <a:lnTo>
                    <a:pt x="58166" y="29083"/>
                  </a:lnTo>
                  <a:lnTo>
                    <a:pt x="43624" y="29083"/>
                  </a:lnTo>
                  <a:lnTo>
                    <a:pt x="43624" y="58166"/>
                  </a:lnTo>
                  <a:lnTo>
                    <a:pt x="58166" y="58166"/>
                  </a:lnTo>
                  <a:lnTo>
                    <a:pt x="58166" y="87249"/>
                  </a:lnTo>
                  <a:lnTo>
                    <a:pt x="72707" y="87249"/>
                  </a:lnTo>
                  <a:lnTo>
                    <a:pt x="72707" y="72707"/>
                  </a:lnTo>
                  <a:lnTo>
                    <a:pt x="87249" y="72707"/>
                  </a:lnTo>
                  <a:lnTo>
                    <a:pt x="87249" y="58166"/>
                  </a:lnTo>
                  <a:lnTo>
                    <a:pt x="101790" y="58166"/>
                  </a:lnTo>
                  <a:lnTo>
                    <a:pt x="116332" y="58166"/>
                  </a:lnTo>
                  <a:lnTo>
                    <a:pt x="116332" y="29083"/>
                  </a:lnTo>
                  <a:close/>
                </a:path>
              </a:pathLst>
            </a:custGeom>
            <a:solidFill>
              <a:srgbClr val="2A20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549119" y="9612922"/>
              <a:ext cx="73025" cy="538480"/>
            </a:xfrm>
            <a:custGeom>
              <a:avLst/>
              <a:gdLst/>
              <a:ahLst/>
              <a:cxnLst/>
              <a:rect l="l" t="t" r="r" b="b"/>
              <a:pathLst>
                <a:path w="73025" h="538479">
                  <a:moveTo>
                    <a:pt x="14554" y="479894"/>
                  </a:moveTo>
                  <a:lnTo>
                    <a:pt x="12" y="479894"/>
                  </a:lnTo>
                  <a:lnTo>
                    <a:pt x="12" y="494436"/>
                  </a:lnTo>
                  <a:lnTo>
                    <a:pt x="14554" y="494436"/>
                  </a:lnTo>
                  <a:lnTo>
                    <a:pt x="14554" y="479894"/>
                  </a:lnTo>
                  <a:close/>
                </a:path>
                <a:path w="73025" h="538479">
                  <a:moveTo>
                    <a:pt x="14554" y="450811"/>
                  </a:moveTo>
                  <a:lnTo>
                    <a:pt x="12" y="450811"/>
                  </a:lnTo>
                  <a:lnTo>
                    <a:pt x="12" y="465353"/>
                  </a:lnTo>
                  <a:lnTo>
                    <a:pt x="14554" y="465353"/>
                  </a:lnTo>
                  <a:lnTo>
                    <a:pt x="14554" y="450811"/>
                  </a:lnTo>
                  <a:close/>
                </a:path>
                <a:path w="73025" h="538479">
                  <a:moveTo>
                    <a:pt x="14554" y="421716"/>
                  </a:moveTo>
                  <a:lnTo>
                    <a:pt x="12" y="421716"/>
                  </a:lnTo>
                  <a:lnTo>
                    <a:pt x="12" y="436257"/>
                  </a:lnTo>
                  <a:lnTo>
                    <a:pt x="14554" y="436257"/>
                  </a:lnTo>
                  <a:lnTo>
                    <a:pt x="14554" y="421716"/>
                  </a:lnTo>
                  <a:close/>
                </a:path>
                <a:path w="73025" h="538479">
                  <a:moveTo>
                    <a:pt x="14554" y="378091"/>
                  </a:moveTo>
                  <a:lnTo>
                    <a:pt x="12" y="378091"/>
                  </a:lnTo>
                  <a:lnTo>
                    <a:pt x="12" y="392633"/>
                  </a:lnTo>
                  <a:lnTo>
                    <a:pt x="14554" y="392633"/>
                  </a:lnTo>
                  <a:lnTo>
                    <a:pt x="14554" y="378091"/>
                  </a:lnTo>
                  <a:close/>
                </a:path>
                <a:path w="73025" h="538479">
                  <a:moveTo>
                    <a:pt x="14554" y="349008"/>
                  </a:moveTo>
                  <a:lnTo>
                    <a:pt x="12" y="349008"/>
                  </a:lnTo>
                  <a:lnTo>
                    <a:pt x="12" y="363550"/>
                  </a:lnTo>
                  <a:lnTo>
                    <a:pt x="14554" y="363550"/>
                  </a:lnTo>
                  <a:lnTo>
                    <a:pt x="14554" y="349008"/>
                  </a:lnTo>
                  <a:close/>
                </a:path>
                <a:path w="73025" h="538479">
                  <a:moveTo>
                    <a:pt x="14554" y="276301"/>
                  </a:moveTo>
                  <a:lnTo>
                    <a:pt x="12" y="276301"/>
                  </a:lnTo>
                  <a:lnTo>
                    <a:pt x="12" y="290842"/>
                  </a:lnTo>
                  <a:lnTo>
                    <a:pt x="14554" y="290842"/>
                  </a:lnTo>
                  <a:lnTo>
                    <a:pt x="14554" y="276301"/>
                  </a:lnTo>
                  <a:close/>
                </a:path>
                <a:path w="73025" h="538479">
                  <a:moveTo>
                    <a:pt x="14554" y="189052"/>
                  </a:moveTo>
                  <a:lnTo>
                    <a:pt x="12" y="189052"/>
                  </a:lnTo>
                  <a:lnTo>
                    <a:pt x="12" y="232676"/>
                  </a:lnTo>
                  <a:lnTo>
                    <a:pt x="14554" y="232676"/>
                  </a:lnTo>
                  <a:lnTo>
                    <a:pt x="14554" y="189052"/>
                  </a:lnTo>
                  <a:close/>
                </a:path>
                <a:path w="73025" h="538479">
                  <a:moveTo>
                    <a:pt x="14554" y="145427"/>
                  </a:moveTo>
                  <a:lnTo>
                    <a:pt x="12" y="145427"/>
                  </a:lnTo>
                  <a:lnTo>
                    <a:pt x="12" y="159969"/>
                  </a:lnTo>
                  <a:lnTo>
                    <a:pt x="14554" y="159969"/>
                  </a:lnTo>
                  <a:lnTo>
                    <a:pt x="14554" y="145427"/>
                  </a:lnTo>
                  <a:close/>
                </a:path>
                <a:path w="73025" h="538479">
                  <a:moveTo>
                    <a:pt x="29083" y="523506"/>
                  </a:moveTo>
                  <a:lnTo>
                    <a:pt x="14554" y="523506"/>
                  </a:lnTo>
                  <a:lnTo>
                    <a:pt x="14554" y="508990"/>
                  </a:lnTo>
                  <a:lnTo>
                    <a:pt x="0" y="508990"/>
                  </a:lnTo>
                  <a:lnTo>
                    <a:pt x="0" y="538060"/>
                  </a:lnTo>
                  <a:lnTo>
                    <a:pt x="14554" y="538060"/>
                  </a:lnTo>
                  <a:lnTo>
                    <a:pt x="29083" y="538060"/>
                  </a:lnTo>
                  <a:lnTo>
                    <a:pt x="29083" y="523506"/>
                  </a:lnTo>
                  <a:close/>
                </a:path>
                <a:path w="73025" h="538479">
                  <a:moveTo>
                    <a:pt x="29083" y="494436"/>
                  </a:moveTo>
                  <a:lnTo>
                    <a:pt x="14554" y="494436"/>
                  </a:lnTo>
                  <a:lnTo>
                    <a:pt x="14554" y="508990"/>
                  </a:lnTo>
                  <a:lnTo>
                    <a:pt x="29083" y="508990"/>
                  </a:lnTo>
                  <a:lnTo>
                    <a:pt x="29083" y="494436"/>
                  </a:lnTo>
                  <a:close/>
                </a:path>
                <a:path w="73025" h="538479">
                  <a:moveTo>
                    <a:pt x="29083" y="407174"/>
                  </a:moveTo>
                  <a:lnTo>
                    <a:pt x="14554" y="407174"/>
                  </a:lnTo>
                  <a:lnTo>
                    <a:pt x="14554" y="421716"/>
                  </a:lnTo>
                  <a:lnTo>
                    <a:pt x="29083" y="421716"/>
                  </a:lnTo>
                  <a:lnTo>
                    <a:pt x="29083" y="407174"/>
                  </a:lnTo>
                  <a:close/>
                </a:path>
                <a:path w="73025" h="538479">
                  <a:moveTo>
                    <a:pt x="29083" y="290842"/>
                  </a:moveTo>
                  <a:lnTo>
                    <a:pt x="14554" y="290842"/>
                  </a:lnTo>
                  <a:lnTo>
                    <a:pt x="14554" y="305384"/>
                  </a:lnTo>
                  <a:lnTo>
                    <a:pt x="12" y="305384"/>
                  </a:lnTo>
                  <a:lnTo>
                    <a:pt x="12" y="334467"/>
                  </a:lnTo>
                  <a:lnTo>
                    <a:pt x="14554" y="334467"/>
                  </a:lnTo>
                  <a:lnTo>
                    <a:pt x="14554" y="349008"/>
                  </a:lnTo>
                  <a:lnTo>
                    <a:pt x="29083" y="349008"/>
                  </a:lnTo>
                  <a:lnTo>
                    <a:pt x="29083" y="290842"/>
                  </a:lnTo>
                  <a:close/>
                </a:path>
                <a:path w="73025" h="538479">
                  <a:moveTo>
                    <a:pt x="29083" y="247218"/>
                  </a:moveTo>
                  <a:lnTo>
                    <a:pt x="14554" y="247218"/>
                  </a:lnTo>
                  <a:lnTo>
                    <a:pt x="12" y="247218"/>
                  </a:lnTo>
                  <a:lnTo>
                    <a:pt x="12" y="261759"/>
                  </a:lnTo>
                  <a:lnTo>
                    <a:pt x="14554" y="261759"/>
                  </a:lnTo>
                  <a:lnTo>
                    <a:pt x="29083" y="261759"/>
                  </a:lnTo>
                  <a:lnTo>
                    <a:pt x="29083" y="247218"/>
                  </a:lnTo>
                  <a:close/>
                </a:path>
                <a:path w="73025" h="538479">
                  <a:moveTo>
                    <a:pt x="29083" y="174510"/>
                  </a:moveTo>
                  <a:lnTo>
                    <a:pt x="14554" y="174510"/>
                  </a:lnTo>
                  <a:lnTo>
                    <a:pt x="14554" y="189052"/>
                  </a:lnTo>
                  <a:lnTo>
                    <a:pt x="29083" y="189052"/>
                  </a:lnTo>
                  <a:lnTo>
                    <a:pt x="29083" y="174510"/>
                  </a:lnTo>
                  <a:close/>
                </a:path>
                <a:path w="73025" h="538479">
                  <a:moveTo>
                    <a:pt x="29083" y="130886"/>
                  </a:moveTo>
                  <a:lnTo>
                    <a:pt x="14554" y="130886"/>
                  </a:lnTo>
                  <a:lnTo>
                    <a:pt x="14554" y="145427"/>
                  </a:lnTo>
                  <a:lnTo>
                    <a:pt x="29083" y="145427"/>
                  </a:lnTo>
                  <a:lnTo>
                    <a:pt x="29083" y="130886"/>
                  </a:lnTo>
                  <a:close/>
                </a:path>
                <a:path w="73025" h="538479">
                  <a:moveTo>
                    <a:pt x="29083" y="43624"/>
                  </a:moveTo>
                  <a:lnTo>
                    <a:pt x="14554" y="43624"/>
                  </a:lnTo>
                  <a:lnTo>
                    <a:pt x="14554" y="72720"/>
                  </a:lnTo>
                  <a:lnTo>
                    <a:pt x="12" y="72720"/>
                  </a:lnTo>
                  <a:lnTo>
                    <a:pt x="12" y="130886"/>
                  </a:lnTo>
                  <a:lnTo>
                    <a:pt x="14554" y="130886"/>
                  </a:lnTo>
                  <a:lnTo>
                    <a:pt x="14554" y="116344"/>
                  </a:lnTo>
                  <a:lnTo>
                    <a:pt x="29083" y="116344"/>
                  </a:lnTo>
                  <a:lnTo>
                    <a:pt x="29083" y="101803"/>
                  </a:lnTo>
                  <a:lnTo>
                    <a:pt x="14554" y="101803"/>
                  </a:lnTo>
                  <a:lnTo>
                    <a:pt x="14554" y="87249"/>
                  </a:lnTo>
                  <a:lnTo>
                    <a:pt x="29083" y="87249"/>
                  </a:lnTo>
                  <a:lnTo>
                    <a:pt x="29083" y="43624"/>
                  </a:lnTo>
                  <a:close/>
                </a:path>
                <a:path w="73025" h="538479">
                  <a:moveTo>
                    <a:pt x="29083" y="0"/>
                  </a:moveTo>
                  <a:lnTo>
                    <a:pt x="14554" y="0"/>
                  </a:lnTo>
                  <a:lnTo>
                    <a:pt x="14554" y="29095"/>
                  </a:lnTo>
                  <a:lnTo>
                    <a:pt x="29083" y="29095"/>
                  </a:lnTo>
                  <a:lnTo>
                    <a:pt x="29083" y="0"/>
                  </a:lnTo>
                  <a:close/>
                </a:path>
                <a:path w="73025" h="538479">
                  <a:moveTo>
                    <a:pt x="43637" y="494436"/>
                  </a:moveTo>
                  <a:lnTo>
                    <a:pt x="29095" y="494436"/>
                  </a:lnTo>
                  <a:lnTo>
                    <a:pt x="29095" y="508990"/>
                  </a:lnTo>
                  <a:lnTo>
                    <a:pt x="43637" y="508990"/>
                  </a:lnTo>
                  <a:lnTo>
                    <a:pt x="43637" y="494436"/>
                  </a:lnTo>
                  <a:close/>
                </a:path>
                <a:path w="73025" h="538479">
                  <a:moveTo>
                    <a:pt x="43637" y="465353"/>
                  </a:moveTo>
                  <a:lnTo>
                    <a:pt x="29095" y="465353"/>
                  </a:lnTo>
                  <a:lnTo>
                    <a:pt x="29095" y="479894"/>
                  </a:lnTo>
                  <a:lnTo>
                    <a:pt x="43637" y="479894"/>
                  </a:lnTo>
                  <a:lnTo>
                    <a:pt x="43637" y="465353"/>
                  </a:lnTo>
                  <a:close/>
                </a:path>
                <a:path w="73025" h="538479">
                  <a:moveTo>
                    <a:pt x="43637" y="276301"/>
                  </a:moveTo>
                  <a:lnTo>
                    <a:pt x="29095" y="276301"/>
                  </a:lnTo>
                  <a:lnTo>
                    <a:pt x="29095" y="290842"/>
                  </a:lnTo>
                  <a:lnTo>
                    <a:pt x="43637" y="290842"/>
                  </a:lnTo>
                  <a:lnTo>
                    <a:pt x="43637" y="276301"/>
                  </a:lnTo>
                  <a:close/>
                </a:path>
                <a:path w="73025" h="538479">
                  <a:moveTo>
                    <a:pt x="43637" y="130886"/>
                  </a:moveTo>
                  <a:lnTo>
                    <a:pt x="29095" y="130886"/>
                  </a:lnTo>
                  <a:lnTo>
                    <a:pt x="29095" y="145427"/>
                  </a:lnTo>
                  <a:lnTo>
                    <a:pt x="43637" y="145427"/>
                  </a:lnTo>
                  <a:lnTo>
                    <a:pt x="43637" y="130886"/>
                  </a:lnTo>
                  <a:close/>
                </a:path>
                <a:path w="73025" h="538479">
                  <a:moveTo>
                    <a:pt x="58178" y="378091"/>
                  </a:moveTo>
                  <a:lnTo>
                    <a:pt x="43637" y="378091"/>
                  </a:lnTo>
                  <a:lnTo>
                    <a:pt x="43637" y="421716"/>
                  </a:lnTo>
                  <a:lnTo>
                    <a:pt x="29095" y="421716"/>
                  </a:lnTo>
                  <a:lnTo>
                    <a:pt x="29095" y="450799"/>
                  </a:lnTo>
                  <a:lnTo>
                    <a:pt x="43637" y="450799"/>
                  </a:lnTo>
                  <a:lnTo>
                    <a:pt x="43637" y="436257"/>
                  </a:lnTo>
                  <a:lnTo>
                    <a:pt x="58178" y="436257"/>
                  </a:lnTo>
                  <a:lnTo>
                    <a:pt x="58178" y="378091"/>
                  </a:lnTo>
                  <a:close/>
                </a:path>
                <a:path w="73025" h="538479">
                  <a:moveTo>
                    <a:pt x="58178" y="334467"/>
                  </a:moveTo>
                  <a:lnTo>
                    <a:pt x="43637" y="334467"/>
                  </a:lnTo>
                  <a:lnTo>
                    <a:pt x="29095" y="334467"/>
                  </a:lnTo>
                  <a:lnTo>
                    <a:pt x="29095" y="349008"/>
                  </a:lnTo>
                  <a:lnTo>
                    <a:pt x="43637" y="349008"/>
                  </a:lnTo>
                  <a:lnTo>
                    <a:pt x="43637" y="363550"/>
                  </a:lnTo>
                  <a:lnTo>
                    <a:pt x="29095" y="363550"/>
                  </a:lnTo>
                  <a:lnTo>
                    <a:pt x="29095" y="378091"/>
                  </a:lnTo>
                  <a:lnTo>
                    <a:pt x="43637" y="378091"/>
                  </a:lnTo>
                  <a:lnTo>
                    <a:pt x="43637" y="363562"/>
                  </a:lnTo>
                  <a:lnTo>
                    <a:pt x="58178" y="363562"/>
                  </a:lnTo>
                  <a:lnTo>
                    <a:pt x="58178" y="334467"/>
                  </a:lnTo>
                  <a:close/>
                </a:path>
                <a:path w="73025" h="538479">
                  <a:moveTo>
                    <a:pt x="58178" y="305384"/>
                  </a:moveTo>
                  <a:lnTo>
                    <a:pt x="43637" y="305384"/>
                  </a:lnTo>
                  <a:lnTo>
                    <a:pt x="29095" y="305384"/>
                  </a:lnTo>
                  <a:lnTo>
                    <a:pt x="29095" y="319925"/>
                  </a:lnTo>
                  <a:lnTo>
                    <a:pt x="43637" y="319925"/>
                  </a:lnTo>
                  <a:lnTo>
                    <a:pt x="58178" y="319925"/>
                  </a:lnTo>
                  <a:lnTo>
                    <a:pt x="58178" y="305384"/>
                  </a:lnTo>
                  <a:close/>
                </a:path>
                <a:path w="73025" h="538479">
                  <a:moveTo>
                    <a:pt x="58178" y="101803"/>
                  </a:moveTo>
                  <a:lnTo>
                    <a:pt x="43637" y="101803"/>
                  </a:lnTo>
                  <a:lnTo>
                    <a:pt x="43637" y="87261"/>
                  </a:lnTo>
                  <a:lnTo>
                    <a:pt x="29095" y="87261"/>
                  </a:lnTo>
                  <a:lnTo>
                    <a:pt x="29095" y="116344"/>
                  </a:lnTo>
                  <a:lnTo>
                    <a:pt x="43637" y="116344"/>
                  </a:lnTo>
                  <a:lnTo>
                    <a:pt x="58178" y="116344"/>
                  </a:lnTo>
                  <a:lnTo>
                    <a:pt x="58178" y="101803"/>
                  </a:lnTo>
                  <a:close/>
                </a:path>
                <a:path w="73025" h="538479">
                  <a:moveTo>
                    <a:pt x="72720" y="261759"/>
                  </a:moveTo>
                  <a:lnTo>
                    <a:pt x="58178" y="261759"/>
                  </a:lnTo>
                  <a:lnTo>
                    <a:pt x="58178" y="276301"/>
                  </a:lnTo>
                  <a:lnTo>
                    <a:pt x="72720" y="276301"/>
                  </a:lnTo>
                  <a:lnTo>
                    <a:pt x="72720" y="261759"/>
                  </a:lnTo>
                  <a:close/>
                </a:path>
                <a:path w="73025" h="538479">
                  <a:moveTo>
                    <a:pt x="72720" y="159969"/>
                  </a:moveTo>
                  <a:lnTo>
                    <a:pt x="58178" y="159969"/>
                  </a:lnTo>
                  <a:lnTo>
                    <a:pt x="58178" y="145427"/>
                  </a:lnTo>
                  <a:lnTo>
                    <a:pt x="43637" y="145427"/>
                  </a:lnTo>
                  <a:lnTo>
                    <a:pt x="43637" y="159969"/>
                  </a:lnTo>
                  <a:lnTo>
                    <a:pt x="29095" y="159969"/>
                  </a:lnTo>
                  <a:lnTo>
                    <a:pt x="29095" y="174510"/>
                  </a:lnTo>
                  <a:lnTo>
                    <a:pt x="43637" y="174510"/>
                  </a:lnTo>
                  <a:lnTo>
                    <a:pt x="43637" y="189052"/>
                  </a:lnTo>
                  <a:lnTo>
                    <a:pt x="29095" y="189052"/>
                  </a:lnTo>
                  <a:lnTo>
                    <a:pt x="29095" y="218147"/>
                  </a:lnTo>
                  <a:lnTo>
                    <a:pt x="43637" y="218147"/>
                  </a:lnTo>
                  <a:lnTo>
                    <a:pt x="43637" y="232676"/>
                  </a:lnTo>
                  <a:lnTo>
                    <a:pt x="29095" y="232676"/>
                  </a:lnTo>
                  <a:lnTo>
                    <a:pt x="29095" y="247218"/>
                  </a:lnTo>
                  <a:lnTo>
                    <a:pt x="43637" y="247218"/>
                  </a:lnTo>
                  <a:lnTo>
                    <a:pt x="58178" y="247218"/>
                  </a:lnTo>
                  <a:lnTo>
                    <a:pt x="72720" y="247218"/>
                  </a:lnTo>
                  <a:lnTo>
                    <a:pt x="72720" y="189052"/>
                  </a:lnTo>
                  <a:lnTo>
                    <a:pt x="58178" y="189052"/>
                  </a:lnTo>
                  <a:lnTo>
                    <a:pt x="58178" y="203593"/>
                  </a:lnTo>
                  <a:lnTo>
                    <a:pt x="58178" y="218135"/>
                  </a:lnTo>
                  <a:lnTo>
                    <a:pt x="43637" y="218135"/>
                  </a:lnTo>
                  <a:lnTo>
                    <a:pt x="43637" y="203593"/>
                  </a:lnTo>
                  <a:lnTo>
                    <a:pt x="58178" y="203593"/>
                  </a:lnTo>
                  <a:lnTo>
                    <a:pt x="58178" y="189052"/>
                  </a:lnTo>
                  <a:lnTo>
                    <a:pt x="58178" y="174510"/>
                  </a:lnTo>
                  <a:lnTo>
                    <a:pt x="72720" y="174510"/>
                  </a:lnTo>
                  <a:lnTo>
                    <a:pt x="72720" y="159969"/>
                  </a:lnTo>
                  <a:close/>
                </a:path>
                <a:path w="73025" h="538479">
                  <a:moveTo>
                    <a:pt x="72720" y="130886"/>
                  </a:moveTo>
                  <a:lnTo>
                    <a:pt x="58178" y="130886"/>
                  </a:lnTo>
                  <a:lnTo>
                    <a:pt x="58178" y="145427"/>
                  </a:lnTo>
                  <a:lnTo>
                    <a:pt x="72720" y="145427"/>
                  </a:lnTo>
                  <a:lnTo>
                    <a:pt x="72720" y="130886"/>
                  </a:lnTo>
                  <a:close/>
                </a:path>
                <a:path w="73025" h="538479">
                  <a:moveTo>
                    <a:pt x="72720" y="58178"/>
                  </a:moveTo>
                  <a:lnTo>
                    <a:pt x="58178" y="58178"/>
                  </a:lnTo>
                  <a:lnTo>
                    <a:pt x="43637" y="58178"/>
                  </a:lnTo>
                  <a:lnTo>
                    <a:pt x="29095" y="58178"/>
                  </a:lnTo>
                  <a:lnTo>
                    <a:pt x="29095" y="72720"/>
                  </a:lnTo>
                  <a:lnTo>
                    <a:pt x="43637" y="72720"/>
                  </a:lnTo>
                  <a:lnTo>
                    <a:pt x="58178" y="72720"/>
                  </a:lnTo>
                  <a:lnTo>
                    <a:pt x="58178" y="101803"/>
                  </a:lnTo>
                  <a:lnTo>
                    <a:pt x="72720" y="101803"/>
                  </a:lnTo>
                  <a:lnTo>
                    <a:pt x="72720" y="58178"/>
                  </a:lnTo>
                  <a:close/>
                </a:path>
                <a:path w="73025" h="538479">
                  <a:moveTo>
                    <a:pt x="72720" y="14541"/>
                  </a:moveTo>
                  <a:lnTo>
                    <a:pt x="58178" y="14541"/>
                  </a:lnTo>
                  <a:lnTo>
                    <a:pt x="58178" y="29083"/>
                  </a:lnTo>
                  <a:lnTo>
                    <a:pt x="72720" y="29083"/>
                  </a:lnTo>
                  <a:lnTo>
                    <a:pt x="72720" y="14541"/>
                  </a:lnTo>
                  <a:close/>
                </a:path>
              </a:pathLst>
            </a:custGeom>
            <a:solidFill>
              <a:srgbClr val="2A20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614568" y="9947389"/>
              <a:ext cx="0" cy="174625"/>
            </a:xfrm>
            <a:custGeom>
              <a:avLst/>
              <a:gdLst/>
              <a:ahLst/>
              <a:cxnLst/>
              <a:rect l="l" t="t" r="r" b="b"/>
              <a:pathLst>
                <a:path h="174625">
                  <a:moveTo>
                    <a:pt x="0" y="0"/>
                  </a:moveTo>
                  <a:lnTo>
                    <a:pt x="0" y="174510"/>
                  </a:lnTo>
                </a:path>
              </a:pathLst>
            </a:custGeom>
            <a:ln w="14541">
              <a:solidFill>
                <a:srgbClr val="2A2019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621839" y="9612922"/>
              <a:ext cx="102235" cy="538480"/>
            </a:xfrm>
            <a:custGeom>
              <a:avLst/>
              <a:gdLst/>
              <a:ahLst/>
              <a:cxnLst/>
              <a:rect l="l" t="t" r="r" b="b"/>
              <a:pathLst>
                <a:path w="102234" h="538479">
                  <a:moveTo>
                    <a:pt x="14541" y="29083"/>
                  </a:moveTo>
                  <a:lnTo>
                    <a:pt x="0" y="29083"/>
                  </a:lnTo>
                  <a:lnTo>
                    <a:pt x="0" y="43624"/>
                  </a:lnTo>
                  <a:lnTo>
                    <a:pt x="14541" y="43624"/>
                  </a:lnTo>
                  <a:lnTo>
                    <a:pt x="14541" y="29083"/>
                  </a:lnTo>
                  <a:close/>
                </a:path>
                <a:path w="102234" h="538479">
                  <a:moveTo>
                    <a:pt x="29083" y="494436"/>
                  </a:moveTo>
                  <a:lnTo>
                    <a:pt x="14541" y="494436"/>
                  </a:lnTo>
                  <a:lnTo>
                    <a:pt x="14541" y="508977"/>
                  </a:lnTo>
                  <a:lnTo>
                    <a:pt x="0" y="508977"/>
                  </a:lnTo>
                  <a:lnTo>
                    <a:pt x="0" y="523519"/>
                  </a:lnTo>
                  <a:lnTo>
                    <a:pt x="14541" y="523519"/>
                  </a:lnTo>
                  <a:lnTo>
                    <a:pt x="14541" y="538060"/>
                  </a:lnTo>
                  <a:lnTo>
                    <a:pt x="29083" y="538060"/>
                  </a:lnTo>
                  <a:lnTo>
                    <a:pt x="29083" y="494436"/>
                  </a:lnTo>
                  <a:close/>
                </a:path>
                <a:path w="102234" h="538479">
                  <a:moveTo>
                    <a:pt x="29083" y="465353"/>
                  </a:moveTo>
                  <a:lnTo>
                    <a:pt x="14541" y="465353"/>
                  </a:lnTo>
                  <a:lnTo>
                    <a:pt x="0" y="465353"/>
                  </a:lnTo>
                  <a:lnTo>
                    <a:pt x="0" y="479894"/>
                  </a:lnTo>
                  <a:lnTo>
                    <a:pt x="14541" y="479894"/>
                  </a:lnTo>
                  <a:lnTo>
                    <a:pt x="29083" y="479894"/>
                  </a:lnTo>
                  <a:lnTo>
                    <a:pt x="29083" y="465353"/>
                  </a:lnTo>
                  <a:close/>
                </a:path>
                <a:path w="102234" h="538479">
                  <a:moveTo>
                    <a:pt x="29083" y="436270"/>
                  </a:moveTo>
                  <a:lnTo>
                    <a:pt x="14541" y="436270"/>
                  </a:lnTo>
                  <a:lnTo>
                    <a:pt x="14541" y="450811"/>
                  </a:lnTo>
                  <a:lnTo>
                    <a:pt x="29083" y="450811"/>
                  </a:lnTo>
                  <a:lnTo>
                    <a:pt x="29083" y="436270"/>
                  </a:lnTo>
                  <a:close/>
                </a:path>
                <a:path w="102234" h="538479">
                  <a:moveTo>
                    <a:pt x="29083" y="334467"/>
                  </a:moveTo>
                  <a:lnTo>
                    <a:pt x="14541" y="334467"/>
                  </a:lnTo>
                  <a:lnTo>
                    <a:pt x="14541" y="305384"/>
                  </a:lnTo>
                  <a:lnTo>
                    <a:pt x="0" y="305384"/>
                  </a:lnTo>
                  <a:lnTo>
                    <a:pt x="0" y="363550"/>
                  </a:lnTo>
                  <a:lnTo>
                    <a:pt x="14541" y="363550"/>
                  </a:lnTo>
                  <a:lnTo>
                    <a:pt x="14541" y="349008"/>
                  </a:lnTo>
                  <a:lnTo>
                    <a:pt x="29083" y="349008"/>
                  </a:lnTo>
                  <a:lnTo>
                    <a:pt x="29083" y="334467"/>
                  </a:lnTo>
                  <a:close/>
                </a:path>
                <a:path w="102234" h="538479">
                  <a:moveTo>
                    <a:pt x="29083" y="232676"/>
                  </a:moveTo>
                  <a:lnTo>
                    <a:pt x="14541" y="232676"/>
                  </a:lnTo>
                  <a:lnTo>
                    <a:pt x="0" y="232676"/>
                  </a:lnTo>
                  <a:lnTo>
                    <a:pt x="0" y="247218"/>
                  </a:lnTo>
                  <a:lnTo>
                    <a:pt x="14541" y="247218"/>
                  </a:lnTo>
                  <a:lnTo>
                    <a:pt x="29083" y="247218"/>
                  </a:lnTo>
                  <a:lnTo>
                    <a:pt x="29083" y="232676"/>
                  </a:lnTo>
                  <a:close/>
                </a:path>
                <a:path w="102234" h="538479">
                  <a:moveTo>
                    <a:pt x="29083" y="43624"/>
                  </a:moveTo>
                  <a:lnTo>
                    <a:pt x="14541" y="43624"/>
                  </a:lnTo>
                  <a:lnTo>
                    <a:pt x="14541" y="58166"/>
                  </a:lnTo>
                  <a:lnTo>
                    <a:pt x="29083" y="58166"/>
                  </a:lnTo>
                  <a:lnTo>
                    <a:pt x="29083" y="43624"/>
                  </a:lnTo>
                  <a:close/>
                </a:path>
                <a:path w="102234" h="538479">
                  <a:moveTo>
                    <a:pt x="29083" y="14541"/>
                  </a:moveTo>
                  <a:lnTo>
                    <a:pt x="14541" y="14541"/>
                  </a:lnTo>
                  <a:lnTo>
                    <a:pt x="14541" y="29083"/>
                  </a:lnTo>
                  <a:lnTo>
                    <a:pt x="29083" y="29083"/>
                  </a:lnTo>
                  <a:lnTo>
                    <a:pt x="29083" y="14541"/>
                  </a:lnTo>
                  <a:close/>
                </a:path>
                <a:path w="102234" h="538479">
                  <a:moveTo>
                    <a:pt x="43611" y="479894"/>
                  </a:moveTo>
                  <a:lnTo>
                    <a:pt x="29083" y="479894"/>
                  </a:lnTo>
                  <a:lnTo>
                    <a:pt x="29083" y="494436"/>
                  </a:lnTo>
                  <a:lnTo>
                    <a:pt x="43611" y="494436"/>
                  </a:lnTo>
                  <a:lnTo>
                    <a:pt x="43611" y="479894"/>
                  </a:lnTo>
                  <a:close/>
                </a:path>
                <a:path w="102234" h="538479">
                  <a:moveTo>
                    <a:pt x="43611" y="450811"/>
                  </a:moveTo>
                  <a:lnTo>
                    <a:pt x="29083" y="450811"/>
                  </a:lnTo>
                  <a:lnTo>
                    <a:pt x="29083" y="465353"/>
                  </a:lnTo>
                  <a:lnTo>
                    <a:pt x="43611" y="465353"/>
                  </a:lnTo>
                  <a:lnTo>
                    <a:pt x="43611" y="450811"/>
                  </a:lnTo>
                  <a:close/>
                </a:path>
                <a:path w="102234" h="538479">
                  <a:moveTo>
                    <a:pt x="43611" y="363550"/>
                  </a:moveTo>
                  <a:lnTo>
                    <a:pt x="29083" y="363550"/>
                  </a:lnTo>
                  <a:lnTo>
                    <a:pt x="14541" y="363550"/>
                  </a:lnTo>
                  <a:lnTo>
                    <a:pt x="14541" y="378091"/>
                  </a:lnTo>
                  <a:lnTo>
                    <a:pt x="0" y="378091"/>
                  </a:lnTo>
                  <a:lnTo>
                    <a:pt x="0" y="407187"/>
                  </a:lnTo>
                  <a:lnTo>
                    <a:pt x="14541" y="407187"/>
                  </a:lnTo>
                  <a:lnTo>
                    <a:pt x="29083" y="407174"/>
                  </a:lnTo>
                  <a:lnTo>
                    <a:pt x="29083" y="436257"/>
                  </a:lnTo>
                  <a:lnTo>
                    <a:pt x="43611" y="436257"/>
                  </a:lnTo>
                  <a:lnTo>
                    <a:pt x="43611" y="392633"/>
                  </a:lnTo>
                  <a:lnTo>
                    <a:pt x="29083" y="392633"/>
                  </a:lnTo>
                  <a:lnTo>
                    <a:pt x="29083" y="378091"/>
                  </a:lnTo>
                  <a:lnTo>
                    <a:pt x="43611" y="378091"/>
                  </a:lnTo>
                  <a:lnTo>
                    <a:pt x="43611" y="363550"/>
                  </a:lnTo>
                  <a:close/>
                </a:path>
                <a:path w="102234" h="538479">
                  <a:moveTo>
                    <a:pt x="43611" y="276301"/>
                  </a:moveTo>
                  <a:lnTo>
                    <a:pt x="29083" y="276301"/>
                  </a:lnTo>
                  <a:lnTo>
                    <a:pt x="29083" y="261759"/>
                  </a:lnTo>
                  <a:lnTo>
                    <a:pt x="14541" y="261759"/>
                  </a:lnTo>
                  <a:lnTo>
                    <a:pt x="14541" y="276301"/>
                  </a:lnTo>
                  <a:lnTo>
                    <a:pt x="0" y="276301"/>
                  </a:lnTo>
                  <a:lnTo>
                    <a:pt x="0" y="290842"/>
                  </a:lnTo>
                  <a:lnTo>
                    <a:pt x="14541" y="290842"/>
                  </a:lnTo>
                  <a:lnTo>
                    <a:pt x="14541" y="305384"/>
                  </a:lnTo>
                  <a:lnTo>
                    <a:pt x="29083" y="305384"/>
                  </a:lnTo>
                  <a:lnTo>
                    <a:pt x="29083" y="319938"/>
                  </a:lnTo>
                  <a:lnTo>
                    <a:pt x="43611" y="319938"/>
                  </a:lnTo>
                  <a:lnTo>
                    <a:pt x="43611" y="276301"/>
                  </a:lnTo>
                  <a:close/>
                </a:path>
                <a:path w="102234" h="538479">
                  <a:moveTo>
                    <a:pt x="43611" y="247218"/>
                  </a:moveTo>
                  <a:lnTo>
                    <a:pt x="29083" y="247218"/>
                  </a:lnTo>
                  <a:lnTo>
                    <a:pt x="29083" y="261759"/>
                  </a:lnTo>
                  <a:lnTo>
                    <a:pt x="43611" y="261759"/>
                  </a:lnTo>
                  <a:lnTo>
                    <a:pt x="43611" y="247218"/>
                  </a:lnTo>
                  <a:close/>
                </a:path>
                <a:path w="102234" h="538479">
                  <a:moveTo>
                    <a:pt x="43611" y="174510"/>
                  </a:moveTo>
                  <a:lnTo>
                    <a:pt x="29083" y="174510"/>
                  </a:lnTo>
                  <a:lnTo>
                    <a:pt x="29083" y="159969"/>
                  </a:lnTo>
                  <a:lnTo>
                    <a:pt x="14541" y="159969"/>
                  </a:lnTo>
                  <a:lnTo>
                    <a:pt x="0" y="159969"/>
                  </a:lnTo>
                  <a:lnTo>
                    <a:pt x="0" y="174510"/>
                  </a:lnTo>
                  <a:lnTo>
                    <a:pt x="14541" y="174510"/>
                  </a:lnTo>
                  <a:lnTo>
                    <a:pt x="14541" y="189052"/>
                  </a:lnTo>
                  <a:lnTo>
                    <a:pt x="29083" y="189052"/>
                  </a:lnTo>
                  <a:lnTo>
                    <a:pt x="29083" y="203593"/>
                  </a:lnTo>
                  <a:lnTo>
                    <a:pt x="14541" y="203593"/>
                  </a:lnTo>
                  <a:lnTo>
                    <a:pt x="14541" y="218135"/>
                  </a:lnTo>
                  <a:lnTo>
                    <a:pt x="29083" y="218135"/>
                  </a:lnTo>
                  <a:lnTo>
                    <a:pt x="29083" y="203606"/>
                  </a:lnTo>
                  <a:lnTo>
                    <a:pt x="43611" y="203606"/>
                  </a:lnTo>
                  <a:lnTo>
                    <a:pt x="43611" y="174510"/>
                  </a:lnTo>
                  <a:close/>
                </a:path>
                <a:path w="102234" h="538479">
                  <a:moveTo>
                    <a:pt x="43611" y="130886"/>
                  </a:moveTo>
                  <a:lnTo>
                    <a:pt x="29083" y="130886"/>
                  </a:lnTo>
                  <a:lnTo>
                    <a:pt x="29083" y="145427"/>
                  </a:lnTo>
                  <a:lnTo>
                    <a:pt x="43611" y="145427"/>
                  </a:lnTo>
                  <a:lnTo>
                    <a:pt x="43611" y="130886"/>
                  </a:lnTo>
                  <a:close/>
                </a:path>
                <a:path w="102234" h="538479">
                  <a:moveTo>
                    <a:pt x="43611" y="101803"/>
                  </a:moveTo>
                  <a:lnTo>
                    <a:pt x="29083" y="101803"/>
                  </a:lnTo>
                  <a:lnTo>
                    <a:pt x="29083" y="72720"/>
                  </a:lnTo>
                  <a:lnTo>
                    <a:pt x="14541" y="72720"/>
                  </a:lnTo>
                  <a:lnTo>
                    <a:pt x="14541" y="101803"/>
                  </a:lnTo>
                  <a:lnTo>
                    <a:pt x="0" y="101803"/>
                  </a:lnTo>
                  <a:lnTo>
                    <a:pt x="0" y="145427"/>
                  </a:lnTo>
                  <a:lnTo>
                    <a:pt x="14541" y="145427"/>
                  </a:lnTo>
                  <a:lnTo>
                    <a:pt x="14541" y="116344"/>
                  </a:lnTo>
                  <a:lnTo>
                    <a:pt x="29083" y="116344"/>
                  </a:lnTo>
                  <a:lnTo>
                    <a:pt x="43611" y="116344"/>
                  </a:lnTo>
                  <a:lnTo>
                    <a:pt x="43611" y="101803"/>
                  </a:lnTo>
                  <a:close/>
                </a:path>
                <a:path w="102234" h="538479">
                  <a:moveTo>
                    <a:pt x="43611" y="58178"/>
                  </a:moveTo>
                  <a:lnTo>
                    <a:pt x="29083" y="58178"/>
                  </a:lnTo>
                  <a:lnTo>
                    <a:pt x="29083" y="72720"/>
                  </a:lnTo>
                  <a:lnTo>
                    <a:pt x="43611" y="72720"/>
                  </a:lnTo>
                  <a:lnTo>
                    <a:pt x="43611" y="58178"/>
                  </a:lnTo>
                  <a:close/>
                </a:path>
                <a:path w="102234" h="538479">
                  <a:moveTo>
                    <a:pt x="43611" y="29083"/>
                  </a:moveTo>
                  <a:lnTo>
                    <a:pt x="29083" y="29083"/>
                  </a:lnTo>
                  <a:lnTo>
                    <a:pt x="29083" y="43624"/>
                  </a:lnTo>
                  <a:lnTo>
                    <a:pt x="43611" y="43624"/>
                  </a:lnTo>
                  <a:lnTo>
                    <a:pt x="43611" y="29083"/>
                  </a:lnTo>
                  <a:close/>
                </a:path>
                <a:path w="102234" h="538479">
                  <a:moveTo>
                    <a:pt x="43611" y="0"/>
                  </a:moveTo>
                  <a:lnTo>
                    <a:pt x="29083" y="0"/>
                  </a:lnTo>
                  <a:lnTo>
                    <a:pt x="29083" y="14541"/>
                  </a:lnTo>
                  <a:lnTo>
                    <a:pt x="43611" y="14541"/>
                  </a:lnTo>
                  <a:lnTo>
                    <a:pt x="43611" y="0"/>
                  </a:lnTo>
                  <a:close/>
                </a:path>
                <a:path w="102234" h="538479">
                  <a:moveTo>
                    <a:pt x="58166" y="494436"/>
                  </a:moveTo>
                  <a:lnTo>
                    <a:pt x="43624" y="494436"/>
                  </a:lnTo>
                  <a:lnTo>
                    <a:pt x="43624" y="508990"/>
                  </a:lnTo>
                  <a:lnTo>
                    <a:pt x="58166" y="508990"/>
                  </a:lnTo>
                  <a:lnTo>
                    <a:pt x="58166" y="494436"/>
                  </a:lnTo>
                  <a:close/>
                </a:path>
                <a:path w="102234" h="538479">
                  <a:moveTo>
                    <a:pt x="58166" y="0"/>
                  </a:moveTo>
                  <a:lnTo>
                    <a:pt x="43624" y="0"/>
                  </a:lnTo>
                  <a:lnTo>
                    <a:pt x="43624" y="14541"/>
                  </a:lnTo>
                  <a:lnTo>
                    <a:pt x="58166" y="14541"/>
                  </a:lnTo>
                  <a:lnTo>
                    <a:pt x="58166" y="0"/>
                  </a:lnTo>
                  <a:close/>
                </a:path>
                <a:path w="102234" h="538479">
                  <a:moveTo>
                    <a:pt x="72707" y="203593"/>
                  </a:moveTo>
                  <a:lnTo>
                    <a:pt x="58166" y="203593"/>
                  </a:lnTo>
                  <a:lnTo>
                    <a:pt x="58166" y="218135"/>
                  </a:lnTo>
                  <a:lnTo>
                    <a:pt x="72707" y="218135"/>
                  </a:lnTo>
                  <a:lnTo>
                    <a:pt x="72707" y="203593"/>
                  </a:lnTo>
                  <a:close/>
                </a:path>
                <a:path w="102234" h="538479">
                  <a:moveTo>
                    <a:pt x="72707" y="14541"/>
                  </a:moveTo>
                  <a:lnTo>
                    <a:pt x="58166" y="14541"/>
                  </a:lnTo>
                  <a:lnTo>
                    <a:pt x="58166" y="29083"/>
                  </a:lnTo>
                  <a:lnTo>
                    <a:pt x="72707" y="29083"/>
                  </a:lnTo>
                  <a:lnTo>
                    <a:pt x="72707" y="14541"/>
                  </a:lnTo>
                  <a:close/>
                </a:path>
                <a:path w="102234" h="538479">
                  <a:moveTo>
                    <a:pt x="87249" y="523506"/>
                  </a:moveTo>
                  <a:lnTo>
                    <a:pt x="72707" y="523506"/>
                  </a:lnTo>
                  <a:lnTo>
                    <a:pt x="58166" y="523506"/>
                  </a:lnTo>
                  <a:lnTo>
                    <a:pt x="58166" y="538060"/>
                  </a:lnTo>
                  <a:lnTo>
                    <a:pt x="72707" y="538060"/>
                  </a:lnTo>
                  <a:lnTo>
                    <a:pt x="87249" y="538060"/>
                  </a:lnTo>
                  <a:lnTo>
                    <a:pt x="87249" y="523506"/>
                  </a:lnTo>
                  <a:close/>
                </a:path>
                <a:path w="102234" h="538479">
                  <a:moveTo>
                    <a:pt x="87249" y="465353"/>
                  </a:moveTo>
                  <a:lnTo>
                    <a:pt x="72707" y="465353"/>
                  </a:lnTo>
                  <a:lnTo>
                    <a:pt x="58166" y="465353"/>
                  </a:lnTo>
                  <a:lnTo>
                    <a:pt x="43624" y="465353"/>
                  </a:lnTo>
                  <a:lnTo>
                    <a:pt x="43624" y="479894"/>
                  </a:lnTo>
                  <a:lnTo>
                    <a:pt x="58166" y="479894"/>
                  </a:lnTo>
                  <a:lnTo>
                    <a:pt x="72707" y="479894"/>
                  </a:lnTo>
                  <a:lnTo>
                    <a:pt x="72707" y="508990"/>
                  </a:lnTo>
                  <a:lnTo>
                    <a:pt x="87249" y="508990"/>
                  </a:lnTo>
                  <a:lnTo>
                    <a:pt x="87249" y="465353"/>
                  </a:lnTo>
                  <a:close/>
                </a:path>
                <a:path w="102234" h="538479">
                  <a:moveTo>
                    <a:pt x="87249" y="436270"/>
                  </a:moveTo>
                  <a:lnTo>
                    <a:pt x="72707" y="436270"/>
                  </a:lnTo>
                  <a:lnTo>
                    <a:pt x="72707" y="450811"/>
                  </a:lnTo>
                  <a:lnTo>
                    <a:pt x="87249" y="450811"/>
                  </a:lnTo>
                  <a:lnTo>
                    <a:pt x="87249" y="436270"/>
                  </a:lnTo>
                  <a:close/>
                </a:path>
                <a:path w="102234" h="538479">
                  <a:moveTo>
                    <a:pt x="101790" y="378091"/>
                  </a:moveTo>
                  <a:lnTo>
                    <a:pt x="87249" y="378091"/>
                  </a:lnTo>
                  <a:lnTo>
                    <a:pt x="87249" y="392633"/>
                  </a:lnTo>
                  <a:lnTo>
                    <a:pt x="72707" y="392633"/>
                  </a:lnTo>
                  <a:lnTo>
                    <a:pt x="72707" y="407174"/>
                  </a:lnTo>
                  <a:lnTo>
                    <a:pt x="58166" y="407174"/>
                  </a:lnTo>
                  <a:lnTo>
                    <a:pt x="43624" y="407174"/>
                  </a:lnTo>
                  <a:lnTo>
                    <a:pt x="43624" y="421716"/>
                  </a:lnTo>
                  <a:lnTo>
                    <a:pt x="58166" y="421716"/>
                  </a:lnTo>
                  <a:lnTo>
                    <a:pt x="72707" y="421716"/>
                  </a:lnTo>
                  <a:lnTo>
                    <a:pt x="87249" y="421728"/>
                  </a:lnTo>
                  <a:lnTo>
                    <a:pt x="87249" y="436257"/>
                  </a:lnTo>
                  <a:lnTo>
                    <a:pt x="101790" y="436257"/>
                  </a:lnTo>
                  <a:lnTo>
                    <a:pt x="101790" y="378091"/>
                  </a:lnTo>
                  <a:close/>
                </a:path>
                <a:path w="102234" h="538479">
                  <a:moveTo>
                    <a:pt x="101790" y="261759"/>
                  </a:moveTo>
                  <a:lnTo>
                    <a:pt x="87249" y="261759"/>
                  </a:lnTo>
                  <a:lnTo>
                    <a:pt x="72707" y="261759"/>
                  </a:lnTo>
                  <a:lnTo>
                    <a:pt x="72707" y="290842"/>
                  </a:lnTo>
                  <a:lnTo>
                    <a:pt x="58166" y="290842"/>
                  </a:lnTo>
                  <a:lnTo>
                    <a:pt x="43624" y="290842"/>
                  </a:lnTo>
                  <a:lnTo>
                    <a:pt x="43624" y="305384"/>
                  </a:lnTo>
                  <a:lnTo>
                    <a:pt x="58166" y="305384"/>
                  </a:lnTo>
                  <a:lnTo>
                    <a:pt x="58166" y="334467"/>
                  </a:lnTo>
                  <a:lnTo>
                    <a:pt x="72707" y="334467"/>
                  </a:lnTo>
                  <a:lnTo>
                    <a:pt x="72707" y="349008"/>
                  </a:lnTo>
                  <a:lnTo>
                    <a:pt x="58166" y="349008"/>
                  </a:lnTo>
                  <a:lnTo>
                    <a:pt x="43624" y="349008"/>
                  </a:lnTo>
                  <a:lnTo>
                    <a:pt x="43624" y="363550"/>
                  </a:lnTo>
                  <a:lnTo>
                    <a:pt x="58166" y="363550"/>
                  </a:lnTo>
                  <a:lnTo>
                    <a:pt x="72707" y="363550"/>
                  </a:lnTo>
                  <a:lnTo>
                    <a:pt x="72707" y="378091"/>
                  </a:lnTo>
                  <a:lnTo>
                    <a:pt x="87249" y="378091"/>
                  </a:lnTo>
                  <a:lnTo>
                    <a:pt x="87249" y="334467"/>
                  </a:lnTo>
                  <a:lnTo>
                    <a:pt x="101790" y="334467"/>
                  </a:lnTo>
                  <a:lnTo>
                    <a:pt x="101790" y="319925"/>
                  </a:lnTo>
                  <a:lnTo>
                    <a:pt x="87249" y="319925"/>
                  </a:lnTo>
                  <a:lnTo>
                    <a:pt x="72707" y="319925"/>
                  </a:lnTo>
                  <a:lnTo>
                    <a:pt x="72707" y="305384"/>
                  </a:lnTo>
                  <a:lnTo>
                    <a:pt x="87249" y="305384"/>
                  </a:lnTo>
                  <a:lnTo>
                    <a:pt x="101790" y="305384"/>
                  </a:lnTo>
                  <a:lnTo>
                    <a:pt x="101790" y="261759"/>
                  </a:lnTo>
                  <a:close/>
                </a:path>
                <a:path w="102234" h="538479">
                  <a:moveTo>
                    <a:pt x="101790" y="203593"/>
                  </a:moveTo>
                  <a:lnTo>
                    <a:pt x="87249" y="203593"/>
                  </a:lnTo>
                  <a:lnTo>
                    <a:pt x="87249" y="218135"/>
                  </a:lnTo>
                  <a:lnTo>
                    <a:pt x="72707" y="218135"/>
                  </a:lnTo>
                  <a:lnTo>
                    <a:pt x="72707" y="232676"/>
                  </a:lnTo>
                  <a:lnTo>
                    <a:pt x="58166" y="232676"/>
                  </a:lnTo>
                  <a:lnTo>
                    <a:pt x="58166" y="218135"/>
                  </a:lnTo>
                  <a:lnTo>
                    <a:pt x="43624" y="218135"/>
                  </a:lnTo>
                  <a:lnTo>
                    <a:pt x="43624" y="276301"/>
                  </a:lnTo>
                  <a:lnTo>
                    <a:pt x="58166" y="276301"/>
                  </a:lnTo>
                  <a:lnTo>
                    <a:pt x="58166" y="247218"/>
                  </a:lnTo>
                  <a:lnTo>
                    <a:pt x="72707" y="247218"/>
                  </a:lnTo>
                  <a:lnTo>
                    <a:pt x="87249" y="247218"/>
                  </a:lnTo>
                  <a:lnTo>
                    <a:pt x="101790" y="247218"/>
                  </a:lnTo>
                  <a:lnTo>
                    <a:pt x="101790" y="203593"/>
                  </a:lnTo>
                  <a:close/>
                </a:path>
                <a:path w="102234" h="538479">
                  <a:moveTo>
                    <a:pt x="101790" y="145427"/>
                  </a:moveTo>
                  <a:lnTo>
                    <a:pt x="87249" y="145427"/>
                  </a:lnTo>
                  <a:lnTo>
                    <a:pt x="87249" y="174510"/>
                  </a:lnTo>
                  <a:lnTo>
                    <a:pt x="72707" y="174510"/>
                  </a:lnTo>
                  <a:lnTo>
                    <a:pt x="58166" y="174510"/>
                  </a:lnTo>
                  <a:lnTo>
                    <a:pt x="58166" y="189052"/>
                  </a:lnTo>
                  <a:lnTo>
                    <a:pt x="72707" y="189052"/>
                  </a:lnTo>
                  <a:lnTo>
                    <a:pt x="87249" y="189052"/>
                  </a:lnTo>
                  <a:lnTo>
                    <a:pt x="101790" y="189052"/>
                  </a:lnTo>
                  <a:lnTo>
                    <a:pt x="101790" y="145427"/>
                  </a:lnTo>
                  <a:close/>
                </a:path>
                <a:path w="102234" h="538479">
                  <a:moveTo>
                    <a:pt x="101790" y="72720"/>
                  </a:moveTo>
                  <a:lnTo>
                    <a:pt x="87249" y="72720"/>
                  </a:lnTo>
                  <a:lnTo>
                    <a:pt x="72707" y="72720"/>
                  </a:lnTo>
                  <a:lnTo>
                    <a:pt x="72707" y="116344"/>
                  </a:lnTo>
                  <a:lnTo>
                    <a:pt x="58166" y="116344"/>
                  </a:lnTo>
                  <a:lnTo>
                    <a:pt x="58166" y="145440"/>
                  </a:lnTo>
                  <a:lnTo>
                    <a:pt x="72707" y="145440"/>
                  </a:lnTo>
                  <a:lnTo>
                    <a:pt x="72707" y="130886"/>
                  </a:lnTo>
                  <a:lnTo>
                    <a:pt x="87249" y="130886"/>
                  </a:lnTo>
                  <a:lnTo>
                    <a:pt x="87249" y="116344"/>
                  </a:lnTo>
                  <a:lnTo>
                    <a:pt x="101790" y="116344"/>
                  </a:lnTo>
                  <a:lnTo>
                    <a:pt x="101790" y="101803"/>
                  </a:lnTo>
                  <a:lnTo>
                    <a:pt x="87249" y="101803"/>
                  </a:lnTo>
                  <a:lnTo>
                    <a:pt x="87249" y="87261"/>
                  </a:lnTo>
                  <a:lnTo>
                    <a:pt x="101790" y="87261"/>
                  </a:lnTo>
                  <a:lnTo>
                    <a:pt x="101790" y="72720"/>
                  </a:lnTo>
                  <a:close/>
                </a:path>
                <a:path w="102234" h="538479">
                  <a:moveTo>
                    <a:pt x="101790" y="43624"/>
                  </a:moveTo>
                  <a:lnTo>
                    <a:pt x="87249" y="43624"/>
                  </a:lnTo>
                  <a:lnTo>
                    <a:pt x="87249" y="29083"/>
                  </a:lnTo>
                  <a:lnTo>
                    <a:pt x="72707" y="29083"/>
                  </a:lnTo>
                  <a:lnTo>
                    <a:pt x="72707" y="43624"/>
                  </a:lnTo>
                  <a:lnTo>
                    <a:pt x="58166" y="43624"/>
                  </a:lnTo>
                  <a:lnTo>
                    <a:pt x="58166" y="29083"/>
                  </a:lnTo>
                  <a:lnTo>
                    <a:pt x="43624" y="29083"/>
                  </a:lnTo>
                  <a:lnTo>
                    <a:pt x="43624" y="116332"/>
                  </a:lnTo>
                  <a:lnTo>
                    <a:pt x="58166" y="116332"/>
                  </a:lnTo>
                  <a:lnTo>
                    <a:pt x="58166" y="72707"/>
                  </a:lnTo>
                  <a:lnTo>
                    <a:pt x="72707" y="72707"/>
                  </a:lnTo>
                  <a:lnTo>
                    <a:pt x="72707" y="58166"/>
                  </a:lnTo>
                  <a:lnTo>
                    <a:pt x="87249" y="58166"/>
                  </a:lnTo>
                  <a:lnTo>
                    <a:pt x="101790" y="58166"/>
                  </a:lnTo>
                  <a:lnTo>
                    <a:pt x="101790" y="43624"/>
                  </a:lnTo>
                  <a:close/>
                </a:path>
                <a:path w="102234" h="538479">
                  <a:moveTo>
                    <a:pt x="101790" y="14541"/>
                  </a:moveTo>
                  <a:lnTo>
                    <a:pt x="87249" y="14541"/>
                  </a:lnTo>
                  <a:lnTo>
                    <a:pt x="87249" y="29083"/>
                  </a:lnTo>
                  <a:lnTo>
                    <a:pt x="101790" y="29083"/>
                  </a:lnTo>
                  <a:lnTo>
                    <a:pt x="101790" y="14541"/>
                  </a:lnTo>
                  <a:close/>
                </a:path>
              </a:pathLst>
            </a:custGeom>
            <a:solidFill>
              <a:srgbClr val="2A20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709088" y="9612922"/>
              <a:ext cx="87630" cy="538480"/>
            </a:xfrm>
            <a:custGeom>
              <a:avLst/>
              <a:gdLst/>
              <a:ahLst/>
              <a:cxnLst/>
              <a:rect l="l" t="t" r="r" b="b"/>
              <a:pathLst>
                <a:path w="87629" h="538479">
                  <a:moveTo>
                    <a:pt x="29083" y="43624"/>
                  </a:moveTo>
                  <a:lnTo>
                    <a:pt x="14541" y="43624"/>
                  </a:lnTo>
                  <a:lnTo>
                    <a:pt x="14541" y="101790"/>
                  </a:lnTo>
                  <a:lnTo>
                    <a:pt x="29083" y="101790"/>
                  </a:lnTo>
                  <a:lnTo>
                    <a:pt x="29083" y="43624"/>
                  </a:lnTo>
                  <a:close/>
                </a:path>
                <a:path w="87629" h="538479">
                  <a:moveTo>
                    <a:pt x="43611" y="523506"/>
                  </a:moveTo>
                  <a:lnTo>
                    <a:pt x="29083" y="523506"/>
                  </a:lnTo>
                  <a:lnTo>
                    <a:pt x="29083" y="508977"/>
                  </a:lnTo>
                  <a:lnTo>
                    <a:pt x="14541" y="508977"/>
                  </a:lnTo>
                  <a:lnTo>
                    <a:pt x="14541" y="494436"/>
                  </a:lnTo>
                  <a:lnTo>
                    <a:pt x="0" y="494436"/>
                  </a:lnTo>
                  <a:lnTo>
                    <a:pt x="0" y="508990"/>
                  </a:lnTo>
                  <a:lnTo>
                    <a:pt x="14541" y="508990"/>
                  </a:lnTo>
                  <a:lnTo>
                    <a:pt x="14541" y="523519"/>
                  </a:lnTo>
                  <a:lnTo>
                    <a:pt x="29083" y="523519"/>
                  </a:lnTo>
                  <a:lnTo>
                    <a:pt x="29083" y="538060"/>
                  </a:lnTo>
                  <a:lnTo>
                    <a:pt x="43611" y="538060"/>
                  </a:lnTo>
                  <a:lnTo>
                    <a:pt x="43611" y="523506"/>
                  </a:lnTo>
                  <a:close/>
                </a:path>
                <a:path w="87629" h="538479">
                  <a:moveTo>
                    <a:pt x="43611" y="407174"/>
                  </a:moveTo>
                  <a:lnTo>
                    <a:pt x="29083" y="407174"/>
                  </a:lnTo>
                  <a:lnTo>
                    <a:pt x="14541" y="407174"/>
                  </a:lnTo>
                  <a:lnTo>
                    <a:pt x="14541" y="378091"/>
                  </a:lnTo>
                  <a:lnTo>
                    <a:pt x="0" y="378091"/>
                  </a:lnTo>
                  <a:lnTo>
                    <a:pt x="0" y="436257"/>
                  </a:lnTo>
                  <a:lnTo>
                    <a:pt x="14541" y="436257"/>
                  </a:lnTo>
                  <a:lnTo>
                    <a:pt x="14541" y="465353"/>
                  </a:lnTo>
                  <a:lnTo>
                    <a:pt x="0" y="465353"/>
                  </a:lnTo>
                  <a:lnTo>
                    <a:pt x="0" y="479894"/>
                  </a:lnTo>
                  <a:lnTo>
                    <a:pt x="14541" y="479894"/>
                  </a:lnTo>
                  <a:lnTo>
                    <a:pt x="29083" y="479882"/>
                  </a:lnTo>
                  <a:lnTo>
                    <a:pt x="29083" y="494436"/>
                  </a:lnTo>
                  <a:lnTo>
                    <a:pt x="43611" y="494436"/>
                  </a:lnTo>
                  <a:lnTo>
                    <a:pt x="43611" y="465353"/>
                  </a:lnTo>
                  <a:lnTo>
                    <a:pt x="29083" y="465353"/>
                  </a:lnTo>
                  <a:lnTo>
                    <a:pt x="29083" y="421716"/>
                  </a:lnTo>
                  <a:lnTo>
                    <a:pt x="43611" y="421716"/>
                  </a:lnTo>
                  <a:lnTo>
                    <a:pt x="43611" y="407174"/>
                  </a:lnTo>
                  <a:close/>
                </a:path>
                <a:path w="87629" h="538479">
                  <a:moveTo>
                    <a:pt x="43611" y="378091"/>
                  </a:moveTo>
                  <a:lnTo>
                    <a:pt x="29083" y="378091"/>
                  </a:lnTo>
                  <a:lnTo>
                    <a:pt x="29083" y="392633"/>
                  </a:lnTo>
                  <a:lnTo>
                    <a:pt x="43611" y="392633"/>
                  </a:lnTo>
                  <a:lnTo>
                    <a:pt x="43611" y="378091"/>
                  </a:lnTo>
                  <a:close/>
                </a:path>
                <a:path w="87629" h="538479">
                  <a:moveTo>
                    <a:pt x="43611" y="349008"/>
                  </a:moveTo>
                  <a:lnTo>
                    <a:pt x="29083" y="349008"/>
                  </a:lnTo>
                  <a:lnTo>
                    <a:pt x="29083" y="334467"/>
                  </a:lnTo>
                  <a:lnTo>
                    <a:pt x="14541" y="334467"/>
                  </a:lnTo>
                  <a:lnTo>
                    <a:pt x="14541" y="378091"/>
                  </a:lnTo>
                  <a:lnTo>
                    <a:pt x="29083" y="378091"/>
                  </a:lnTo>
                  <a:lnTo>
                    <a:pt x="29083" y="363550"/>
                  </a:lnTo>
                  <a:lnTo>
                    <a:pt x="43611" y="363550"/>
                  </a:lnTo>
                  <a:lnTo>
                    <a:pt x="43611" y="349008"/>
                  </a:lnTo>
                  <a:close/>
                </a:path>
                <a:path w="87629" h="538479">
                  <a:moveTo>
                    <a:pt x="43611" y="290842"/>
                  </a:moveTo>
                  <a:lnTo>
                    <a:pt x="29083" y="290842"/>
                  </a:lnTo>
                  <a:lnTo>
                    <a:pt x="14541" y="290842"/>
                  </a:lnTo>
                  <a:lnTo>
                    <a:pt x="14541" y="319938"/>
                  </a:lnTo>
                  <a:lnTo>
                    <a:pt x="29083" y="319938"/>
                  </a:lnTo>
                  <a:lnTo>
                    <a:pt x="29083" y="305384"/>
                  </a:lnTo>
                  <a:lnTo>
                    <a:pt x="43611" y="305384"/>
                  </a:lnTo>
                  <a:lnTo>
                    <a:pt x="43611" y="290842"/>
                  </a:lnTo>
                  <a:close/>
                </a:path>
                <a:path w="87629" h="538479">
                  <a:moveTo>
                    <a:pt x="43611" y="159969"/>
                  </a:moveTo>
                  <a:lnTo>
                    <a:pt x="29083" y="159969"/>
                  </a:lnTo>
                  <a:lnTo>
                    <a:pt x="29083" y="116344"/>
                  </a:lnTo>
                  <a:lnTo>
                    <a:pt x="14541" y="116344"/>
                  </a:lnTo>
                  <a:lnTo>
                    <a:pt x="14541" y="174510"/>
                  </a:lnTo>
                  <a:lnTo>
                    <a:pt x="29083" y="174510"/>
                  </a:lnTo>
                  <a:lnTo>
                    <a:pt x="29083" y="189052"/>
                  </a:lnTo>
                  <a:lnTo>
                    <a:pt x="14541" y="189052"/>
                  </a:lnTo>
                  <a:lnTo>
                    <a:pt x="14541" y="203593"/>
                  </a:lnTo>
                  <a:lnTo>
                    <a:pt x="29083" y="203593"/>
                  </a:lnTo>
                  <a:lnTo>
                    <a:pt x="29083" y="218135"/>
                  </a:lnTo>
                  <a:lnTo>
                    <a:pt x="14541" y="218135"/>
                  </a:lnTo>
                  <a:lnTo>
                    <a:pt x="14541" y="232676"/>
                  </a:lnTo>
                  <a:lnTo>
                    <a:pt x="29083" y="232676"/>
                  </a:lnTo>
                  <a:lnTo>
                    <a:pt x="29083" y="247218"/>
                  </a:lnTo>
                  <a:lnTo>
                    <a:pt x="14541" y="247218"/>
                  </a:lnTo>
                  <a:lnTo>
                    <a:pt x="14541" y="261759"/>
                  </a:lnTo>
                  <a:lnTo>
                    <a:pt x="29083" y="261759"/>
                  </a:lnTo>
                  <a:lnTo>
                    <a:pt x="29083" y="276301"/>
                  </a:lnTo>
                  <a:lnTo>
                    <a:pt x="43611" y="276301"/>
                  </a:lnTo>
                  <a:lnTo>
                    <a:pt x="43611" y="159969"/>
                  </a:lnTo>
                  <a:close/>
                </a:path>
                <a:path w="87629" h="538479">
                  <a:moveTo>
                    <a:pt x="58166" y="508990"/>
                  </a:moveTo>
                  <a:lnTo>
                    <a:pt x="43624" y="508990"/>
                  </a:lnTo>
                  <a:lnTo>
                    <a:pt x="43624" y="538060"/>
                  </a:lnTo>
                  <a:lnTo>
                    <a:pt x="58166" y="538060"/>
                  </a:lnTo>
                  <a:lnTo>
                    <a:pt x="58166" y="508990"/>
                  </a:lnTo>
                  <a:close/>
                </a:path>
                <a:path w="87629" h="538479">
                  <a:moveTo>
                    <a:pt x="58166" y="436270"/>
                  </a:moveTo>
                  <a:lnTo>
                    <a:pt x="43624" y="436270"/>
                  </a:lnTo>
                  <a:lnTo>
                    <a:pt x="43624" y="450811"/>
                  </a:lnTo>
                  <a:lnTo>
                    <a:pt x="58166" y="450811"/>
                  </a:lnTo>
                  <a:lnTo>
                    <a:pt x="58166" y="436270"/>
                  </a:lnTo>
                  <a:close/>
                </a:path>
                <a:path w="87629" h="538479">
                  <a:moveTo>
                    <a:pt x="72707" y="465353"/>
                  </a:moveTo>
                  <a:lnTo>
                    <a:pt x="58166" y="465353"/>
                  </a:lnTo>
                  <a:lnTo>
                    <a:pt x="43624" y="465353"/>
                  </a:lnTo>
                  <a:lnTo>
                    <a:pt x="43624" y="494436"/>
                  </a:lnTo>
                  <a:lnTo>
                    <a:pt x="58166" y="494436"/>
                  </a:lnTo>
                  <a:lnTo>
                    <a:pt x="58166" y="479894"/>
                  </a:lnTo>
                  <a:lnTo>
                    <a:pt x="72707" y="479894"/>
                  </a:lnTo>
                  <a:lnTo>
                    <a:pt x="72707" y="465353"/>
                  </a:lnTo>
                  <a:close/>
                </a:path>
                <a:path w="87629" h="538479">
                  <a:moveTo>
                    <a:pt x="72707" y="407174"/>
                  </a:moveTo>
                  <a:lnTo>
                    <a:pt x="58166" y="407174"/>
                  </a:lnTo>
                  <a:lnTo>
                    <a:pt x="58166" y="392633"/>
                  </a:lnTo>
                  <a:lnTo>
                    <a:pt x="43624" y="392633"/>
                  </a:lnTo>
                  <a:lnTo>
                    <a:pt x="43624" y="421728"/>
                  </a:lnTo>
                  <a:lnTo>
                    <a:pt x="58166" y="421728"/>
                  </a:lnTo>
                  <a:lnTo>
                    <a:pt x="72707" y="421716"/>
                  </a:lnTo>
                  <a:lnTo>
                    <a:pt x="72707" y="407174"/>
                  </a:lnTo>
                  <a:close/>
                </a:path>
                <a:path w="87629" h="538479">
                  <a:moveTo>
                    <a:pt x="72707" y="319925"/>
                  </a:moveTo>
                  <a:lnTo>
                    <a:pt x="58166" y="319925"/>
                  </a:lnTo>
                  <a:lnTo>
                    <a:pt x="43624" y="319925"/>
                  </a:lnTo>
                  <a:lnTo>
                    <a:pt x="43624" y="334467"/>
                  </a:lnTo>
                  <a:lnTo>
                    <a:pt x="58166" y="334467"/>
                  </a:lnTo>
                  <a:lnTo>
                    <a:pt x="58166" y="349008"/>
                  </a:lnTo>
                  <a:lnTo>
                    <a:pt x="43624" y="349008"/>
                  </a:lnTo>
                  <a:lnTo>
                    <a:pt x="43624" y="363550"/>
                  </a:lnTo>
                  <a:lnTo>
                    <a:pt x="58166" y="363550"/>
                  </a:lnTo>
                  <a:lnTo>
                    <a:pt x="58166" y="392633"/>
                  </a:lnTo>
                  <a:lnTo>
                    <a:pt x="72707" y="392633"/>
                  </a:lnTo>
                  <a:lnTo>
                    <a:pt x="72707" y="319925"/>
                  </a:lnTo>
                  <a:close/>
                </a:path>
                <a:path w="87629" h="538479">
                  <a:moveTo>
                    <a:pt x="72707" y="276301"/>
                  </a:moveTo>
                  <a:lnTo>
                    <a:pt x="58166" y="276301"/>
                  </a:lnTo>
                  <a:lnTo>
                    <a:pt x="58166" y="261759"/>
                  </a:lnTo>
                  <a:lnTo>
                    <a:pt x="43624" y="261759"/>
                  </a:lnTo>
                  <a:lnTo>
                    <a:pt x="43624" y="305384"/>
                  </a:lnTo>
                  <a:lnTo>
                    <a:pt x="58166" y="305384"/>
                  </a:lnTo>
                  <a:lnTo>
                    <a:pt x="58166" y="290842"/>
                  </a:lnTo>
                  <a:lnTo>
                    <a:pt x="72707" y="290842"/>
                  </a:lnTo>
                  <a:lnTo>
                    <a:pt x="72707" y="276301"/>
                  </a:lnTo>
                  <a:close/>
                </a:path>
                <a:path w="87629" h="538479">
                  <a:moveTo>
                    <a:pt x="72707" y="189052"/>
                  </a:moveTo>
                  <a:lnTo>
                    <a:pt x="58166" y="189052"/>
                  </a:lnTo>
                  <a:lnTo>
                    <a:pt x="58166" y="232676"/>
                  </a:lnTo>
                  <a:lnTo>
                    <a:pt x="43624" y="232676"/>
                  </a:lnTo>
                  <a:lnTo>
                    <a:pt x="43624" y="247218"/>
                  </a:lnTo>
                  <a:lnTo>
                    <a:pt x="58166" y="247218"/>
                  </a:lnTo>
                  <a:lnTo>
                    <a:pt x="58166" y="261759"/>
                  </a:lnTo>
                  <a:lnTo>
                    <a:pt x="72707" y="261759"/>
                  </a:lnTo>
                  <a:lnTo>
                    <a:pt x="72707" y="189052"/>
                  </a:lnTo>
                  <a:close/>
                </a:path>
                <a:path w="87629" h="538479">
                  <a:moveTo>
                    <a:pt x="72707" y="145427"/>
                  </a:moveTo>
                  <a:lnTo>
                    <a:pt x="58166" y="145427"/>
                  </a:lnTo>
                  <a:lnTo>
                    <a:pt x="43624" y="145427"/>
                  </a:lnTo>
                  <a:lnTo>
                    <a:pt x="43624" y="189052"/>
                  </a:lnTo>
                  <a:lnTo>
                    <a:pt x="58166" y="189052"/>
                  </a:lnTo>
                  <a:lnTo>
                    <a:pt x="58166" y="159969"/>
                  </a:lnTo>
                  <a:lnTo>
                    <a:pt x="72707" y="159969"/>
                  </a:lnTo>
                  <a:lnTo>
                    <a:pt x="72707" y="145427"/>
                  </a:lnTo>
                  <a:close/>
                </a:path>
                <a:path w="87629" h="538479">
                  <a:moveTo>
                    <a:pt x="72707" y="116344"/>
                  </a:moveTo>
                  <a:lnTo>
                    <a:pt x="58166" y="116344"/>
                  </a:lnTo>
                  <a:lnTo>
                    <a:pt x="43624" y="116344"/>
                  </a:lnTo>
                  <a:lnTo>
                    <a:pt x="43624" y="130886"/>
                  </a:lnTo>
                  <a:lnTo>
                    <a:pt x="58166" y="130886"/>
                  </a:lnTo>
                  <a:lnTo>
                    <a:pt x="72707" y="130886"/>
                  </a:lnTo>
                  <a:lnTo>
                    <a:pt x="72707" y="116344"/>
                  </a:lnTo>
                  <a:close/>
                </a:path>
                <a:path w="87629" h="538479">
                  <a:moveTo>
                    <a:pt x="87249" y="0"/>
                  </a:moveTo>
                  <a:lnTo>
                    <a:pt x="72707" y="0"/>
                  </a:lnTo>
                  <a:lnTo>
                    <a:pt x="58166" y="0"/>
                  </a:lnTo>
                  <a:lnTo>
                    <a:pt x="43624" y="0"/>
                  </a:lnTo>
                  <a:lnTo>
                    <a:pt x="43624" y="101790"/>
                  </a:lnTo>
                  <a:lnTo>
                    <a:pt x="58166" y="101790"/>
                  </a:lnTo>
                  <a:lnTo>
                    <a:pt x="72707" y="101803"/>
                  </a:lnTo>
                  <a:lnTo>
                    <a:pt x="72707" y="87261"/>
                  </a:lnTo>
                  <a:lnTo>
                    <a:pt x="58166" y="87261"/>
                  </a:lnTo>
                  <a:lnTo>
                    <a:pt x="58166" y="14541"/>
                  </a:lnTo>
                  <a:lnTo>
                    <a:pt x="72707" y="14541"/>
                  </a:lnTo>
                  <a:lnTo>
                    <a:pt x="87249" y="14541"/>
                  </a:lnTo>
                  <a:lnTo>
                    <a:pt x="87249" y="0"/>
                  </a:lnTo>
                  <a:close/>
                </a:path>
              </a:pathLst>
            </a:custGeom>
            <a:solidFill>
              <a:srgbClr val="2A20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789066" y="9642005"/>
              <a:ext cx="0" cy="218440"/>
            </a:xfrm>
            <a:custGeom>
              <a:avLst/>
              <a:gdLst/>
              <a:ahLst/>
              <a:cxnLst/>
              <a:rect l="l" t="t" r="r" b="b"/>
              <a:pathLst>
                <a:path h="218440">
                  <a:moveTo>
                    <a:pt x="0" y="0"/>
                  </a:moveTo>
                  <a:lnTo>
                    <a:pt x="0" y="218135"/>
                  </a:lnTo>
                </a:path>
              </a:pathLst>
            </a:custGeom>
            <a:ln w="14541">
              <a:solidFill>
                <a:srgbClr val="2A2019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781796" y="9612922"/>
              <a:ext cx="73025" cy="538480"/>
            </a:xfrm>
            <a:custGeom>
              <a:avLst/>
              <a:gdLst/>
              <a:ahLst/>
              <a:cxnLst/>
              <a:rect l="l" t="t" r="r" b="b"/>
              <a:pathLst>
                <a:path w="73025" h="538479">
                  <a:moveTo>
                    <a:pt x="29083" y="421716"/>
                  </a:moveTo>
                  <a:lnTo>
                    <a:pt x="14541" y="421716"/>
                  </a:lnTo>
                  <a:lnTo>
                    <a:pt x="14541" y="407174"/>
                  </a:lnTo>
                  <a:lnTo>
                    <a:pt x="0" y="407174"/>
                  </a:lnTo>
                  <a:lnTo>
                    <a:pt x="0" y="494423"/>
                  </a:lnTo>
                  <a:lnTo>
                    <a:pt x="14541" y="494423"/>
                  </a:lnTo>
                  <a:lnTo>
                    <a:pt x="14541" y="465353"/>
                  </a:lnTo>
                  <a:lnTo>
                    <a:pt x="29083" y="465353"/>
                  </a:lnTo>
                  <a:lnTo>
                    <a:pt x="29083" y="450811"/>
                  </a:lnTo>
                  <a:lnTo>
                    <a:pt x="14541" y="450811"/>
                  </a:lnTo>
                  <a:lnTo>
                    <a:pt x="14541" y="436257"/>
                  </a:lnTo>
                  <a:lnTo>
                    <a:pt x="29083" y="436257"/>
                  </a:lnTo>
                  <a:lnTo>
                    <a:pt x="29083" y="421716"/>
                  </a:lnTo>
                  <a:close/>
                </a:path>
                <a:path w="73025" h="538479">
                  <a:moveTo>
                    <a:pt x="29083" y="378091"/>
                  </a:moveTo>
                  <a:lnTo>
                    <a:pt x="14541" y="378091"/>
                  </a:lnTo>
                  <a:lnTo>
                    <a:pt x="0" y="378091"/>
                  </a:lnTo>
                  <a:lnTo>
                    <a:pt x="0" y="392633"/>
                  </a:lnTo>
                  <a:lnTo>
                    <a:pt x="14541" y="392633"/>
                  </a:lnTo>
                  <a:lnTo>
                    <a:pt x="29083" y="392633"/>
                  </a:lnTo>
                  <a:lnTo>
                    <a:pt x="29083" y="378091"/>
                  </a:lnTo>
                  <a:close/>
                </a:path>
                <a:path w="73025" h="538479">
                  <a:moveTo>
                    <a:pt x="29083" y="290842"/>
                  </a:moveTo>
                  <a:lnTo>
                    <a:pt x="14541" y="290842"/>
                  </a:lnTo>
                  <a:lnTo>
                    <a:pt x="0" y="290842"/>
                  </a:lnTo>
                  <a:lnTo>
                    <a:pt x="0" y="305384"/>
                  </a:lnTo>
                  <a:lnTo>
                    <a:pt x="14541" y="305384"/>
                  </a:lnTo>
                  <a:lnTo>
                    <a:pt x="14541" y="319925"/>
                  </a:lnTo>
                  <a:lnTo>
                    <a:pt x="0" y="319925"/>
                  </a:lnTo>
                  <a:lnTo>
                    <a:pt x="0" y="363550"/>
                  </a:lnTo>
                  <a:lnTo>
                    <a:pt x="14541" y="363550"/>
                  </a:lnTo>
                  <a:lnTo>
                    <a:pt x="14541" y="334467"/>
                  </a:lnTo>
                  <a:lnTo>
                    <a:pt x="29083" y="334467"/>
                  </a:lnTo>
                  <a:lnTo>
                    <a:pt x="29083" y="290842"/>
                  </a:lnTo>
                  <a:close/>
                </a:path>
                <a:path w="73025" h="538479">
                  <a:moveTo>
                    <a:pt x="29083" y="203593"/>
                  </a:moveTo>
                  <a:lnTo>
                    <a:pt x="14541" y="203593"/>
                  </a:lnTo>
                  <a:lnTo>
                    <a:pt x="14541" y="218135"/>
                  </a:lnTo>
                  <a:lnTo>
                    <a:pt x="29083" y="218135"/>
                  </a:lnTo>
                  <a:lnTo>
                    <a:pt x="29083" y="203593"/>
                  </a:lnTo>
                  <a:close/>
                </a:path>
                <a:path w="73025" h="538479">
                  <a:moveTo>
                    <a:pt x="29083" y="174510"/>
                  </a:moveTo>
                  <a:lnTo>
                    <a:pt x="14541" y="174510"/>
                  </a:lnTo>
                  <a:lnTo>
                    <a:pt x="14541" y="189052"/>
                  </a:lnTo>
                  <a:lnTo>
                    <a:pt x="29083" y="189052"/>
                  </a:lnTo>
                  <a:lnTo>
                    <a:pt x="29083" y="174510"/>
                  </a:lnTo>
                  <a:close/>
                </a:path>
                <a:path w="73025" h="538479">
                  <a:moveTo>
                    <a:pt x="29083" y="116344"/>
                  </a:moveTo>
                  <a:lnTo>
                    <a:pt x="14541" y="116344"/>
                  </a:lnTo>
                  <a:lnTo>
                    <a:pt x="14541" y="159981"/>
                  </a:lnTo>
                  <a:lnTo>
                    <a:pt x="29083" y="159981"/>
                  </a:lnTo>
                  <a:lnTo>
                    <a:pt x="29083" y="116344"/>
                  </a:lnTo>
                  <a:close/>
                </a:path>
                <a:path w="73025" h="538479">
                  <a:moveTo>
                    <a:pt x="29083" y="87261"/>
                  </a:moveTo>
                  <a:lnTo>
                    <a:pt x="14541" y="87261"/>
                  </a:lnTo>
                  <a:lnTo>
                    <a:pt x="14541" y="101803"/>
                  </a:lnTo>
                  <a:lnTo>
                    <a:pt x="29083" y="101803"/>
                  </a:lnTo>
                  <a:lnTo>
                    <a:pt x="29083" y="87261"/>
                  </a:lnTo>
                  <a:close/>
                </a:path>
                <a:path w="73025" h="538479">
                  <a:moveTo>
                    <a:pt x="29083" y="29083"/>
                  </a:moveTo>
                  <a:lnTo>
                    <a:pt x="14541" y="29083"/>
                  </a:lnTo>
                  <a:lnTo>
                    <a:pt x="14541" y="72707"/>
                  </a:lnTo>
                  <a:lnTo>
                    <a:pt x="29083" y="72707"/>
                  </a:lnTo>
                  <a:lnTo>
                    <a:pt x="29083" y="29083"/>
                  </a:lnTo>
                  <a:close/>
                </a:path>
                <a:path w="73025" h="538479">
                  <a:moveTo>
                    <a:pt x="29083" y="0"/>
                  </a:moveTo>
                  <a:lnTo>
                    <a:pt x="14541" y="0"/>
                  </a:lnTo>
                  <a:lnTo>
                    <a:pt x="14541" y="14541"/>
                  </a:lnTo>
                  <a:lnTo>
                    <a:pt x="29083" y="14541"/>
                  </a:lnTo>
                  <a:lnTo>
                    <a:pt x="29083" y="0"/>
                  </a:lnTo>
                  <a:close/>
                </a:path>
                <a:path w="73025" h="538479">
                  <a:moveTo>
                    <a:pt x="43624" y="465353"/>
                  </a:moveTo>
                  <a:lnTo>
                    <a:pt x="29095" y="465353"/>
                  </a:lnTo>
                  <a:lnTo>
                    <a:pt x="29095" y="479894"/>
                  </a:lnTo>
                  <a:lnTo>
                    <a:pt x="43624" y="479894"/>
                  </a:lnTo>
                  <a:lnTo>
                    <a:pt x="43624" y="465353"/>
                  </a:lnTo>
                  <a:close/>
                </a:path>
                <a:path w="73025" h="538479">
                  <a:moveTo>
                    <a:pt x="43624" y="436270"/>
                  </a:moveTo>
                  <a:lnTo>
                    <a:pt x="29095" y="436270"/>
                  </a:lnTo>
                  <a:lnTo>
                    <a:pt x="29095" y="450811"/>
                  </a:lnTo>
                  <a:lnTo>
                    <a:pt x="43624" y="450811"/>
                  </a:lnTo>
                  <a:lnTo>
                    <a:pt x="43624" y="436270"/>
                  </a:lnTo>
                  <a:close/>
                </a:path>
                <a:path w="73025" h="538479">
                  <a:moveTo>
                    <a:pt x="43624" y="407174"/>
                  </a:moveTo>
                  <a:lnTo>
                    <a:pt x="29095" y="407174"/>
                  </a:lnTo>
                  <a:lnTo>
                    <a:pt x="29095" y="421716"/>
                  </a:lnTo>
                  <a:lnTo>
                    <a:pt x="43624" y="421716"/>
                  </a:lnTo>
                  <a:lnTo>
                    <a:pt x="43624" y="407174"/>
                  </a:lnTo>
                  <a:close/>
                </a:path>
                <a:path w="73025" h="538479">
                  <a:moveTo>
                    <a:pt x="43624" y="349008"/>
                  </a:moveTo>
                  <a:lnTo>
                    <a:pt x="29095" y="349008"/>
                  </a:lnTo>
                  <a:lnTo>
                    <a:pt x="29095" y="363550"/>
                  </a:lnTo>
                  <a:lnTo>
                    <a:pt x="43624" y="363550"/>
                  </a:lnTo>
                  <a:lnTo>
                    <a:pt x="43624" y="349008"/>
                  </a:lnTo>
                  <a:close/>
                </a:path>
                <a:path w="73025" h="538479">
                  <a:moveTo>
                    <a:pt x="43624" y="290842"/>
                  </a:moveTo>
                  <a:lnTo>
                    <a:pt x="29095" y="290842"/>
                  </a:lnTo>
                  <a:lnTo>
                    <a:pt x="29095" y="305384"/>
                  </a:lnTo>
                  <a:lnTo>
                    <a:pt x="43624" y="305384"/>
                  </a:lnTo>
                  <a:lnTo>
                    <a:pt x="43624" y="290842"/>
                  </a:lnTo>
                  <a:close/>
                </a:path>
                <a:path w="73025" h="538479">
                  <a:moveTo>
                    <a:pt x="43624" y="232676"/>
                  </a:moveTo>
                  <a:lnTo>
                    <a:pt x="29095" y="232676"/>
                  </a:lnTo>
                  <a:lnTo>
                    <a:pt x="29095" y="276301"/>
                  </a:lnTo>
                  <a:lnTo>
                    <a:pt x="43624" y="276301"/>
                  </a:lnTo>
                  <a:lnTo>
                    <a:pt x="43624" y="232676"/>
                  </a:lnTo>
                  <a:close/>
                </a:path>
                <a:path w="73025" h="538479">
                  <a:moveTo>
                    <a:pt x="43624" y="174510"/>
                  </a:moveTo>
                  <a:lnTo>
                    <a:pt x="29095" y="174510"/>
                  </a:lnTo>
                  <a:lnTo>
                    <a:pt x="29095" y="189052"/>
                  </a:lnTo>
                  <a:lnTo>
                    <a:pt x="43624" y="189052"/>
                  </a:lnTo>
                  <a:lnTo>
                    <a:pt x="43624" y="174510"/>
                  </a:lnTo>
                  <a:close/>
                </a:path>
                <a:path w="73025" h="538479">
                  <a:moveTo>
                    <a:pt x="43624" y="145427"/>
                  </a:moveTo>
                  <a:lnTo>
                    <a:pt x="29095" y="145427"/>
                  </a:lnTo>
                  <a:lnTo>
                    <a:pt x="29095" y="159969"/>
                  </a:lnTo>
                  <a:lnTo>
                    <a:pt x="43624" y="159969"/>
                  </a:lnTo>
                  <a:lnTo>
                    <a:pt x="43624" y="145427"/>
                  </a:lnTo>
                  <a:close/>
                </a:path>
                <a:path w="73025" h="538479">
                  <a:moveTo>
                    <a:pt x="43624" y="116344"/>
                  </a:moveTo>
                  <a:lnTo>
                    <a:pt x="29095" y="116344"/>
                  </a:lnTo>
                  <a:lnTo>
                    <a:pt x="29095" y="130886"/>
                  </a:lnTo>
                  <a:lnTo>
                    <a:pt x="43624" y="130886"/>
                  </a:lnTo>
                  <a:lnTo>
                    <a:pt x="43624" y="116344"/>
                  </a:lnTo>
                  <a:close/>
                </a:path>
                <a:path w="73025" h="538479">
                  <a:moveTo>
                    <a:pt x="43624" y="87261"/>
                  </a:moveTo>
                  <a:lnTo>
                    <a:pt x="29095" y="87261"/>
                  </a:lnTo>
                  <a:lnTo>
                    <a:pt x="29095" y="101803"/>
                  </a:lnTo>
                  <a:lnTo>
                    <a:pt x="43624" y="101803"/>
                  </a:lnTo>
                  <a:lnTo>
                    <a:pt x="43624" y="87261"/>
                  </a:lnTo>
                  <a:close/>
                </a:path>
                <a:path w="73025" h="538479">
                  <a:moveTo>
                    <a:pt x="43624" y="29083"/>
                  </a:moveTo>
                  <a:lnTo>
                    <a:pt x="29095" y="29083"/>
                  </a:lnTo>
                  <a:lnTo>
                    <a:pt x="29095" y="72707"/>
                  </a:lnTo>
                  <a:lnTo>
                    <a:pt x="43624" y="72707"/>
                  </a:lnTo>
                  <a:lnTo>
                    <a:pt x="43624" y="29083"/>
                  </a:lnTo>
                  <a:close/>
                </a:path>
                <a:path w="73025" h="538479">
                  <a:moveTo>
                    <a:pt x="43624" y="0"/>
                  </a:moveTo>
                  <a:lnTo>
                    <a:pt x="29095" y="0"/>
                  </a:lnTo>
                  <a:lnTo>
                    <a:pt x="29095" y="14541"/>
                  </a:lnTo>
                  <a:lnTo>
                    <a:pt x="43624" y="14541"/>
                  </a:lnTo>
                  <a:lnTo>
                    <a:pt x="43624" y="0"/>
                  </a:lnTo>
                  <a:close/>
                </a:path>
                <a:path w="73025" h="538479">
                  <a:moveTo>
                    <a:pt x="58166" y="523506"/>
                  </a:moveTo>
                  <a:lnTo>
                    <a:pt x="43624" y="523506"/>
                  </a:lnTo>
                  <a:lnTo>
                    <a:pt x="29095" y="523506"/>
                  </a:lnTo>
                  <a:lnTo>
                    <a:pt x="14554" y="523506"/>
                  </a:lnTo>
                  <a:lnTo>
                    <a:pt x="14554" y="508990"/>
                  </a:lnTo>
                  <a:lnTo>
                    <a:pt x="12" y="508990"/>
                  </a:lnTo>
                  <a:lnTo>
                    <a:pt x="12" y="538060"/>
                  </a:lnTo>
                  <a:lnTo>
                    <a:pt x="14554" y="538060"/>
                  </a:lnTo>
                  <a:lnTo>
                    <a:pt x="29083" y="538060"/>
                  </a:lnTo>
                  <a:lnTo>
                    <a:pt x="43624" y="538060"/>
                  </a:lnTo>
                  <a:lnTo>
                    <a:pt x="58166" y="538060"/>
                  </a:lnTo>
                  <a:lnTo>
                    <a:pt x="58166" y="523506"/>
                  </a:lnTo>
                  <a:close/>
                </a:path>
                <a:path w="73025" h="538479">
                  <a:moveTo>
                    <a:pt x="58178" y="465353"/>
                  </a:moveTo>
                  <a:lnTo>
                    <a:pt x="43637" y="465353"/>
                  </a:lnTo>
                  <a:lnTo>
                    <a:pt x="43637" y="479894"/>
                  </a:lnTo>
                  <a:lnTo>
                    <a:pt x="58178" y="479894"/>
                  </a:lnTo>
                  <a:lnTo>
                    <a:pt x="58178" y="465353"/>
                  </a:lnTo>
                  <a:close/>
                </a:path>
                <a:path w="73025" h="538479">
                  <a:moveTo>
                    <a:pt x="72720" y="479894"/>
                  </a:moveTo>
                  <a:lnTo>
                    <a:pt x="58178" y="479894"/>
                  </a:lnTo>
                  <a:lnTo>
                    <a:pt x="58178" y="494436"/>
                  </a:lnTo>
                  <a:lnTo>
                    <a:pt x="43637" y="494436"/>
                  </a:lnTo>
                  <a:lnTo>
                    <a:pt x="43637" y="508990"/>
                  </a:lnTo>
                  <a:lnTo>
                    <a:pt x="58178" y="508990"/>
                  </a:lnTo>
                  <a:lnTo>
                    <a:pt x="58178" y="538060"/>
                  </a:lnTo>
                  <a:lnTo>
                    <a:pt x="72720" y="538060"/>
                  </a:lnTo>
                  <a:lnTo>
                    <a:pt x="72720" y="479894"/>
                  </a:lnTo>
                  <a:close/>
                </a:path>
                <a:path w="73025" h="538479">
                  <a:moveTo>
                    <a:pt x="72720" y="436257"/>
                  </a:moveTo>
                  <a:lnTo>
                    <a:pt x="58178" y="436257"/>
                  </a:lnTo>
                  <a:lnTo>
                    <a:pt x="58178" y="450799"/>
                  </a:lnTo>
                  <a:lnTo>
                    <a:pt x="72720" y="450799"/>
                  </a:lnTo>
                  <a:lnTo>
                    <a:pt x="72720" y="436257"/>
                  </a:lnTo>
                  <a:close/>
                </a:path>
                <a:path w="73025" h="538479">
                  <a:moveTo>
                    <a:pt x="72720" y="378104"/>
                  </a:moveTo>
                  <a:lnTo>
                    <a:pt x="58178" y="378104"/>
                  </a:lnTo>
                  <a:lnTo>
                    <a:pt x="43637" y="378091"/>
                  </a:lnTo>
                  <a:lnTo>
                    <a:pt x="43637" y="392633"/>
                  </a:lnTo>
                  <a:lnTo>
                    <a:pt x="58178" y="392633"/>
                  </a:lnTo>
                  <a:lnTo>
                    <a:pt x="58178" y="407174"/>
                  </a:lnTo>
                  <a:lnTo>
                    <a:pt x="43637" y="407174"/>
                  </a:lnTo>
                  <a:lnTo>
                    <a:pt x="43637" y="421716"/>
                  </a:lnTo>
                  <a:lnTo>
                    <a:pt x="58178" y="421716"/>
                  </a:lnTo>
                  <a:lnTo>
                    <a:pt x="72720" y="421728"/>
                  </a:lnTo>
                  <a:lnTo>
                    <a:pt x="72720" y="378104"/>
                  </a:lnTo>
                  <a:close/>
                </a:path>
                <a:path w="73025" h="538479">
                  <a:moveTo>
                    <a:pt x="72720" y="319925"/>
                  </a:moveTo>
                  <a:lnTo>
                    <a:pt x="58178" y="319925"/>
                  </a:lnTo>
                  <a:lnTo>
                    <a:pt x="58178" y="305384"/>
                  </a:lnTo>
                  <a:lnTo>
                    <a:pt x="43637" y="305384"/>
                  </a:lnTo>
                  <a:lnTo>
                    <a:pt x="43637" y="363550"/>
                  </a:lnTo>
                  <a:lnTo>
                    <a:pt x="58178" y="363550"/>
                  </a:lnTo>
                  <a:lnTo>
                    <a:pt x="58178" y="349008"/>
                  </a:lnTo>
                  <a:lnTo>
                    <a:pt x="72720" y="349008"/>
                  </a:lnTo>
                  <a:lnTo>
                    <a:pt x="72720" y="319925"/>
                  </a:lnTo>
                  <a:close/>
                </a:path>
                <a:path w="73025" h="538479">
                  <a:moveTo>
                    <a:pt x="72720" y="261759"/>
                  </a:moveTo>
                  <a:lnTo>
                    <a:pt x="58178" y="261759"/>
                  </a:lnTo>
                  <a:lnTo>
                    <a:pt x="58178" y="247218"/>
                  </a:lnTo>
                  <a:lnTo>
                    <a:pt x="43637" y="247218"/>
                  </a:lnTo>
                  <a:lnTo>
                    <a:pt x="43637" y="276301"/>
                  </a:lnTo>
                  <a:lnTo>
                    <a:pt x="58178" y="276301"/>
                  </a:lnTo>
                  <a:lnTo>
                    <a:pt x="58178" y="290842"/>
                  </a:lnTo>
                  <a:lnTo>
                    <a:pt x="72720" y="290842"/>
                  </a:lnTo>
                  <a:lnTo>
                    <a:pt x="72720" y="261759"/>
                  </a:lnTo>
                  <a:close/>
                </a:path>
                <a:path w="73025" h="538479">
                  <a:moveTo>
                    <a:pt x="72720" y="145440"/>
                  </a:moveTo>
                  <a:lnTo>
                    <a:pt x="58178" y="145440"/>
                  </a:lnTo>
                  <a:lnTo>
                    <a:pt x="58178" y="130886"/>
                  </a:lnTo>
                  <a:lnTo>
                    <a:pt x="43637" y="130886"/>
                  </a:lnTo>
                  <a:lnTo>
                    <a:pt x="43637" y="159981"/>
                  </a:lnTo>
                  <a:lnTo>
                    <a:pt x="58178" y="159981"/>
                  </a:lnTo>
                  <a:lnTo>
                    <a:pt x="58178" y="174510"/>
                  </a:lnTo>
                  <a:lnTo>
                    <a:pt x="43637" y="174510"/>
                  </a:lnTo>
                  <a:lnTo>
                    <a:pt x="43637" y="218147"/>
                  </a:lnTo>
                  <a:lnTo>
                    <a:pt x="58178" y="218147"/>
                  </a:lnTo>
                  <a:lnTo>
                    <a:pt x="58178" y="247218"/>
                  </a:lnTo>
                  <a:lnTo>
                    <a:pt x="72720" y="247218"/>
                  </a:lnTo>
                  <a:lnTo>
                    <a:pt x="72720" y="203606"/>
                  </a:lnTo>
                  <a:lnTo>
                    <a:pt x="58178" y="203606"/>
                  </a:lnTo>
                  <a:lnTo>
                    <a:pt x="58178" y="189052"/>
                  </a:lnTo>
                  <a:lnTo>
                    <a:pt x="72720" y="189052"/>
                  </a:lnTo>
                  <a:lnTo>
                    <a:pt x="72720" y="145440"/>
                  </a:lnTo>
                  <a:close/>
                </a:path>
                <a:path w="73025" h="538479">
                  <a:moveTo>
                    <a:pt x="72720" y="12"/>
                  </a:moveTo>
                  <a:lnTo>
                    <a:pt x="58178" y="12"/>
                  </a:lnTo>
                  <a:lnTo>
                    <a:pt x="43637" y="0"/>
                  </a:lnTo>
                  <a:lnTo>
                    <a:pt x="43637" y="14541"/>
                  </a:lnTo>
                  <a:lnTo>
                    <a:pt x="58178" y="14541"/>
                  </a:lnTo>
                  <a:lnTo>
                    <a:pt x="58178" y="87261"/>
                  </a:lnTo>
                  <a:lnTo>
                    <a:pt x="43637" y="87261"/>
                  </a:lnTo>
                  <a:lnTo>
                    <a:pt x="43637" y="101803"/>
                  </a:lnTo>
                  <a:lnTo>
                    <a:pt x="58178" y="101803"/>
                  </a:lnTo>
                  <a:lnTo>
                    <a:pt x="72720" y="101803"/>
                  </a:lnTo>
                  <a:lnTo>
                    <a:pt x="72720" y="12"/>
                  </a:lnTo>
                  <a:close/>
                </a:path>
              </a:pathLst>
            </a:custGeom>
            <a:solidFill>
              <a:srgbClr val="2A20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14255877" y="9202343"/>
            <a:ext cx="33718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800" spc="-10" dirty="0">
                <a:solidFill>
                  <a:srgbClr val="2A2019"/>
                </a:solidFill>
                <a:latin typeface="Times New Roman"/>
                <a:cs typeface="Times New Roman"/>
              </a:rPr>
              <a:t>Цвета </a:t>
            </a:r>
            <a:r>
              <a:rPr sz="800" spc="-10">
                <a:solidFill>
                  <a:srgbClr val="2A2019"/>
                </a:solidFill>
                <a:latin typeface="Times New Roman"/>
                <a:cs typeface="Times New Roman"/>
              </a:rPr>
              <a:t>:</a:t>
            </a:r>
            <a:endParaRPr sz="800">
              <a:latin typeface="Times New Roman"/>
              <a:cs typeface="Times New Roman"/>
            </a:endParaRPr>
          </a:p>
        </p:txBody>
      </p:sp>
      <p:pic>
        <p:nvPicPr>
          <p:cNvPr id="30" name="object 3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305586" y="9368917"/>
            <a:ext cx="1276032" cy="783087"/>
          </a:xfrm>
          <a:prstGeom prst="rect">
            <a:avLst/>
          </a:prstGeom>
        </p:spPr>
      </p:pic>
      <p:sp>
        <p:nvSpPr>
          <p:cNvPr id="31" name="object 31"/>
          <p:cNvSpPr txBox="1"/>
          <p:nvPr/>
        </p:nvSpPr>
        <p:spPr>
          <a:xfrm>
            <a:off x="14741538" y="1642351"/>
            <a:ext cx="169277" cy="863600"/>
          </a:xfrm>
          <a:prstGeom prst="rect">
            <a:avLst/>
          </a:prstGeom>
        </p:spPr>
        <p:txBody>
          <a:bodyPr vert="vert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1100" spc="-10" dirty="0">
                <a:solidFill>
                  <a:srgbClr val="2A2019"/>
                </a:solidFill>
                <a:latin typeface="Courier New"/>
                <a:cs typeface="Courier New"/>
              </a:rPr>
              <a:t>BESTSELLER</a:t>
            </a:r>
            <a:endParaRPr sz="1100"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30120" y="10424948"/>
            <a:ext cx="16256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25" dirty="0">
                <a:solidFill>
                  <a:srgbClr val="231F20"/>
                </a:solidFill>
                <a:latin typeface="Courier New"/>
                <a:cs typeface="Courier New"/>
              </a:rPr>
              <a:t>31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3300" y="10424948"/>
            <a:ext cx="16256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25" dirty="0">
                <a:solidFill>
                  <a:srgbClr val="231F20"/>
                </a:solidFill>
                <a:latin typeface="Courier New"/>
                <a:cs typeface="Courier New"/>
              </a:rPr>
              <a:t>30</a:t>
            </a:r>
            <a:endParaRPr sz="900">
              <a:latin typeface="Courier New"/>
              <a:cs typeface="Courier New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"/>
            <a:ext cx="7668006" cy="8892006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8315999" y="14"/>
            <a:ext cx="7020559" cy="4446905"/>
            <a:chOff x="8315997" y="12"/>
            <a:chExt cx="7020559" cy="444690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15997" y="12"/>
              <a:ext cx="7020001" cy="444665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4669986" y="1493646"/>
              <a:ext cx="666115" cy="1161415"/>
            </a:xfrm>
            <a:custGeom>
              <a:avLst/>
              <a:gdLst/>
              <a:ahLst/>
              <a:cxnLst/>
              <a:rect l="l" t="t" r="r" b="b"/>
              <a:pathLst>
                <a:path w="666115" h="1161414">
                  <a:moveTo>
                    <a:pt x="666064" y="12"/>
                  </a:moveTo>
                  <a:lnTo>
                    <a:pt x="136880" y="12"/>
                  </a:lnTo>
                  <a:lnTo>
                    <a:pt x="136715" y="12"/>
                  </a:lnTo>
                  <a:lnTo>
                    <a:pt x="127292" y="12"/>
                  </a:lnTo>
                  <a:lnTo>
                    <a:pt x="127292" y="1536"/>
                  </a:lnTo>
                  <a:lnTo>
                    <a:pt x="93548" y="6985"/>
                  </a:lnTo>
                  <a:lnTo>
                    <a:pt x="55994" y="26403"/>
                  </a:lnTo>
                  <a:lnTo>
                    <a:pt x="26390" y="56019"/>
                  </a:lnTo>
                  <a:lnTo>
                    <a:pt x="6972" y="93573"/>
                  </a:lnTo>
                  <a:lnTo>
                    <a:pt x="0" y="136804"/>
                  </a:lnTo>
                  <a:lnTo>
                    <a:pt x="0" y="1024204"/>
                  </a:lnTo>
                  <a:lnTo>
                    <a:pt x="6972" y="1067447"/>
                  </a:lnTo>
                  <a:lnTo>
                    <a:pt x="26390" y="1105001"/>
                  </a:lnTo>
                  <a:lnTo>
                    <a:pt x="55994" y="1134618"/>
                  </a:lnTo>
                  <a:lnTo>
                    <a:pt x="93548" y="1154036"/>
                  </a:lnTo>
                  <a:lnTo>
                    <a:pt x="127292" y="1159484"/>
                  </a:lnTo>
                  <a:lnTo>
                    <a:pt x="127292" y="1161008"/>
                  </a:lnTo>
                  <a:lnTo>
                    <a:pt x="136804" y="1161008"/>
                  </a:lnTo>
                  <a:lnTo>
                    <a:pt x="666064" y="1161008"/>
                  </a:lnTo>
                  <a:lnTo>
                    <a:pt x="666064" y="12"/>
                  </a:lnTo>
                  <a:close/>
                </a:path>
              </a:pathLst>
            </a:custGeom>
            <a:solidFill>
              <a:srgbClr val="FFCF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15999" y="4553356"/>
            <a:ext cx="3402279" cy="433865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750500" y="742391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LOOKBOOK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83776" y="742391"/>
            <a:ext cx="180848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dirty="0">
                <a:solidFill>
                  <a:srgbClr val="FFFFFF"/>
                </a:solidFill>
                <a:latin typeface="Courier New"/>
                <a:cs typeface="Courier New"/>
              </a:rPr>
              <a:t>DAD</a:t>
            </a:r>
            <a:r>
              <a:rPr sz="900" spc="-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900" dirty="0">
                <a:solidFill>
                  <a:srgbClr val="FFFFFF"/>
                </a:solidFill>
                <a:latin typeface="Courier New"/>
                <a:cs typeface="Courier New"/>
              </a:rPr>
              <a:t>HAT-S</a:t>
            </a:r>
            <a:r>
              <a:rPr sz="900" spc="-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900" dirty="0">
                <a:solidFill>
                  <a:srgbClr val="FFFFFF"/>
                </a:solidFill>
                <a:latin typeface="Courier New"/>
                <a:cs typeface="Courier New"/>
              </a:rPr>
              <a:t>FIVE</a:t>
            </a:r>
            <a:r>
              <a:rPr sz="900" spc="-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900" dirty="0">
                <a:solidFill>
                  <a:srgbClr val="FFFFFF"/>
                </a:solidFill>
                <a:latin typeface="Courier New"/>
                <a:cs typeface="Courier New"/>
              </a:rPr>
              <a:t>-</a:t>
            </a:r>
            <a:r>
              <a:rPr sz="900" spc="-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900" dirty="0">
                <a:solidFill>
                  <a:srgbClr val="FFFFFF"/>
                </a:solidFill>
                <a:latin typeface="Courier New"/>
                <a:cs typeface="Courier New"/>
              </a:rPr>
              <a:t>DAD</a:t>
            </a:r>
            <a:r>
              <a:rPr sz="900" spc="-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900" dirty="0">
                <a:solidFill>
                  <a:srgbClr val="FFFFFF"/>
                </a:solidFill>
                <a:latin typeface="Courier New"/>
                <a:cs typeface="Courier New"/>
              </a:rPr>
              <a:t>HAT-</a:t>
            </a:r>
            <a:r>
              <a:rPr sz="900" spc="-50" dirty="0">
                <a:solidFill>
                  <a:srgbClr val="FFFFFF"/>
                </a:solidFill>
                <a:latin typeface="Courier New"/>
                <a:cs typeface="Courier New"/>
              </a:rPr>
              <a:t>S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458673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ATLANTIS</a:t>
            </a:r>
            <a:endParaRPr sz="900">
              <a:latin typeface="Courier New"/>
              <a:cs typeface="Courier New"/>
            </a:endParaRPr>
          </a:p>
        </p:txBody>
      </p:sp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825999" y="4553356"/>
            <a:ext cx="3509987" cy="4338650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6481637" y="9611802"/>
            <a:ext cx="538480" cy="539115"/>
            <a:chOff x="6481635" y="9611799"/>
            <a:chExt cx="538480" cy="539115"/>
          </a:xfrm>
        </p:grpSpPr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81635" y="9611799"/>
              <a:ext cx="128765" cy="129539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6481635" y="9613023"/>
              <a:ext cx="538480" cy="537210"/>
            </a:xfrm>
            <a:custGeom>
              <a:avLst/>
              <a:gdLst/>
              <a:ahLst/>
              <a:cxnLst/>
              <a:rect l="l" t="t" r="r" b="b"/>
              <a:pathLst>
                <a:path w="538479" h="537209">
                  <a:moveTo>
                    <a:pt x="128739" y="301307"/>
                  </a:moveTo>
                  <a:lnTo>
                    <a:pt x="125526" y="298094"/>
                  </a:lnTo>
                  <a:lnTo>
                    <a:pt x="113563" y="298094"/>
                  </a:lnTo>
                  <a:lnTo>
                    <a:pt x="110350" y="301307"/>
                  </a:lnTo>
                  <a:lnTo>
                    <a:pt x="110350" y="307289"/>
                  </a:lnTo>
                  <a:lnTo>
                    <a:pt x="110350" y="313270"/>
                  </a:lnTo>
                  <a:lnTo>
                    <a:pt x="113563" y="316484"/>
                  </a:lnTo>
                  <a:lnTo>
                    <a:pt x="125526" y="316484"/>
                  </a:lnTo>
                  <a:lnTo>
                    <a:pt x="128739" y="313270"/>
                  </a:lnTo>
                  <a:lnTo>
                    <a:pt x="128739" y="301307"/>
                  </a:lnTo>
                  <a:close/>
                </a:path>
                <a:path w="538479" h="537209">
                  <a:moveTo>
                    <a:pt x="128739" y="223126"/>
                  </a:moveTo>
                  <a:lnTo>
                    <a:pt x="125526" y="219913"/>
                  </a:lnTo>
                  <a:lnTo>
                    <a:pt x="113563" y="219913"/>
                  </a:lnTo>
                  <a:lnTo>
                    <a:pt x="110350" y="223126"/>
                  </a:lnTo>
                  <a:lnTo>
                    <a:pt x="110350" y="229108"/>
                  </a:lnTo>
                  <a:lnTo>
                    <a:pt x="110350" y="235089"/>
                  </a:lnTo>
                  <a:lnTo>
                    <a:pt x="113563" y="238302"/>
                  </a:lnTo>
                  <a:lnTo>
                    <a:pt x="125526" y="238302"/>
                  </a:lnTo>
                  <a:lnTo>
                    <a:pt x="128739" y="235089"/>
                  </a:lnTo>
                  <a:lnTo>
                    <a:pt x="128739" y="223126"/>
                  </a:lnTo>
                  <a:close/>
                </a:path>
                <a:path w="538479" h="537209">
                  <a:moveTo>
                    <a:pt x="147142" y="257619"/>
                  </a:moveTo>
                  <a:lnTo>
                    <a:pt x="145300" y="256705"/>
                  </a:lnTo>
                  <a:lnTo>
                    <a:pt x="112191" y="256705"/>
                  </a:lnTo>
                  <a:lnTo>
                    <a:pt x="110350" y="257619"/>
                  </a:lnTo>
                  <a:lnTo>
                    <a:pt x="110350" y="268198"/>
                  </a:lnTo>
                  <a:lnTo>
                    <a:pt x="110350" y="278320"/>
                  </a:lnTo>
                  <a:lnTo>
                    <a:pt x="112191" y="279692"/>
                  </a:lnTo>
                  <a:lnTo>
                    <a:pt x="145300" y="279692"/>
                  </a:lnTo>
                  <a:lnTo>
                    <a:pt x="147142" y="278320"/>
                  </a:lnTo>
                  <a:lnTo>
                    <a:pt x="147142" y="257619"/>
                  </a:lnTo>
                  <a:close/>
                </a:path>
                <a:path w="538479" h="537209">
                  <a:moveTo>
                    <a:pt x="202336" y="112750"/>
                  </a:moveTo>
                  <a:lnTo>
                    <a:pt x="199123" y="109537"/>
                  </a:lnTo>
                  <a:lnTo>
                    <a:pt x="187159" y="109537"/>
                  </a:lnTo>
                  <a:lnTo>
                    <a:pt x="183946" y="112750"/>
                  </a:lnTo>
                  <a:lnTo>
                    <a:pt x="183946" y="118732"/>
                  </a:lnTo>
                  <a:lnTo>
                    <a:pt x="183946" y="124714"/>
                  </a:lnTo>
                  <a:lnTo>
                    <a:pt x="187159" y="127927"/>
                  </a:lnTo>
                  <a:lnTo>
                    <a:pt x="199123" y="127927"/>
                  </a:lnTo>
                  <a:lnTo>
                    <a:pt x="202336" y="124714"/>
                  </a:lnTo>
                  <a:lnTo>
                    <a:pt x="202336" y="112750"/>
                  </a:lnTo>
                  <a:close/>
                </a:path>
                <a:path w="538479" h="537209">
                  <a:moveTo>
                    <a:pt x="280530" y="111836"/>
                  </a:moveTo>
                  <a:lnTo>
                    <a:pt x="277304" y="109537"/>
                  </a:lnTo>
                  <a:lnTo>
                    <a:pt x="260743" y="109537"/>
                  </a:lnTo>
                  <a:lnTo>
                    <a:pt x="257530" y="111836"/>
                  </a:lnTo>
                  <a:lnTo>
                    <a:pt x="257530" y="118732"/>
                  </a:lnTo>
                  <a:lnTo>
                    <a:pt x="257530" y="125628"/>
                  </a:lnTo>
                  <a:lnTo>
                    <a:pt x="260743" y="127927"/>
                  </a:lnTo>
                  <a:lnTo>
                    <a:pt x="277304" y="127927"/>
                  </a:lnTo>
                  <a:lnTo>
                    <a:pt x="280530" y="125628"/>
                  </a:lnTo>
                  <a:lnTo>
                    <a:pt x="280530" y="111836"/>
                  </a:lnTo>
                  <a:close/>
                </a:path>
                <a:path w="538479" h="537209">
                  <a:moveTo>
                    <a:pt x="298919" y="55727"/>
                  </a:moveTo>
                  <a:lnTo>
                    <a:pt x="295694" y="54356"/>
                  </a:lnTo>
                  <a:lnTo>
                    <a:pt x="257530" y="54356"/>
                  </a:lnTo>
                  <a:lnTo>
                    <a:pt x="257530" y="72745"/>
                  </a:lnTo>
                  <a:lnTo>
                    <a:pt x="257530" y="89306"/>
                  </a:lnTo>
                  <a:lnTo>
                    <a:pt x="258914" y="91135"/>
                  </a:lnTo>
                  <a:lnTo>
                    <a:pt x="277304" y="91135"/>
                  </a:lnTo>
                  <a:lnTo>
                    <a:pt x="280530" y="88836"/>
                  </a:lnTo>
                  <a:lnTo>
                    <a:pt x="280530" y="75958"/>
                  </a:lnTo>
                  <a:lnTo>
                    <a:pt x="283743" y="72745"/>
                  </a:lnTo>
                  <a:lnTo>
                    <a:pt x="295694" y="72745"/>
                  </a:lnTo>
                  <a:lnTo>
                    <a:pt x="298919" y="69532"/>
                  </a:lnTo>
                  <a:lnTo>
                    <a:pt x="298919" y="55727"/>
                  </a:lnTo>
                  <a:close/>
                </a:path>
                <a:path w="538479" h="537209">
                  <a:moveTo>
                    <a:pt x="409295" y="299466"/>
                  </a:moveTo>
                  <a:lnTo>
                    <a:pt x="406069" y="298081"/>
                  </a:lnTo>
                  <a:lnTo>
                    <a:pt x="375716" y="298081"/>
                  </a:lnTo>
                  <a:lnTo>
                    <a:pt x="372503" y="296710"/>
                  </a:lnTo>
                  <a:lnTo>
                    <a:pt x="372503" y="282905"/>
                  </a:lnTo>
                  <a:lnTo>
                    <a:pt x="375716" y="279692"/>
                  </a:lnTo>
                  <a:lnTo>
                    <a:pt x="388594" y="279692"/>
                  </a:lnTo>
                  <a:lnTo>
                    <a:pt x="390893" y="276466"/>
                  </a:lnTo>
                  <a:lnTo>
                    <a:pt x="390893" y="259918"/>
                  </a:lnTo>
                  <a:lnTo>
                    <a:pt x="388594" y="256692"/>
                  </a:lnTo>
                  <a:lnTo>
                    <a:pt x="373875" y="256692"/>
                  </a:lnTo>
                  <a:lnTo>
                    <a:pt x="372503" y="253479"/>
                  </a:lnTo>
                  <a:lnTo>
                    <a:pt x="372503" y="223126"/>
                  </a:lnTo>
                  <a:lnTo>
                    <a:pt x="373875" y="219900"/>
                  </a:lnTo>
                  <a:lnTo>
                    <a:pt x="387680" y="219900"/>
                  </a:lnTo>
                  <a:lnTo>
                    <a:pt x="390893" y="216687"/>
                  </a:lnTo>
                  <a:lnTo>
                    <a:pt x="390893" y="204724"/>
                  </a:lnTo>
                  <a:lnTo>
                    <a:pt x="387680" y="201510"/>
                  </a:lnTo>
                  <a:lnTo>
                    <a:pt x="375716" y="201510"/>
                  </a:lnTo>
                  <a:lnTo>
                    <a:pt x="372503" y="204724"/>
                  </a:lnTo>
                  <a:lnTo>
                    <a:pt x="372503" y="216687"/>
                  </a:lnTo>
                  <a:lnTo>
                    <a:pt x="369277" y="219900"/>
                  </a:lnTo>
                  <a:lnTo>
                    <a:pt x="357327" y="219900"/>
                  </a:lnTo>
                  <a:lnTo>
                    <a:pt x="354101" y="223126"/>
                  </a:lnTo>
                  <a:lnTo>
                    <a:pt x="354101" y="235077"/>
                  </a:lnTo>
                  <a:lnTo>
                    <a:pt x="350888" y="238302"/>
                  </a:lnTo>
                  <a:lnTo>
                    <a:pt x="338924" y="238302"/>
                  </a:lnTo>
                  <a:lnTo>
                    <a:pt x="335711" y="241515"/>
                  </a:lnTo>
                  <a:lnTo>
                    <a:pt x="335711" y="253479"/>
                  </a:lnTo>
                  <a:lnTo>
                    <a:pt x="338924" y="256692"/>
                  </a:lnTo>
                  <a:lnTo>
                    <a:pt x="352729" y="256692"/>
                  </a:lnTo>
                  <a:lnTo>
                    <a:pt x="354101" y="259918"/>
                  </a:lnTo>
                  <a:lnTo>
                    <a:pt x="354101" y="294868"/>
                  </a:lnTo>
                  <a:lnTo>
                    <a:pt x="352729" y="298081"/>
                  </a:lnTo>
                  <a:lnTo>
                    <a:pt x="338924" y="298081"/>
                  </a:lnTo>
                  <a:lnTo>
                    <a:pt x="335711" y="301307"/>
                  </a:lnTo>
                  <a:lnTo>
                    <a:pt x="335711" y="313258"/>
                  </a:lnTo>
                  <a:lnTo>
                    <a:pt x="332486" y="316484"/>
                  </a:lnTo>
                  <a:lnTo>
                    <a:pt x="326517" y="316484"/>
                  </a:lnTo>
                  <a:lnTo>
                    <a:pt x="321576" y="315417"/>
                  </a:lnTo>
                  <a:lnTo>
                    <a:pt x="318808" y="310388"/>
                  </a:lnTo>
                  <a:lnTo>
                    <a:pt x="317665" y="299466"/>
                  </a:lnTo>
                  <a:lnTo>
                    <a:pt x="317576" y="298081"/>
                  </a:lnTo>
                  <a:lnTo>
                    <a:pt x="317080" y="259918"/>
                  </a:lnTo>
                  <a:lnTo>
                    <a:pt x="317030" y="256159"/>
                  </a:lnTo>
                  <a:lnTo>
                    <a:pt x="315810" y="244398"/>
                  </a:lnTo>
                  <a:lnTo>
                    <a:pt x="313042" y="239369"/>
                  </a:lnTo>
                  <a:lnTo>
                    <a:pt x="308114" y="238302"/>
                  </a:lnTo>
                  <a:lnTo>
                    <a:pt x="302133" y="238302"/>
                  </a:lnTo>
                  <a:lnTo>
                    <a:pt x="298919" y="235077"/>
                  </a:lnTo>
                  <a:lnTo>
                    <a:pt x="298919" y="241515"/>
                  </a:lnTo>
                  <a:lnTo>
                    <a:pt x="298919" y="253479"/>
                  </a:lnTo>
                  <a:lnTo>
                    <a:pt x="295706" y="256692"/>
                  </a:lnTo>
                  <a:lnTo>
                    <a:pt x="282829" y="256692"/>
                  </a:lnTo>
                  <a:lnTo>
                    <a:pt x="280530" y="259918"/>
                  </a:lnTo>
                  <a:lnTo>
                    <a:pt x="280530" y="276466"/>
                  </a:lnTo>
                  <a:lnTo>
                    <a:pt x="282829" y="279692"/>
                  </a:lnTo>
                  <a:lnTo>
                    <a:pt x="295706" y="279692"/>
                  </a:lnTo>
                  <a:lnTo>
                    <a:pt x="298919" y="282905"/>
                  </a:lnTo>
                  <a:lnTo>
                    <a:pt x="298919" y="294868"/>
                  </a:lnTo>
                  <a:lnTo>
                    <a:pt x="298919" y="319697"/>
                  </a:lnTo>
                  <a:lnTo>
                    <a:pt x="298919" y="331660"/>
                  </a:lnTo>
                  <a:lnTo>
                    <a:pt x="295706" y="334873"/>
                  </a:lnTo>
                  <a:lnTo>
                    <a:pt x="283743" y="334873"/>
                  </a:lnTo>
                  <a:lnTo>
                    <a:pt x="280530" y="331660"/>
                  </a:lnTo>
                  <a:lnTo>
                    <a:pt x="280530" y="319697"/>
                  </a:lnTo>
                  <a:lnTo>
                    <a:pt x="283743" y="316484"/>
                  </a:lnTo>
                  <a:lnTo>
                    <a:pt x="295706" y="316484"/>
                  </a:lnTo>
                  <a:lnTo>
                    <a:pt x="298919" y="319697"/>
                  </a:lnTo>
                  <a:lnTo>
                    <a:pt x="298919" y="294868"/>
                  </a:lnTo>
                  <a:lnTo>
                    <a:pt x="295706" y="298081"/>
                  </a:lnTo>
                  <a:lnTo>
                    <a:pt x="283743" y="298081"/>
                  </a:lnTo>
                  <a:lnTo>
                    <a:pt x="280530" y="294868"/>
                  </a:lnTo>
                  <a:lnTo>
                    <a:pt x="280530" y="281990"/>
                  </a:lnTo>
                  <a:lnTo>
                    <a:pt x="277304" y="279692"/>
                  </a:lnTo>
                  <a:lnTo>
                    <a:pt x="259829" y="279692"/>
                  </a:lnTo>
                  <a:lnTo>
                    <a:pt x="257530" y="277393"/>
                  </a:lnTo>
                  <a:lnTo>
                    <a:pt x="257530" y="258991"/>
                  </a:lnTo>
                  <a:lnTo>
                    <a:pt x="259829" y="256692"/>
                  </a:lnTo>
                  <a:lnTo>
                    <a:pt x="277304" y="256692"/>
                  </a:lnTo>
                  <a:lnTo>
                    <a:pt x="280530" y="254393"/>
                  </a:lnTo>
                  <a:lnTo>
                    <a:pt x="280530" y="241515"/>
                  </a:lnTo>
                  <a:lnTo>
                    <a:pt x="283743" y="238302"/>
                  </a:lnTo>
                  <a:lnTo>
                    <a:pt x="295706" y="238302"/>
                  </a:lnTo>
                  <a:lnTo>
                    <a:pt x="298919" y="241515"/>
                  </a:lnTo>
                  <a:lnTo>
                    <a:pt x="298919" y="235077"/>
                  </a:lnTo>
                  <a:lnTo>
                    <a:pt x="298919" y="223126"/>
                  </a:lnTo>
                  <a:lnTo>
                    <a:pt x="302133" y="219900"/>
                  </a:lnTo>
                  <a:lnTo>
                    <a:pt x="315937" y="219900"/>
                  </a:lnTo>
                  <a:lnTo>
                    <a:pt x="317309" y="216687"/>
                  </a:lnTo>
                  <a:lnTo>
                    <a:pt x="317309" y="186334"/>
                  </a:lnTo>
                  <a:lnTo>
                    <a:pt x="315937" y="183121"/>
                  </a:lnTo>
                  <a:lnTo>
                    <a:pt x="300304" y="183121"/>
                  </a:lnTo>
                  <a:lnTo>
                    <a:pt x="298919" y="186334"/>
                  </a:lnTo>
                  <a:lnTo>
                    <a:pt x="298919" y="219900"/>
                  </a:lnTo>
                  <a:lnTo>
                    <a:pt x="257530" y="219900"/>
                  </a:lnTo>
                  <a:lnTo>
                    <a:pt x="257530" y="253479"/>
                  </a:lnTo>
                  <a:lnTo>
                    <a:pt x="256146" y="256692"/>
                  </a:lnTo>
                  <a:lnTo>
                    <a:pt x="241439" y="256692"/>
                  </a:lnTo>
                  <a:lnTo>
                    <a:pt x="239141" y="259918"/>
                  </a:lnTo>
                  <a:lnTo>
                    <a:pt x="239141" y="276466"/>
                  </a:lnTo>
                  <a:lnTo>
                    <a:pt x="241439" y="279692"/>
                  </a:lnTo>
                  <a:lnTo>
                    <a:pt x="248335" y="279692"/>
                  </a:lnTo>
                  <a:lnTo>
                    <a:pt x="253263" y="280581"/>
                  </a:lnTo>
                  <a:lnTo>
                    <a:pt x="256032" y="284353"/>
                  </a:lnTo>
                  <a:lnTo>
                    <a:pt x="257251" y="292684"/>
                  </a:lnTo>
                  <a:lnTo>
                    <a:pt x="257251" y="321881"/>
                  </a:lnTo>
                  <a:lnTo>
                    <a:pt x="256032" y="330225"/>
                  </a:lnTo>
                  <a:lnTo>
                    <a:pt x="253263" y="333997"/>
                  </a:lnTo>
                  <a:lnTo>
                    <a:pt x="248335" y="334873"/>
                  </a:lnTo>
                  <a:lnTo>
                    <a:pt x="240512" y="334873"/>
                  </a:lnTo>
                  <a:lnTo>
                    <a:pt x="239141" y="331660"/>
                  </a:lnTo>
                  <a:lnTo>
                    <a:pt x="239141" y="338099"/>
                  </a:lnTo>
                  <a:lnTo>
                    <a:pt x="239141" y="350050"/>
                  </a:lnTo>
                  <a:lnTo>
                    <a:pt x="235915" y="353275"/>
                  </a:lnTo>
                  <a:lnTo>
                    <a:pt x="223964" y="353275"/>
                  </a:lnTo>
                  <a:lnTo>
                    <a:pt x="220738" y="350050"/>
                  </a:lnTo>
                  <a:lnTo>
                    <a:pt x="220738" y="338099"/>
                  </a:lnTo>
                  <a:lnTo>
                    <a:pt x="217525" y="334873"/>
                  </a:lnTo>
                  <a:lnTo>
                    <a:pt x="205562" y="334873"/>
                  </a:lnTo>
                  <a:lnTo>
                    <a:pt x="202349" y="331660"/>
                  </a:lnTo>
                  <a:lnTo>
                    <a:pt x="202349" y="319697"/>
                  </a:lnTo>
                  <a:lnTo>
                    <a:pt x="205562" y="316484"/>
                  </a:lnTo>
                  <a:lnTo>
                    <a:pt x="217525" y="316484"/>
                  </a:lnTo>
                  <a:lnTo>
                    <a:pt x="220738" y="319697"/>
                  </a:lnTo>
                  <a:lnTo>
                    <a:pt x="220738" y="331660"/>
                  </a:lnTo>
                  <a:lnTo>
                    <a:pt x="223964" y="334873"/>
                  </a:lnTo>
                  <a:lnTo>
                    <a:pt x="235915" y="334873"/>
                  </a:lnTo>
                  <a:lnTo>
                    <a:pt x="239141" y="338099"/>
                  </a:lnTo>
                  <a:lnTo>
                    <a:pt x="239141" y="331660"/>
                  </a:lnTo>
                  <a:lnTo>
                    <a:pt x="239141" y="316484"/>
                  </a:lnTo>
                  <a:lnTo>
                    <a:pt x="239141" y="298081"/>
                  </a:lnTo>
                  <a:lnTo>
                    <a:pt x="147154" y="298081"/>
                  </a:lnTo>
                  <a:lnTo>
                    <a:pt x="147154" y="331660"/>
                  </a:lnTo>
                  <a:lnTo>
                    <a:pt x="148539" y="334873"/>
                  </a:lnTo>
                  <a:lnTo>
                    <a:pt x="162331" y="334873"/>
                  </a:lnTo>
                  <a:lnTo>
                    <a:pt x="165557" y="331660"/>
                  </a:lnTo>
                  <a:lnTo>
                    <a:pt x="165557" y="319697"/>
                  </a:lnTo>
                  <a:lnTo>
                    <a:pt x="168770" y="316484"/>
                  </a:lnTo>
                  <a:lnTo>
                    <a:pt x="180733" y="316484"/>
                  </a:lnTo>
                  <a:lnTo>
                    <a:pt x="183946" y="319697"/>
                  </a:lnTo>
                  <a:lnTo>
                    <a:pt x="183946" y="331660"/>
                  </a:lnTo>
                  <a:lnTo>
                    <a:pt x="187172" y="334873"/>
                  </a:lnTo>
                  <a:lnTo>
                    <a:pt x="199123" y="334873"/>
                  </a:lnTo>
                  <a:lnTo>
                    <a:pt x="202349" y="338099"/>
                  </a:lnTo>
                  <a:lnTo>
                    <a:pt x="202349" y="350050"/>
                  </a:lnTo>
                  <a:lnTo>
                    <a:pt x="199123" y="353275"/>
                  </a:lnTo>
                  <a:lnTo>
                    <a:pt x="187172" y="353275"/>
                  </a:lnTo>
                  <a:lnTo>
                    <a:pt x="183946" y="356489"/>
                  </a:lnTo>
                  <a:lnTo>
                    <a:pt x="183946" y="368452"/>
                  </a:lnTo>
                  <a:lnTo>
                    <a:pt x="187172" y="371665"/>
                  </a:lnTo>
                  <a:lnTo>
                    <a:pt x="199123" y="371665"/>
                  </a:lnTo>
                  <a:lnTo>
                    <a:pt x="202349" y="368452"/>
                  </a:lnTo>
                  <a:lnTo>
                    <a:pt x="202349" y="356489"/>
                  </a:lnTo>
                  <a:lnTo>
                    <a:pt x="205562" y="353275"/>
                  </a:lnTo>
                  <a:lnTo>
                    <a:pt x="217525" y="353275"/>
                  </a:lnTo>
                  <a:lnTo>
                    <a:pt x="220738" y="356489"/>
                  </a:lnTo>
                  <a:lnTo>
                    <a:pt x="220738" y="368452"/>
                  </a:lnTo>
                  <a:lnTo>
                    <a:pt x="223964" y="371665"/>
                  </a:lnTo>
                  <a:lnTo>
                    <a:pt x="235915" y="371665"/>
                  </a:lnTo>
                  <a:lnTo>
                    <a:pt x="239141" y="374878"/>
                  </a:lnTo>
                  <a:lnTo>
                    <a:pt x="239141" y="388683"/>
                  </a:lnTo>
                  <a:lnTo>
                    <a:pt x="242354" y="390055"/>
                  </a:lnTo>
                  <a:lnTo>
                    <a:pt x="280530" y="390055"/>
                  </a:lnTo>
                  <a:lnTo>
                    <a:pt x="280530" y="353275"/>
                  </a:lnTo>
                  <a:lnTo>
                    <a:pt x="314096" y="353275"/>
                  </a:lnTo>
                  <a:lnTo>
                    <a:pt x="317309" y="351891"/>
                  </a:lnTo>
                  <a:lnTo>
                    <a:pt x="317309" y="338099"/>
                  </a:lnTo>
                  <a:lnTo>
                    <a:pt x="320535" y="334873"/>
                  </a:lnTo>
                  <a:lnTo>
                    <a:pt x="332486" y="334873"/>
                  </a:lnTo>
                  <a:lnTo>
                    <a:pt x="335711" y="331660"/>
                  </a:lnTo>
                  <a:lnTo>
                    <a:pt x="335711" y="319697"/>
                  </a:lnTo>
                  <a:lnTo>
                    <a:pt x="338924" y="316484"/>
                  </a:lnTo>
                  <a:lnTo>
                    <a:pt x="350888" y="316484"/>
                  </a:lnTo>
                  <a:lnTo>
                    <a:pt x="354101" y="313258"/>
                  </a:lnTo>
                  <a:lnTo>
                    <a:pt x="354101" y="301307"/>
                  </a:lnTo>
                  <a:lnTo>
                    <a:pt x="357327" y="298081"/>
                  </a:lnTo>
                  <a:lnTo>
                    <a:pt x="371119" y="298081"/>
                  </a:lnTo>
                  <a:lnTo>
                    <a:pt x="372503" y="301307"/>
                  </a:lnTo>
                  <a:lnTo>
                    <a:pt x="372503" y="331660"/>
                  </a:lnTo>
                  <a:lnTo>
                    <a:pt x="373875" y="334873"/>
                  </a:lnTo>
                  <a:lnTo>
                    <a:pt x="387680" y="334873"/>
                  </a:lnTo>
                  <a:lnTo>
                    <a:pt x="390893" y="331660"/>
                  </a:lnTo>
                  <a:lnTo>
                    <a:pt x="390893" y="319697"/>
                  </a:lnTo>
                  <a:lnTo>
                    <a:pt x="394119" y="316484"/>
                  </a:lnTo>
                  <a:lnTo>
                    <a:pt x="406069" y="316484"/>
                  </a:lnTo>
                  <a:lnTo>
                    <a:pt x="409295" y="313258"/>
                  </a:lnTo>
                  <a:lnTo>
                    <a:pt x="409295" y="299466"/>
                  </a:lnTo>
                  <a:close/>
                </a:path>
                <a:path w="538479" h="537209">
                  <a:moveTo>
                    <a:pt x="427685" y="411670"/>
                  </a:moveTo>
                  <a:lnTo>
                    <a:pt x="424472" y="408457"/>
                  </a:lnTo>
                  <a:lnTo>
                    <a:pt x="412508" y="408457"/>
                  </a:lnTo>
                  <a:lnTo>
                    <a:pt x="409295" y="411670"/>
                  </a:lnTo>
                  <a:lnTo>
                    <a:pt x="409295" y="417652"/>
                  </a:lnTo>
                  <a:lnTo>
                    <a:pt x="409295" y="423633"/>
                  </a:lnTo>
                  <a:lnTo>
                    <a:pt x="412508" y="426847"/>
                  </a:lnTo>
                  <a:lnTo>
                    <a:pt x="424472" y="426847"/>
                  </a:lnTo>
                  <a:lnTo>
                    <a:pt x="427685" y="423633"/>
                  </a:lnTo>
                  <a:lnTo>
                    <a:pt x="427685" y="411670"/>
                  </a:lnTo>
                  <a:close/>
                </a:path>
                <a:path w="538479" h="537209">
                  <a:moveTo>
                    <a:pt x="446074" y="319697"/>
                  </a:moveTo>
                  <a:lnTo>
                    <a:pt x="444703" y="316484"/>
                  </a:lnTo>
                  <a:lnTo>
                    <a:pt x="429069" y="316484"/>
                  </a:lnTo>
                  <a:lnTo>
                    <a:pt x="427685" y="319697"/>
                  </a:lnTo>
                  <a:lnTo>
                    <a:pt x="427685" y="334873"/>
                  </a:lnTo>
                  <a:lnTo>
                    <a:pt x="427685" y="350050"/>
                  </a:lnTo>
                  <a:lnTo>
                    <a:pt x="429069" y="353263"/>
                  </a:lnTo>
                  <a:lnTo>
                    <a:pt x="444703" y="353263"/>
                  </a:lnTo>
                  <a:lnTo>
                    <a:pt x="446074" y="350050"/>
                  </a:lnTo>
                  <a:lnTo>
                    <a:pt x="446074" y="319697"/>
                  </a:lnTo>
                  <a:close/>
                </a:path>
                <a:path w="538479" h="537209">
                  <a:moveTo>
                    <a:pt x="538048" y="238760"/>
                  </a:moveTo>
                  <a:lnTo>
                    <a:pt x="504482" y="238760"/>
                  </a:lnTo>
                  <a:lnTo>
                    <a:pt x="501256" y="237490"/>
                  </a:lnTo>
                  <a:lnTo>
                    <a:pt x="501256" y="283210"/>
                  </a:lnTo>
                  <a:lnTo>
                    <a:pt x="501256" y="313690"/>
                  </a:lnTo>
                  <a:lnTo>
                    <a:pt x="499884" y="317500"/>
                  </a:lnTo>
                  <a:lnTo>
                    <a:pt x="486079" y="317500"/>
                  </a:lnTo>
                  <a:lnTo>
                    <a:pt x="482866" y="313690"/>
                  </a:lnTo>
                  <a:lnTo>
                    <a:pt x="482866" y="302260"/>
                  </a:lnTo>
                  <a:lnTo>
                    <a:pt x="479640" y="298450"/>
                  </a:lnTo>
                  <a:lnTo>
                    <a:pt x="465848" y="298450"/>
                  </a:lnTo>
                  <a:lnTo>
                    <a:pt x="464477" y="295910"/>
                  </a:lnTo>
                  <a:lnTo>
                    <a:pt x="464477" y="260350"/>
                  </a:lnTo>
                  <a:lnTo>
                    <a:pt x="463092" y="257810"/>
                  </a:lnTo>
                  <a:lnTo>
                    <a:pt x="449300" y="257810"/>
                  </a:lnTo>
                  <a:lnTo>
                    <a:pt x="446074" y="254000"/>
                  </a:lnTo>
                  <a:lnTo>
                    <a:pt x="446074" y="247650"/>
                  </a:lnTo>
                  <a:lnTo>
                    <a:pt x="445185" y="242570"/>
                  </a:lnTo>
                  <a:lnTo>
                    <a:pt x="441413" y="240030"/>
                  </a:lnTo>
                  <a:lnTo>
                    <a:pt x="433070" y="238760"/>
                  </a:lnTo>
                  <a:lnTo>
                    <a:pt x="403885" y="238760"/>
                  </a:lnTo>
                  <a:lnTo>
                    <a:pt x="395541" y="240030"/>
                  </a:lnTo>
                  <a:lnTo>
                    <a:pt x="391769" y="242570"/>
                  </a:lnTo>
                  <a:lnTo>
                    <a:pt x="390893" y="247650"/>
                  </a:lnTo>
                  <a:lnTo>
                    <a:pt x="390893" y="256540"/>
                  </a:lnTo>
                  <a:lnTo>
                    <a:pt x="394106" y="257810"/>
                  </a:lnTo>
                  <a:lnTo>
                    <a:pt x="427685" y="257810"/>
                  </a:lnTo>
                  <a:lnTo>
                    <a:pt x="427685" y="295910"/>
                  </a:lnTo>
                  <a:lnTo>
                    <a:pt x="429056" y="298450"/>
                  </a:lnTo>
                  <a:lnTo>
                    <a:pt x="442861" y="298450"/>
                  </a:lnTo>
                  <a:lnTo>
                    <a:pt x="446074" y="302260"/>
                  </a:lnTo>
                  <a:lnTo>
                    <a:pt x="446074" y="313690"/>
                  </a:lnTo>
                  <a:lnTo>
                    <a:pt x="449300" y="317500"/>
                  </a:lnTo>
                  <a:lnTo>
                    <a:pt x="461251" y="317500"/>
                  </a:lnTo>
                  <a:lnTo>
                    <a:pt x="464477" y="320040"/>
                  </a:lnTo>
                  <a:lnTo>
                    <a:pt x="464477" y="332740"/>
                  </a:lnTo>
                  <a:lnTo>
                    <a:pt x="467690" y="335280"/>
                  </a:lnTo>
                  <a:lnTo>
                    <a:pt x="481482" y="335280"/>
                  </a:lnTo>
                  <a:lnTo>
                    <a:pt x="482866" y="339090"/>
                  </a:lnTo>
                  <a:lnTo>
                    <a:pt x="482866" y="372110"/>
                  </a:lnTo>
                  <a:lnTo>
                    <a:pt x="446074" y="372110"/>
                  </a:lnTo>
                  <a:lnTo>
                    <a:pt x="446074" y="391160"/>
                  </a:lnTo>
                  <a:lnTo>
                    <a:pt x="446074" y="445770"/>
                  </a:lnTo>
                  <a:lnTo>
                    <a:pt x="390893" y="445770"/>
                  </a:lnTo>
                  <a:lnTo>
                    <a:pt x="390893" y="391160"/>
                  </a:lnTo>
                  <a:lnTo>
                    <a:pt x="446074" y="391160"/>
                  </a:lnTo>
                  <a:lnTo>
                    <a:pt x="446074" y="372110"/>
                  </a:lnTo>
                  <a:lnTo>
                    <a:pt x="409282" y="372110"/>
                  </a:lnTo>
                  <a:lnTo>
                    <a:pt x="409282" y="339090"/>
                  </a:lnTo>
                  <a:lnTo>
                    <a:pt x="407911" y="335280"/>
                  </a:lnTo>
                  <a:lnTo>
                    <a:pt x="392264" y="335280"/>
                  </a:lnTo>
                  <a:lnTo>
                    <a:pt x="390893" y="339090"/>
                  </a:lnTo>
                  <a:lnTo>
                    <a:pt x="390893" y="369570"/>
                  </a:lnTo>
                  <a:lnTo>
                    <a:pt x="389509" y="372110"/>
                  </a:lnTo>
                  <a:lnTo>
                    <a:pt x="373875" y="372110"/>
                  </a:lnTo>
                  <a:lnTo>
                    <a:pt x="372491" y="375920"/>
                  </a:lnTo>
                  <a:lnTo>
                    <a:pt x="372491" y="406400"/>
                  </a:lnTo>
                  <a:lnTo>
                    <a:pt x="371119" y="408940"/>
                  </a:lnTo>
                  <a:lnTo>
                    <a:pt x="357314" y="408940"/>
                  </a:lnTo>
                  <a:lnTo>
                    <a:pt x="354101" y="412750"/>
                  </a:lnTo>
                  <a:lnTo>
                    <a:pt x="354101" y="424180"/>
                  </a:lnTo>
                  <a:lnTo>
                    <a:pt x="350875" y="427990"/>
                  </a:lnTo>
                  <a:lnTo>
                    <a:pt x="337083" y="427990"/>
                  </a:lnTo>
                  <a:lnTo>
                    <a:pt x="335699" y="424180"/>
                  </a:lnTo>
                  <a:lnTo>
                    <a:pt x="335699" y="393700"/>
                  </a:lnTo>
                  <a:lnTo>
                    <a:pt x="337083" y="391160"/>
                  </a:lnTo>
                  <a:lnTo>
                    <a:pt x="350875" y="391160"/>
                  </a:lnTo>
                  <a:lnTo>
                    <a:pt x="354101" y="387350"/>
                  </a:lnTo>
                  <a:lnTo>
                    <a:pt x="354101" y="375920"/>
                  </a:lnTo>
                  <a:lnTo>
                    <a:pt x="357314" y="372110"/>
                  </a:lnTo>
                  <a:lnTo>
                    <a:pt x="369277" y="372110"/>
                  </a:lnTo>
                  <a:lnTo>
                    <a:pt x="372491" y="369570"/>
                  </a:lnTo>
                  <a:lnTo>
                    <a:pt x="372491" y="363220"/>
                  </a:lnTo>
                  <a:lnTo>
                    <a:pt x="371602" y="358140"/>
                  </a:lnTo>
                  <a:lnTo>
                    <a:pt x="367830" y="355600"/>
                  </a:lnTo>
                  <a:lnTo>
                    <a:pt x="359486" y="354330"/>
                  </a:lnTo>
                  <a:lnTo>
                    <a:pt x="330301" y="354330"/>
                  </a:lnTo>
                  <a:lnTo>
                    <a:pt x="321957" y="355600"/>
                  </a:lnTo>
                  <a:lnTo>
                    <a:pt x="318185" y="358140"/>
                  </a:lnTo>
                  <a:lnTo>
                    <a:pt x="317309" y="363220"/>
                  </a:lnTo>
                  <a:lnTo>
                    <a:pt x="317309" y="369570"/>
                  </a:lnTo>
                  <a:lnTo>
                    <a:pt x="314096" y="372110"/>
                  </a:lnTo>
                  <a:lnTo>
                    <a:pt x="302133" y="372110"/>
                  </a:lnTo>
                  <a:lnTo>
                    <a:pt x="298919" y="375920"/>
                  </a:lnTo>
                  <a:lnTo>
                    <a:pt x="298919" y="387350"/>
                  </a:lnTo>
                  <a:lnTo>
                    <a:pt x="295694" y="391160"/>
                  </a:lnTo>
                  <a:lnTo>
                    <a:pt x="283743" y="391160"/>
                  </a:lnTo>
                  <a:lnTo>
                    <a:pt x="280517" y="393700"/>
                  </a:lnTo>
                  <a:lnTo>
                    <a:pt x="280517" y="406400"/>
                  </a:lnTo>
                  <a:lnTo>
                    <a:pt x="277304" y="408940"/>
                  </a:lnTo>
                  <a:lnTo>
                    <a:pt x="260743" y="408940"/>
                  </a:lnTo>
                  <a:lnTo>
                    <a:pt x="257530" y="411480"/>
                  </a:lnTo>
                  <a:lnTo>
                    <a:pt x="257530" y="424180"/>
                  </a:lnTo>
                  <a:lnTo>
                    <a:pt x="254304" y="427990"/>
                  </a:lnTo>
                  <a:lnTo>
                    <a:pt x="242354" y="427990"/>
                  </a:lnTo>
                  <a:lnTo>
                    <a:pt x="239128" y="424180"/>
                  </a:lnTo>
                  <a:lnTo>
                    <a:pt x="239128" y="412750"/>
                  </a:lnTo>
                  <a:lnTo>
                    <a:pt x="235915" y="408940"/>
                  </a:lnTo>
                  <a:lnTo>
                    <a:pt x="222110" y="408940"/>
                  </a:lnTo>
                  <a:lnTo>
                    <a:pt x="220738" y="406400"/>
                  </a:lnTo>
                  <a:lnTo>
                    <a:pt x="220738" y="482600"/>
                  </a:lnTo>
                  <a:lnTo>
                    <a:pt x="183946" y="482600"/>
                  </a:lnTo>
                  <a:lnTo>
                    <a:pt x="183946" y="449580"/>
                  </a:lnTo>
                  <a:lnTo>
                    <a:pt x="185331" y="445770"/>
                  </a:lnTo>
                  <a:lnTo>
                    <a:pt x="199123" y="445770"/>
                  </a:lnTo>
                  <a:lnTo>
                    <a:pt x="202336" y="443230"/>
                  </a:lnTo>
                  <a:lnTo>
                    <a:pt x="202336" y="430530"/>
                  </a:lnTo>
                  <a:lnTo>
                    <a:pt x="205562" y="427990"/>
                  </a:lnTo>
                  <a:lnTo>
                    <a:pt x="216458" y="427990"/>
                  </a:lnTo>
                  <a:lnTo>
                    <a:pt x="219240" y="431800"/>
                  </a:lnTo>
                  <a:lnTo>
                    <a:pt x="220459" y="440690"/>
                  </a:lnTo>
                  <a:lnTo>
                    <a:pt x="220510" y="443230"/>
                  </a:lnTo>
                  <a:lnTo>
                    <a:pt x="220637" y="449580"/>
                  </a:lnTo>
                  <a:lnTo>
                    <a:pt x="220738" y="482600"/>
                  </a:lnTo>
                  <a:lnTo>
                    <a:pt x="220738" y="406400"/>
                  </a:lnTo>
                  <a:lnTo>
                    <a:pt x="220738" y="375920"/>
                  </a:lnTo>
                  <a:lnTo>
                    <a:pt x="219354" y="372110"/>
                  </a:lnTo>
                  <a:lnTo>
                    <a:pt x="203720" y="372110"/>
                  </a:lnTo>
                  <a:lnTo>
                    <a:pt x="202336" y="375920"/>
                  </a:lnTo>
                  <a:lnTo>
                    <a:pt x="202336" y="406400"/>
                  </a:lnTo>
                  <a:lnTo>
                    <a:pt x="200964" y="408940"/>
                  </a:lnTo>
                  <a:lnTo>
                    <a:pt x="187159" y="408940"/>
                  </a:lnTo>
                  <a:lnTo>
                    <a:pt x="183946" y="406400"/>
                  </a:lnTo>
                  <a:lnTo>
                    <a:pt x="183946" y="393700"/>
                  </a:lnTo>
                  <a:lnTo>
                    <a:pt x="180721" y="391160"/>
                  </a:lnTo>
                  <a:lnTo>
                    <a:pt x="168770" y="391160"/>
                  </a:lnTo>
                  <a:lnTo>
                    <a:pt x="165544" y="387350"/>
                  </a:lnTo>
                  <a:lnTo>
                    <a:pt x="165544" y="375920"/>
                  </a:lnTo>
                  <a:lnTo>
                    <a:pt x="162331" y="372110"/>
                  </a:lnTo>
                  <a:lnTo>
                    <a:pt x="148539" y="372110"/>
                  </a:lnTo>
                  <a:lnTo>
                    <a:pt x="147154" y="369570"/>
                  </a:lnTo>
                  <a:lnTo>
                    <a:pt x="147154" y="335280"/>
                  </a:lnTo>
                  <a:lnTo>
                    <a:pt x="113588" y="335280"/>
                  </a:lnTo>
                  <a:lnTo>
                    <a:pt x="110363" y="336550"/>
                  </a:lnTo>
                  <a:lnTo>
                    <a:pt x="110363" y="350520"/>
                  </a:lnTo>
                  <a:lnTo>
                    <a:pt x="113588" y="354330"/>
                  </a:lnTo>
                  <a:lnTo>
                    <a:pt x="125539" y="354330"/>
                  </a:lnTo>
                  <a:lnTo>
                    <a:pt x="128765" y="356870"/>
                  </a:lnTo>
                  <a:lnTo>
                    <a:pt x="128765" y="370840"/>
                  </a:lnTo>
                  <a:lnTo>
                    <a:pt x="125539" y="372110"/>
                  </a:lnTo>
                  <a:lnTo>
                    <a:pt x="91973" y="372110"/>
                  </a:lnTo>
                  <a:lnTo>
                    <a:pt x="91871" y="339090"/>
                  </a:lnTo>
                  <a:lnTo>
                    <a:pt x="91744" y="332740"/>
                  </a:lnTo>
                  <a:lnTo>
                    <a:pt x="91694" y="330200"/>
                  </a:lnTo>
                  <a:lnTo>
                    <a:pt x="90474" y="321310"/>
                  </a:lnTo>
                  <a:lnTo>
                    <a:pt x="87693" y="317500"/>
                  </a:lnTo>
                  <a:lnTo>
                    <a:pt x="74955" y="317500"/>
                  </a:lnTo>
                  <a:lnTo>
                    <a:pt x="73571" y="313690"/>
                  </a:lnTo>
                  <a:lnTo>
                    <a:pt x="73571" y="283210"/>
                  </a:lnTo>
                  <a:lnTo>
                    <a:pt x="72199" y="280670"/>
                  </a:lnTo>
                  <a:lnTo>
                    <a:pt x="57480" y="280670"/>
                  </a:lnTo>
                  <a:lnTo>
                    <a:pt x="55181" y="276860"/>
                  </a:lnTo>
                  <a:lnTo>
                    <a:pt x="55181" y="260350"/>
                  </a:lnTo>
                  <a:lnTo>
                    <a:pt x="57480" y="257810"/>
                  </a:lnTo>
                  <a:lnTo>
                    <a:pt x="71272" y="257810"/>
                  </a:lnTo>
                  <a:lnTo>
                    <a:pt x="73571" y="260350"/>
                  </a:lnTo>
                  <a:lnTo>
                    <a:pt x="73571" y="276860"/>
                  </a:lnTo>
                  <a:lnTo>
                    <a:pt x="75869" y="280670"/>
                  </a:lnTo>
                  <a:lnTo>
                    <a:pt x="89674" y="280670"/>
                  </a:lnTo>
                  <a:lnTo>
                    <a:pt x="91973" y="276860"/>
                  </a:lnTo>
                  <a:lnTo>
                    <a:pt x="91973" y="260350"/>
                  </a:lnTo>
                  <a:lnTo>
                    <a:pt x="94272" y="257810"/>
                  </a:lnTo>
                  <a:lnTo>
                    <a:pt x="107149" y="257810"/>
                  </a:lnTo>
                  <a:lnTo>
                    <a:pt x="110363" y="254000"/>
                  </a:lnTo>
                  <a:lnTo>
                    <a:pt x="110363" y="242570"/>
                  </a:lnTo>
                  <a:lnTo>
                    <a:pt x="107149" y="238760"/>
                  </a:lnTo>
                  <a:lnTo>
                    <a:pt x="95186" y="238760"/>
                  </a:lnTo>
                  <a:lnTo>
                    <a:pt x="91973" y="236220"/>
                  </a:lnTo>
                  <a:lnTo>
                    <a:pt x="91973" y="223520"/>
                  </a:lnTo>
                  <a:lnTo>
                    <a:pt x="88747" y="220980"/>
                  </a:lnTo>
                  <a:lnTo>
                    <a:pt x="76796" y="220980"/>
                  </a:lnTo>
                  <a:lnTo>
                    <a:pt x="73571" y="217170"/>
                  </a:lnTo>
                  <a:lnTo>
                    <a:pt x="73571" y="205740"/>
                  </a:lnTo>
                  <a:lnTo>
                    <a:pt x="76796" y="201930"/>
                  </a:lnTo>
                  <a:lnTo>
                    <a:pt x="88747" y="201930"/>
                  </a:lnTo>
                  <a:lnTo>
                    <a:pt x="91973" y="205740"/>
                  </a:lnTo>
                  <a:lnTo>
                    <a:pt x="91973" y="217170"/>
                  </a:lnTo>
                  <a:lnTo>
                    <a:pt x="95186" y="220980"/>
                  </a:lnTo>
                  <a:lnTo>
                    <a:pt x="107149" y="220980"/>
                  </a:lnTo>
                  <a:lnTo>
                    <a:pt x="110363" y="217170"/>
                  </a:lnTo>
                  <a:lnTo>
                    <a:pt x="110363" y="203200"/>
                  </a:lnTo>
                  <a:lnTo>
                    <a:pt x="113588" y="201930"/>
                  </a:lnTo>
                  <a:lnTo>
                    <a:pt x="147154" y="201930"/>
                  </a:lnTo>
                  <a:lnTo>
                    <a:pt x="147218" y="233680"/>
                  </a:lnTo>
                  <a:lnTo>
                    <a:pt x="147294" y="237490"/>
                  </a:lnTo>
                  <a:lnTo>
                    <a:pt x="147421" y="243840"/>
                  </a:lnTo>
                  <a:lnTo>
                    <a:pt x="148640" y="252730"/>
                  </a:lnTo>
                  <a:lnTo>
                    <a:pt x="151409" y="256540"/>
                  </a:lnTo>
                  <a:lnTo>
                    <a:pt x="156349" y="257810"/>
                  </a:lnTo>
                  <a:lnTo>
                    <a:pt x="163245" y="257810"/>
                  </a:lnTo>
                  <a:lnTo>
                    <a:pt x="165544" y="260350"/>
                  </a:lnTo>
                  <a:lnTo>
                    <a:pt x="165544" y="269240"/>
                  </a:lnTo>
                  <a:lnTo>
                    <a:pt x="166166" y="275590"/>
                  </a:lnTo>
                  <a:lnTo>
                    <a:pt x="169506" y="278130"/>
                  </a:lnTo>
                  <a:lnTo>
                    <a:pt x="177761" y="280670"/>
                  </a:lnTo>
                  <a:lnTo>
                    <a:pt x="208508" y="280670"/>
                  </a:lnTo>
                  <a:lnTo>
                    <a:pt x="216763" y="278130"/>
                  </a:lnTo>
                  <a:lnTo>
                    <a:pt x="220103" y="275590"/>
                  </a:lnTo>
                  <a:lnTo>
                    <a:pt x="220738" y="269240"/>
                  </a:lnTo>
                  <a:lnTo>
                    <a:pt x="220738" y="260350"/>
                  </a:lnTo>
                  <a:lnTo>
                    <a:pt x="218440" y="257810"/>
                  </a:lnTo>
                  <a:lnTo>
                    <a:pt x="203720" y="257810"/>
                  </a:lnTo>
                  <a:lnTo>
                    <a:pt x="202336" y="254000"/>
                  </a:lnTo>
                  <a:lnTo>
                    <a:pt x="202336" y="223520"/>
                  </a:lnTo>
                  <a:lnTo>
                    <a:pt x="200964" y="220980"/>
                  </a:lnTo>
                  <a:lnTo>
                    <a:pt x="187159" y="220980"/>
                  </a:lnTo>
                  <a:lnTo>
                    <a:pt x="183946" y="217170"/>
                  </a:lnTo>
                  <a:lnTo>
                    <a:pt x="183946" y="205740"/>
                  </a:lnTo>
                  <a:lnTo>
                    <a:pt x="180721" y="201930"/>
                  </a:lnTo>
                  <a:lnTo>
                    <a:pt x="168770" y="201930"/>
                  </a:lnTo>
                  <a:lnTo>
                    <a:pt x="165544" y="199390"/>
                  </a:lnTo>
                  <a:lnTo>
                    <a:pt x="165544" y="193040"/>
                  </a:lnTo>
                  <a:lnTo>
                    <a:pt x="166420" y="187960"/>
                  </a:lnTo>
                  <a:lnTo>
                    <a:pt x="170192" y="185420"/>
                  </a:lnTo>
                  <a:lnTo>
                    <a:pt x="178536" y="184150"/>
                  </a:lnTo>
                  <a:lnTo>
                    <a:pt x="207733" y="182880"/>
                  </a:lnTo>
                  <a:lnTo>
                    <a:pt x="216077" y="182880"/>
                  </a:lnTo>
                  <a:lnTo>
                    <a:pt x="219849" y="179070"/>
                  </a:lnTo>
                  <a:lnTo>
                    <a:pt x="220738" y="173990"/>
                  </a:lnTo>
                  <a:lnTo>
                    <a:pt x="220738" y="168910"/>
                  </a:lnTo>
                  <a:lnTo>
                    <a:pt x="217512" y="165100"/>
                  </a:lnTo>
                  <a:lnTo>
                    <a:pt x="205562" y="165100"/>
                  </a:lnTo>
                  <a:lnTo>
                    <a:pt x="202336" y="162560"/>
                  </a:lnTo>
                  <a:lnTo>
                    <a:pt x="202336" y="149860"/>
                  </a:lnTo>
                  <a:lnTo>
                    <a:pt x="199123" y="147320"/>
                  </a:lnTo>
                  <a:lnTo>
                    <a:pt x="187159" y="147320"/>
                  </a:lnTo>
                  <a:lnTo>
                    <a:pt x="183946" y="143510"/>
                  </a:lnTo>
                  <a:lnTo>
                    <a:pt x="183946" y="132080"/>
                  </a:lnTo>
                  <a:lnTo>
                    <a:pt x="180721" y="128270"/>
                  </a:lnTo>
                  <a:lnTo>
                    <a:pt x="168770" y="128270"/>
                  </a:lnTo>
                  <a:lnTo>
                    <a:pt x="165544" y="125730"/>
                  </a:lnTo>
                  <a:lnTo>
                    <a:pt x="165544" y="149860"/>
                  </a:lnTo>
                  <a:lnTo>
                    <a:pt x="165544" y="162560"/>
                  </a:lnTo>
                  <a:lnTo>
                    <a:pt x="162331" y="165100"/>
                  </a:lnTo>
                  <a:lnTo>
                    <a:pt x="150368" y="165100"/>
                  </a:lnTo>
                  <a:lnTo>
                    <a:pt x="147154" y="162560"/>
                  </a:lnTo>
                  <a:lnTo>
                    <a:pt x="147154" y="149860"/>
                  </a:lnTo>
                  <a:lnTo>
                    <a:pt x="150368" y="147320"/>
                  </a:lnTo>
                  <a:lnTo>
                    <a:pt x="162331" y="147320"/>
                  </a:lnTo>
                  <a:lnTo>
                    <a:pt x="165544" y="149860"/>
                  </a:lnTo>
                  <a:lnTo>
                    <a:pt x="165544" y="125730"/>
                  </a:lnTo>
                  <a:lnTo>
                    <a:pt x="165544" y="113030"/>
                  </a:lnTo>
                  <a:lnTo>
                    <a:pt x="168770" y="110490"/>
                  </a:lnTo>
                  <a:lnTo>
                    <a:pt x="180721" y="110490"/>
                  </a:lnTo>
                  <a:lnTo>
                    <a:pt x="183946" y="106680"/>
                  </a:lnTo>
                  <a:lnTo>
                    <a:pt x="183946" y="95250"/>
                  </a:lnTo>
                  <a:lnTo>
                    <a:pt x="187159" y="91440"/>
                  </a:lnTo>
                  <a:lnTo>
                    <a:pt x="199123" y="91440"/>
                  </a:lnTo>
                  <a:lnTo>
                    <a:pt x="202336" y="95250"/>
                  </a:lnTo>
                  <a:lnTo>
                    <a:pt x="202336" y="106680"/>
                  </a:lnTo>
                  <a:lnTo>
                    <a:pt x="205562" y="110490"/>
                  </a:lnTo>
                  <a:lnTo>
                    <a:pt x="219354" y="110490"/>
                  </a:lnTo>
                  <a:lnTo>
                    <a:pt x="220738" y="113030"/>
                  </a:lnTo>
                  <a:lnTo>
                    <a:pt x="220738" y="143510"/>
                  </a:lnTo>
                  <a:lnTo>
                    <a:pt x="222110" y="147320"/>
                  </a:lnTo>
                  <a:lnTo>
                    <a:pt x="237756" y="147320"/>
                  </a:lnTo>
                  <a:lnTo>
                    <a:pt x="239128" y="143510"/>
                  </a:lnTo>
                  <a:lnTo>
                    <a:pt x="239128" y="113030"/>
                  </a:lnTo>
                  <a:lnTo>
                    <a:pt x="240512" y="110490"/>
                  </a:lnTo>
                  <a:lnTo>
                    <a:pt x="254304" y="110490"/>
                  </a:lnTo>
                  <a:lnTo>
                    <a:pt x="257530" y="106680"/>
                  </a:lnTo>
                  <a:lnTo>
                    <a:pt x="257530" y="95250"/>
                  </a:lnTo>
                  <a:lnTo>
                    <a:pt x="254304" y="91440"/>
                  </a:lnTo>
                  <a:lnTo>
                    <a:pt x="242354" y="91440"/>
                  </a:lnTo>
                  <a:lnTo>
                    <a:pt x="239128" y="88900"/>
                  </a:lnTo>
                  <a:lnTo>
                    <a:pt x="239128" y="82550"/>
                  </a:lnTo>
                  <a:lnTo>
                    <a:pt x="238239" y="77470"/>
                  </a:lnTo>
                  <a:lnTo>
                    <a:pt x="234467" y="74930"/>
                  </a:lnTo>
                  <a:lnTo>
                    <a:pt x="226123" y="73660"/>
                  </a:lnTo>
                  <a:lnTo>
                    <a:pt x="196938" y="73660"/>
                  </a:lnTo>
                  <a:lnTo>
                    <a:pt x="188595" y="72390"/>
                  </a:lnTo>
                  <a:lnTo>
                    <a:pt x="184823" y="68580"/>
                  </a:lnTo>
                  <a:lnTo>
                    <a:pt x="183946" y="64770"/>
                  </a:lnTo>
                  <a:lnTo>
                    <a:pt x="184823" y="59690"/>
                  </a:lnTo>
                  <a:lnTo>
                    <a:pt x="188595" y="55880"/>
                  </a:lnTo>
                  <a:lnTo>
                    <a:pt x="196938" y="55880"/>
                  </a:lnTo>
                  <a:lnTo>
                    <a:pt x="226123" y="54610"/>
                  </a:lnTo>
                  <a:lnTo>
                    <a:pt x="234467" y="53340"/>
                  </a:lnTo>
                  <a:lnTo>
                    <a:pt x="238239" y="50800"/>
                  </a:lnTo>
                  <a:lnTo>
                    <a:pt x="239128" y="45720"/>
                  </a:lnTo>
                  <a:lnTo>
                    <a:pt x="239128" y="39370"/>
                  </a:lnTo>
                  <a:lnTo>
                    <a:pt x="242354" y="36830"/>
                  </a:lnTo>
                  <a:lnTo>
                    <a:pt x="254304" y="36830"/>
                  </a:lnTo>
                  <a:lnTo>
                    <a:pt x="257530" y="33020"/>
                  </a:lnTo>
                  <a:lnTo>
                    <a:pt x="257530" y="19050"/>
                  </a:lnTo>
                  <a:lnTo>
                    <a:pt x="260743" y="17780"/>
                  </a:lnTo>
                  <a:lnTo>
                    <a:pt x="298919" y="17780"/>
                  </a:lnTo>
                  <a:lnTo>
                    <a:pt x="298919" y="52070"/>
                  </a:lnTo>
                  <a:lnTo>
                    <a:pt x="300291" y="54610"/>
                  </a:lnTo>
                  <a:lnTo>
                    <a:pt x="314096" y="54610"/>
                  </a:lnTo>
                  <a:lnTo>
                    <a:pt x="317309" y="58420"/>
                  </a:lnTo>
                  <a:lnTo>
                    <a:pt x="317309" y="72390"/>
                  </a:lnTo>
                  <a:lnTo>
                    <a:pt x="320522" y="73660"/>
                  </a:lnTo>
                  <a:lnTo>
                    <a:pt x="350875" y="73660"/>
                  </a:lnTo>
                  <a:lnTo>
                    <a:pt x="354101" y="74930"/>
                  </a:lnTo>
                  <a:lnTo>
                    <a:pt x="354101" y="90170"/>
                  </a:lnTo>
                  <a:lnTo>
                    <a:pt x="350875" y="91440"/>
                  </a:lnTo>
                  <a:lnTo>
                    <a:pt x="335699" y="91440"/>
                  </a:lnTo>
                  <a:lnTo>
                    <a:pt x="335699" y="113030"/>
                  </a:lnTo>
                  <a:lnTo>
                    <a:pt x="335699" y="125730"/>
                  </a:lnTo>
                  <a:lnTo>
                    <a:pt x="332486" y="128270"/>
                  </a:lnTo>
                  <a:lnTo>
                    <a:pt x="320522" y="128270"/>
                  </a:lnTo>
                  <a:lnTo>
                    <a:pt x="317309" y="125730"/>
                  </a:lnTo>
                  <a:lnTo>
                    <a:pt x="317309" y="113030"/>
                  </a:lnTo>
                  <a:lnTo>
                    <a:pt x="320522" y="110490"/>
                  </a:lnTo>
                  <a:lnTo>
                    <a:pt x="332486" y="110490"/>
                  </a:lnTo>
                  <a:lnTo>
                    <a:pt x="335699" y="113030"/>
                  </a:lnTo>
                  <a:lnTo>
                    <a:pt x="335699" y="91440"/>
                  </a:lnTo>
                  <a:lnTo>
                    <a:pt x="320522" y="91440"/>
                  </a:lnTo>
                  <a:lnTo>
                    <a:pt x="317309" y="90170"/>
                  </a:lnTo>
                  <a:lnTo>
                    <a:pt x="317309" y="76200"/>
                  </a:lnTo>
                  <a:lnTo>
                    <a:pt x="314096" y="73660"/>
                  </a:lnTo>
                  <a:lnTo>
                    <a:pt x="302133" y="73660"/>
                  </a:lnTo>
                  <a:lnTo>
                    <a:pt x="298919" y="76200"/>
                  </a:lnTo>
                  <a:lnTo>
                    <a:pt x="298919" y="88900"/>
                  </a:lnTo>
                  <a:lnTo>
                    <a:pt x="295694" y="91440"/>
                  </a:lnTo>
                  <a:lnTo>
                    <a:pt x="283743" y="91440"/>
                  </a:lnTo>
                  <a:lnTo>
                    <a:pt x="280517" y="95250"/>
                  </a:lnTo>
                  <a:lnTo>
                    <a:pt x="280517" y="106680"/>
                  </a:lnTo>
                  <a:lnTo>
                    <a:pt x="283743" y="110490"/>
                  </a:lnTo>
                  <a:lnTo>
                    <a:pt x="295694" y="110490"/>
                  </a:lnTo>
                  <a:lnTo>
                    <a:pt x="298919" y="113030"/>
                  </a:lnTo>
                  <a:lnTo>
                    <a:pt x="298919" y="125730"/>
                  </a:lnTo>
                  <a:lnTo>
                    <a:pt x="295694" y="128270"/>
                  </a:lnTo>
                  <a:lnTo>
                    <a:pt x="281901" y="128270"/>
                  </a:lnTo>
                  <a:lnTo>
                    <a:pt x="280517" y="132080"/>
                  </a:lnTo>
                  <a:lnTo>
                    <a:pt x="280517" y="163830"/>
                  </a:lnTo>
                  <a:lnTo>
                    <a:pt x="279603" y="165100"/>
                  </a:lnTo>
                  <a:lnTo>
                    <a:pt x="260743" y="165100"/>
                  </a:lnTo>
                  <a:lnTo>
                    <a:pt x="257530" y="162560"/>
                  </a:lnTo>
                  <a:lnTo>
                    <a:pt x="257530" y="149860"/>
                  </a:lnTo>
                  <a:lnTo>
                    <a:pt x="254304" y="147320"/>
                  </a:lnTo>
                  <a:lnTo>
                    <a:pt x="240512" y="147320"/>
                  </a:lnTo>
                  <a:lnTo>
                    <a:pt x="239128" y="149860"/>
                  </a:lnTo>
                  <a:lnTo>
                    <a:pt x="239128" y="180340"/>
                  </a:lnTo>
                  <a:lnTo>
                    <a:pt x="237756" y="184150"/>
                  </a:lnTo>
                  <a:lnTo>
                    <a:pt x="224993" y="184150"/>
                  </a:lnTo>
                  <a:lnTo>
                    <a:pt x="222224" y="187960"/>
                  </a:lnTo>
                  <a:lnTo>
                    <a:pt x="221005" y="196850"/>
                  </a:lnTo>
                  <a:lnTo>
                    <a:pt x="221005" y="226060"/>
                  </a:lnTo>
                  <a:lnTo>
                    <a:pt x="222224" y="233680"/>
                  </a:lnTo>
                  <a:lnTo>
                    <a:pt x="224993" y="237490"/>
                  </a:lnTo>
                  <a:lnTo>
                    <a:pt x="229933" y="238760"/>
                  </a:lnTo>
                  <a:lnTo>
                    <a:pt x="237756" y="238760"/>
                  </a:lnTo>
                  <a:lnTo>
                    <a:pt x="239128" y="236220"/>
                  </a:lnTo>
                  <a:lnTo>
                    <a:pt x="239128" y="205740"/>
                  </a:lnTo>
                  <a:lnTo>
                    <a:pt x="240512" y="201930"/>
                  </a:lnTo>
                  <a:lnTo>
                    <a:pt x="254304" y="201930"/>
                  </a:lnTo>
                  <a:lnTo>
                    <a:pt x="257530" y="199390"/>
                  </a:lnTo>
                  <a:lnTo>
                    <a:pt x="257530" y="185420"/>
                  </a:lnTo>
                  <a:lnTo>
                    <a:pt x="260743" y="184150"/>
                  </a:lnTo>
                  <a:lnTo>
                    <a:pt x="298919" y="184150"/>
                  </a:lnTo>
                  <a:lnTo>
                    <a:pt x="298919" y="165100"/>
                  </a:lnTo>
                  <a:lnTo>
                    <a:pt x="298919" y="149860"/>
                  </a:lnTo>
                  <a:lnTo>
                    <a:pt x="300291" y="147320"/>
                  </a:lnTo>
                  <a:lnTo>
                    <a:pt x="315925" y="147320"/>
                  </a:lnTo>
                  <a:lnTo>
                    <a:pt x="317309" y="149860"/>
                  </a:lnTo>
                  <a:lnTo>
                    <a:pt x="317309" y="180340"/>
                  </a:lnTo>
                  <a:lnTo>
                    <a:pt x="318693" y="184150"/>
                  </a:lnTo>
                  <a:lnTo>
                    <a:pt x="334327" y="184150"/>
                  </a:lnTo>
                  <a:lnTo>
                    <a:pt x="335699" y="186690"/>
                  </a:lnTo>
                  <a:lnTo>
                    <a:pt x="335699" y="217170"/>
                  </a:lnTo>
                  <a:lnTo>
                    <a:pt x="337083" y="220980"/>
                  </a:lnTo>
                  <a:lnTo>
                    <a:pt x="352717" y="220980"/>
                  </a:lnTo>
                  <a:lnTo>
                    <a:pt x="354101" y="217170"/>
                  </a:lnTo>
                  <a:lnTo>
                    <a:pt x="354101" y="184150"/>
                  </a:lnTo>
                  <a:lnTo>
                    <a:pt x="387667" y="184150"/>
                  </a:lnTo>
                  <a:lnTo>
                    <a:pt x="390893" y="185420"/>
                  </a:lnTo>
                  <a:lnTo>
                    <a:pt x="390893" y="199390"/>
                  </a:lnTo>
                  <a:lnTo>
                    <a:pt x="394106" y="201930"/>
                  </a:lnTo>
                  <a:lnTo>
                    <a:pt x="406069" y="201930"/>
                  </a:lnTo>
                  <a:lnTo>
                    <a:pt x="409282" y="199390"/>
                  </a:lnTo>
                  <a:lnTo>
                    <a:pt x="409282" y="186690"/>
                  </a:lnTo>
                  <a:lnTo>
                    <a:pt x="412508" y="184150"/>
                  </a:lnTo>
                  <a:lnTo>
                    <a:pt x="424459" y="184150"/>
                  </a:lnTo>
                  <a:lnTo>
                    <a:pt x="427685" y="186690"/>
                  </a:lnTo>
                  <a:lnTo>
                    <a:pt x="427685" y="199390"/>
                  </a:lnTo>
                  <a:lnTo>
                    <a:pt x="424459" y="201930"/>
                  </a:lnTo>
                  <a:lnTo>
                    <a:pt x="412508" y="201930"/>
                  </a:lnTo>
                  <a:lnTo>
                    <a:pt x="409282" y="205740"/>
                  </a:lnTo>
                  <a:lnTo>
                    <a:pt x="409282" y="210820"/>
                  </a:lnTo>
                  <a:lnTo>
                    <a:pt x="410159" y="215900"/>
                  </a:lnTo>
                  <a:lnTo>
                    <a:pt x="413931" y="218440"/>
                  </a:lnTo>
                  <a:lnTo>
                    <a:pt x="422275" y="219710"/>
                  </a:lnTo>
                  <a:lnTo>
                    <a:pt x="451472" y="220980"/>
                  </a:lnTo>
                  <a:lnTo>
                    <a:pt x="459816" y="222250"/>
                  </a:lnTo>
                  <a:lnTo>
                    <a:pt x="463588" y="224790"/>
                  </a:lnTo>
                  <a:lnTo>
                    <a:pt x="464477" y="229870"/>
                  </a:lnTo>
                  <a:lnTo>
                    <a:pt x="464477" y="236220"/>
                  </a:lnTo>
                  <a:lnTo>
                    <a:pt x="467690" y="238760"/>
                  </a:lnTo>
                  <a:lnTo>
                    <a:pt x="481482" y="238760"/>
                  </a:lnTo>
                  <a:lnTo>
                    <a:pt x="482866" y="242570"/>
                  </a:lnTo>
                  <a:lnTo>
                    <a:pt x="482866" y="276860"/>
                  </a:lnTo>
                  <a:lnTo>
                    <a:pt x="484251" y="280670"/>
                  </a:lnTo>
                  <a:lnTo>
                    <a:pt x="499884" y="280670"/>
                  </a:lnTo>
                  <a:lnTo>
                    <a:pt x="501256" y="283210"/>
                  </a:lnTo>
                  <a:lnTo>
                    <a:pt x="501256" y="237490"/>
                  </a:lnTo>
                  <a:lnTo>
                    <a:pt x="501256" y="222250"/>
                  </a:lnTo>
                  <a:lnTo>
                    <a:pt x="498043" y="220980"/>
                  </a:lnTo>
                  <a:lnTo>
                    <a:pt x="464477" y="220980"/>
                  </a:lnTo>
                  <a:lnTo>
                    <a:pt x="464578" y="186690"/>
                  </a:lnTo>
                  <a:lnTo>
                    <a:pt x="473671" y="165100"/>
                  </a:lnTo>
                  <a:lnTo>
                    <a:pt x="479640" y="165100"/>
                  </a:lnTo>
                  <a:lnTo>
                    <a:pt x="482866" y="162560"/>
                  </a:lnTo>
                  <a:lnTo>
                    <a:pt x="482866" y="149860"/>
                  </a:lnTo>
                  <a:lnTo>
                    <a:pt x="479640" y="147320"/>
                  </a:lnTo>
                  <a:lnTo>
                    <a:pt x="467690" y="147320"/>
                  </a:lnTo>
                  <a:lnTo>
                    <a:pt x="464477" y="149860"/>
                  </a:lnTo>
                  <a:lnTo>
                    <a:pt x="464477" y="163830"/>
                  </a:lnTo>
                  <a:lnTo>
                    <a:pt x="461251" y="165100"/>
                  </a:lnTo>
                  <a:lnTo>
                    <a:pt x="430898" y="165100"/>
                  </a:lnTo>
                  <a:lnTo>
                    <a:pt x="427685" y="163830"/>
                  </a:lnTo>
                  <a:lnTo>
                    <a:pt x="427685" y="149860"/>
                  </a:lnTo>
                  <a:lnTo>
                    <a:pt x="424459" y="147320"/>
                  </a:lnTo>
                  <a:lnTo>
                    <a:pt x="412508" y="147320"/>
                  </a:lnTo>
                  <a:lnTo>
                    <a:pt x="409282" y="149860"/>
                  </a:lnTo>
                  <a:lnTo>
                    <a:pt x="409282" y="156210"/>
                  </a:lnTo>
                  <a:lnTo>
                    <a:pt x="408393" y="161290"/>
                  </a:lnTo>
                  <a:lnTo>
                    <a:pt x="404622" y="163830"/>
                  </a:lnTo>
                  <a:lnTo>
                    <a:pt x="396278" y="165100"/>
                  </a:lnTo>
                  <a:lnTo>
                    <a:pt x="367093" y="165100"/>
                  </a:lnTo>
                  <a:lnTo>
                    <a:pt x="358749" y="166370"/>
                  </a:lnTo>
                  <a:lnTo>
                    <a:pt x="354977" y="170180"/>
                  </a:lnTo>
                  <a:lnTo>
                    <a:pt x="354101" y="173990"/>
                  </a:lnTo>
                  <a:lnTo>
                    <a:pt x="354101" y="180340"/>
                  </a:lnTo>
                  <a:lnTo>
                    <a:pt x="350875" y="184150"/>
                  </a:lnTo>
                  <a:lnTo>
                    <a:pt x="337083" y="184150"/>
                  </a:lnTo>
                  <a:lnTo>
                    <a:pt x="335699" y="180340"/>
                  </a:lnTo>
                  <a:lnTo>
                    <a:pt x="335699" y="149860"/>
                  </a:lnTo>
                  <a:lnTo>
                    <a:pt x="337083" y="147320"/>
                  </a:lnTo>
                  <a:lnTo>
                    <a:pt x="352717" y="147320"/>
                  </a:lnTo>
                  <a:lnTo>
                    <a:pt x="354101" y="143510"/>
                  </a:lnTo>
                  <a:lnTo>
                    <a:pt x="354101" y="113030"/>
                  </a:lnTo>
                  <a:lnTo>
                    <a:pt x="355485" y="110490"/>
                  </a:lnTo>
                  <a:lnTo>
                    <a:pt x="369277" y="110490"/>
                  </a:lnTo>
                  <a:lnTo>
                    <a:pt x="372491" y="113030"/>
                  </a:lnTo>
                  <a:lnTo>
                    <a:pt x="372491" y="125730"/>
                  </a:lnTo>
                  <a:lnTo>
                    <a:pt x="375716" y="128270"/>
                  </a:lnTo>
                  <a:lnTo>
                    <a:pt x="386613" y="128270"/>
                  </a:lnTo>
                  <a:lnTo>
                    <a:pt x="389394" y="124460"/>
                  </a:lnTo>
                  <a:lnTo>
                    <a:pt x="390613" y="115570"/>
                  </a:lnTo>
                  <a:lnTo>
                    <a:pt x="390613" y="86360"/>
                  </a:lnTo>
                  <a:lnTo>
                    <a:pt x="389394" y="77470"/>
                  </a:lnTo>
                  <a:lnTo>
                    <a:pt x="386613" y="73660"/>
                  </a:lnTo>
                  <a:lnTo>
                    <a:pt x="375716" y="73660"/>
                  </a:lnTo>
                  <a:lnTo>
                    <a:pt x="372491" y="69850"/>
                  </a:lnTo>
                  <a:lnTo>
                    <a:pt x="372491" y="58420"/>
                  </a:lnTo>
                  <a:lnTo>
                    <a:pt x="375716" y="54610"/>
                  </a:lnTo>
                  <a:lnTo>
                    <a:pt x="387667" y="54610"/>
                  </a:lnTo>
                  <a:lnTo>
                    <a:pt x="390893" y="52070"/>
                  </a:lnTo>
                  <a:lnTo>
                    <a:pt x="390893" y="39370"/>
                  </a:lnTo>
                  <a:lnTo>
                    <a:pt x="387667" y="36830"/>
                  </a:lnTo>
                  <a:lnTo>
                    <a:pt x="375716" y="36830"/>
                  </a:lnTo>
                  <a:lnTo>
                    <a:pt x="372491" y="39370"/>
                  </a:lnTo>
                  <a:lnTo>
                    <a:pt x="372491" y="52070"/>
                  </a:lnTo>
                  <a:lnTo>
                    <a:pt x="369277" y="54610"/>
                  </a:lnTo>
                  <a:lnTo>
                    <a:pt x="357314" y="54610"/>
                  </a:lnTo>
                  <a:lnTo>
                    <a:pt x="354101" y="52070"/>
                  </a:lnTo>
                  <a:lnTo>
                    <a:pt x="354101" y="39370"/>
                  </a:lnTo>
                  <a:lnTo>
                    <a:pt x="350875" y="36830"/>
                  </a:lnTo>
                  <a:lnTo>
                    <a:pt x="338924" y="36830"/>
                  </a:lnTo>
                  <a:lnTo>
                    <a:pt x="335699" y="39370"/>
                  </a:lnTo>
                  <a:lnTo>
                    <a:pt x="335699" y="52070"/>
                  </a:lnTo>
                  <a:lnTo>
                    <a:pt x="332486" y="54610"/>
                  </a:lnTo>
                  <a:lnTo>
                    <a:pt x="318693" y="54610"/>
                  </a:lnTo>
                  <a:lnTo>
                    <a:pt x="317309" y="52070"/>
                  </a:lnTo>
                  <a:lnTo>
                    <a:pt x="317309" y="21590"/>
                  </a:lnTo>
                  <a:lnTo>
                    <a:pt x="315925" y="17780"/>
                  </a:lnTo>
                  <a:lnTo>
                    <a:pt x="302133" y="17780"/>
                  </a:lnTo>
                  <a:lnTo>
                    <a:pt x="298919" y="15240"/>
                  </a:lnTo>
                  <a:lnTo>
                    <a:pt x="298919" y="8890"/>
                  </a:lnTo>
                  <a:lnTo>
                    <a:pt x="297853" y="3810"/>
                  </a:lnTo>
                  <a:lnTo>
                    <a:pt x="292823" y="1270"/>
                  </a:lnTo>
                  <a:lnTo>
                    <a:pt x="281063" y="0"/>
                  </a:lnTo>
                  <a:lnTo>
                    <a:pt x="238582" y="0"/>
                  </a:lnTo>
                  <a:lnTo>
                    <a:pt x="226822" y="1270"/>
                  </a:lnTo>
                  <a:lnTo>
                    <a:pt x="221792" y="3810"/>
                  </a:lnTo>
                  <a:lnTo>
                    <a:pt x="220738" y="8890"/>
                  </a:lnTo>
                  <a:lnTo>
                    <a:pt x="220738" y="15240"/>
                  </a:lnTo>
                  <a:lnTo>
                    <a:pt x="223951" y="17780"/>
                  </a:lnTo>
                  <a:lnTo>
                    <a:pt x="235915" y="17780"/>
                  </a:lnTo>
                  <a:lnTo>
                    <a:pt x="239128" y="21590"/>
                  </a:lnTo>
                  <a:lnTo>
                    <a:pt x="239128" y="35560"/>
                  </a:lnTo>
                  <a:lnTo>
                    <a:pt x="235915" y="36830"/>
                  </a:lnTo>
                  <a:lnTo>
                    <a:pt x="205562" y="36830"/>
                  </a:lnTo>
                  <a:lnTo>
                    <a:pt x="202336" y="35560"/>
                  </a:lnTo>
                  <a:lnTo>
                    <a:pt x="202336" y="19050"/>
                  </a:lnTo>
                  <a:lnTo>
                    <a:pt x="199123" y="17780"/>
                  </a:lnTo>
                  <a:lnTo>
                    <a:pt x="168770" y="17780"/>
                  </a:lnTo>
                  <a:lnTo>
                    <a:pt x="165544" y="16510"/>
                  </a:lnTo>
                  <a:lnTo>
                    <a:pt x="165544" y="2540"/>
                  </a:lnTo>
                  <a:lnTo>
                    <a:pt x="162331" y="0"/>
                  </a:lnTo>
                  <a:lnTo>
                    <a:pt x="148539" y="0"/>
                  </a:lnTo>
                  <a:lnTo>
                    <a:pt x="147154" y="2540"/>
                  </a:lnTo>
                  <a:lnTo>
                    <a:pt x="147154" y="36830"/>
                  </a:lnTo>
                  <a:lnTo>
                    <a:pt x="180721" y="36830"/>
                  </a:lnTo>
                  <a:lnTo>
                    <a:pt x="183946" y="38100"/>
                  </a:lnTo>
                  <a:lnTo>
                    <a:pt x="183946" y="53340"/>
                  </a:lnTo>
                  <a:lnTo>
                    <a:pt x="180721" y="54610"/>
                  </a:lnTo>
                  <a:lnTo>
                    <a:pt x="150368" y="54610"/>
                  </a:lnTo>
                  <a:lnTo>
                    <a:pt x="147154" y="55880"/>
                  </a:lnTo>
                  <a:lnTo>
                    <a:pt x="147154" y="69850"/>
                  </a:lnTo>
                  <a:lnTo>
                    <a:pt x="150368" y="73660"/>
                  </a:lnTo>
                  <a:lnTo>
                    <a:pt x="164172" y="73660"/>
                  </a:lnTo>
                  <a:lnTo>
                    <a:pt x="165544" y="76200"/>
                  </a:lnTo>
                  <a:lnTo>
                    <a:pt x="165544" y="106680"/>
                  </a:lnTo>
                  <a:lnTo>
                    <a:pt x="164172" y="110490"/>
                  </a:lnTo>
                  <a:lnTo>
                    <a:pt x="148539" y="110490"/>
                  </a:lnTo>
                  <a:lnTo>
                    <a:pt x="147154" y="113030"/>
                  </a:lnTo>
                  <a:lnTo>
                    <a:pt x="147154" y="147320"/>
                  </a:lnTo>
                  <a:lnTo>
                    <a:pt x="104965" y="147320"/>
                  </a:lnTo>
                  <a:lnTo>
                    <a:pt x="96621" y="148590"/>
                  </a:lnTo>
                  <a:lnTo>
                    <a:pt x="92849" y="151130"/>
                  </a:lnTo>
                  <a:lnTo>
                    <a:pt x="91973" y="156210"/>
                  </a:lnTo>
                  <a:lnTo>
                    <a:pt x="92849" y="161290"/>
                  </a:lnTo>
                  <a:lnTo>
                    <a:pt x="96621" y="163830"/>
                  </a:lnTo>
                  <a:lnTo>
                    <a:pt x="104965" y="165100"/>
                  </a:lnTo>
                  <a:lnTo>
                    <a:pt x="134150" y="165100"/>
                  </a:lnTo>
                  <a:lnTo>
                    <a:pt x="142494" y="166370"/>
                  </a:lnTo>
                  <a:lnTo>
                    <a:pt x="146265" y="170180"/>
                  </a:lnTo>
                  <a:lnTo>
                    <a:pt x="147154" y="173990"/>
                  </a:lnTo>
                  <a:lnTo>
                    <a:pt x="147154" y="182880"/>
                  </a:lnTo>
                  <a:lnTo>
                    <a:pt x="143941" y="184150"/>
                  </a:lnTo>
                  <a:lnTo>
                    <a:pt x="113588" y="184150"/>
                  </a:lnTo>
                  <a:lnTo>
                    <a:pt x="110363" y="185420"/>
                  </a:lnTo>
                  <a:lnTo>
                    <a:pt x="110363" y="199390"/>
                  </a:lnTo>
                  <a:lnTo>
                    <a:pt x="107149" y="201930"/>
                  </a:lnTo>
                  <a:lnTo>
                    <a:pt x="95186" y="201930"/>
                  </a:lnTo>
                  <a:lnTo>
                    <a:pt x="91973" y="199390"/>
                  </a:lnTo>
                  <a:lnTo>
                    <a:pt x="91973" y="185420"/>
                  </a:lnTo>
                  <a:lnTo>
                    <a:pt x="88747" y="184150"/>
                  </a:lnTo>
                  <a:lnTo>
                    <a:pt x="58394" y="184150"/>
                  </a:lnTo>
                  <a:lnTo>
                    <a:pt x="55181" y="182880"/>
                  </a:lnTo>
                  <a:lnTo>
                    <a:pt x="55181" y="186690"/>
                  </a:lnTo>
                  <a:lnTo>
                    <a:pt x="55181" y="220980"/>
                  </a:lnTo>
                  <a:lnTo>
                    <a:pt x="21602" y="220980"/>
                  </a:lnTo>
                  <a:lnTo>
                    <a:pt x="18389" y="219710"/>
                  </a:lnTo>
                  <a:lnTo>
                    <a:pt x="18389" y="205740"/>
                  </a:lnTo>
                  <a:lnTo>
                    <a:pt x="21602" y="201930"/>
                  </a:lnTo>
                  <a:lnTo>
                    <a:pt x="33566" y="201930"/>
                  </a:lnTo>
                  <a:lnTo>
                    <a:pt x="36779" y="199390"/>
                  </a:lnTo>
                  <a:lnTo>
                    <a:pt x="36779" y="186690"/>
                  </a:lnTo>
                  <a:lnTo>
                    <a:pt x="40005" y="184150"/>
                  </a:lnTo>
                  <a:lnTo>
                    <a:pt x="53797" y="184150"/>
                  </a:lnTo>
                  <a:lnTo>
                    <a:pt x="55181" y="186690"/>
                  </a:lnTo>
                  <a:lnTo>
                    <a:pt x="55181" y="182880"/>
                  </a:lnTo>
                  <a:lnTo>
                    <a:pt x="55181" y="168910"/>
                  </a:lnTo>
                  <a:lnTo>
                    <a:pt x="58394" y="165100"/>
                  </a:lnTo>
                  <a:lnTo>
                    <a:pt x="70358" y="165100"/>
                  </a:lnTo>
                  <a:lnTo>
                    <a:pt x="73571" y="162560"/>
                  </a:lnTo>
                  <a:lnTo>
                    <a:pt x="73571" y="148590"/>
                  </a:lnTo>
                  <a:lnTo>
                    <a:pt x="70358" y="147320"/>
                  </a:lnTo>
                  <a:lnTo>
                    <a:pt x="40005" y="147320"/>
                  </a:lnTo>
                  <a:lnTo>
                    <a:pt x="36779" y="148590"/>
                  </a:lnTo>
                  <a:lnTo>
                    <a:pt x="36779" y="162560"/>
                  </a:lnTo>
                  <a:lnTo>
                    <a:pt x="33566" y="165100"/>
                  </a:lnTo>
                  <a:lnTo>
                    <a:pt x="21602" y="165100"/>
                  </a:lnTo>
                  <a:lnTo>
                    <a:pt x="18389" y="162560"/>
                  </a:lnTo>
                  <a:lnTo>
                    <a:pt x="18389" y="149860"/>
                  </a:lnTo>
                  <a:lnTo>
                    <a:pt x="15176" y="147320"/>
                  </a:lnTo>
                  <a:lnTo>
                    <a:pt x="1371" y="147320"/>
                  </a:lnTo>
                  <a:lnTo>
                    <a:pt x="0" y="149860"/>
                  </a:lnTo>
                  <a:lnTo>
                    <a:pt x="0" y="180340"/>
                  </a:lnTo>
                  <a:lnTo>
                    <a:pt x="1371" y="184150"/>
                  </a:lnTo>
                  <a:lnTo>
                    <a:pt x="15176" y="184150"/>
                  </a:lnTo>
                  <a:lnTo>
                    <a:pt x="18389" y="186690"/>
                  </a:lnTo>
                  <a:lnTo>
                    <a:pt x="18389" y="199390"/>
                  </a:lnTo>
                  <a:lnTo>
                    <a:pt x="15176" y="201930"/>
                  </a:lnTo>
                  <a:lnTo>
                    <a:pt x="1371" y="201930"/>
                  </a:lnTo>
                  <a:lnTo>
                    <a:pt x="0" y="205740"/>
                  </a:lnTo>
                  <a:lnTo>
                    <a:pt x="0" y="238760"/>
                  </a:lnTo>
                  <a:lnTo>
                    <a:pt x="42176" y="238760"/>
                  </a:lnTo>
                  <a:lnTo>
                    <a:pt x="50520" y="240030"/>
                  </a:lnTo>
                  <a:lnTo>
                    <a:pt x="54292" y="242570"/>
                  </a:lnTo>
                  <a:lnTo>
                    <a:pt x="55181" y="247650"/>
                  </a:lnTo>
                  <a:lnTo>
                    <a:pt x="55181" y="254000"/>
                  </a:lnTo>
                  <a:lnTo>
                    <a:pt x="51955" y="257810"/>
                  </a:lnTo>
                  <a:lnTo>
                    <a:pt x="39077" y="257810"/>
                  </a:lnTo>
                  <a:lnTo>
                    <a:pt x="36779" y="260350"/>
                  </a:lnTo>
                  <a:lnTo>
                    <a:pt x="36779" y="276860"/>
                  </a:lnTo>
                  <a:lnTo>
                    <a:pt x="39077" y="280670"/>
                  </a:lnTo>
                  <a:lnTo>
                    <a:pt x="51955" y="280670"/>
                  </a:lnTo>
                  <a:lnTo>
                    <a:pt x="55181" y="283210"/>
                  </a:lnTo>
                  <a:lnTo>
                    <a:pt x="55181" y="295910"/>
                  </a:lnTo>
                  <a:lnTo>
                    <a:pt x="51955" y="298450"/>
                  </a:lnTo>
                  <a:lnTo>
                    <a:pt x="40005" y="298450"/>
                  </a:lnTo>
                  <a:lnTo>
                    <a:pt x="36779" y="302260"/>
                  </a:lnTo>
                  <a:lnTo>
                    <a:pt x="36779" y="313690"/>
                  </a:lnTo>
                  <a:lnTo>
                    <a:pt x="40005" y="317500"/>
                  </a:lnTo>
                  <a:lnTo>
                    <a:pt x="51955" y="317500"/>
                  </a:lnTo>
                  <a:lnTo>
                    <a:pt x="55181" y="320040"/>
                  </a:lnTo>
                  <a:lnTo>
                    <a:pt x="55181" y="332740"/>
                  </a:lnTo>
                  <a:lnTo>
                    <a:pt x="51955" y="335280"/>
                  </a:lnTo>
                  <a:lnTo>
                    <a:pt x="38163" y="335280"/>
                  </a:lnTo>
                  <a:lnTo>
                    <a:pt x="36779" y="339090"/>
                  </a:lnTo>
                  <a:lnTo>
                    <a:pt x="36779" y="369570"/>
                  </a:lnTo>
                  <a:lnTo>
                    <a:pt x="35407" y="372110"/>
                  </a:lnTo>
                  <a:lnTo>
                    <a:pt x="21602" y="372110"/>
                  </a:lnTo>
                  <a:lnTo>
                    <a:pt x="18389" y="375920"/>
                  </a:lnTo>
                  <a:lnTo>
                    <a:pt x="18389" y="389890"/>
                  </a:lnTo>
                  <a:lnTo>
                    <a:pt x="21602" y="391160"/>
                  </a:lnTo>
                  <a:lnTo>
                    <a:pt x="51955" y="391160"/>
                  </a:lnTo>
                  <a:lnTo>
                    <a:pt x="55181" y="389890"/>
                  </a:lnTo>
                  <a:lnTo>
                    <a:pt x="55181" y="373380"/>
                  </a:lnTo>
                  <a:lnTo>
                    <a:pt x="58394" y="372110"/>
                  </a:lnTo>
                  <a:lnTo>
                    <a:pt x="88747" y="372110"/>
                  </a:lnTo>
                  <a:lnTo>
                    <a:pt x="91973" y="373380"/>
                  </a:lnTo>
                  <a:lnTo>
                    <a:pt x="91973" y="381000"/>
                  </a:lnTo>
                  <a:lnTo>
                    <a:pt x="92849" y="386080"/>
                  </a:lnTo>
                  <a:lnTo>
                    <a:pt x="96621" y="388620"/>
                  </a:lnTo>
                  <a:lnTo>
                    <a:pt x="104965" y="389890"/>
                  </a:lnTo>
                  <a:lnTo>
                    <a:pt x="119557" y="391160"/>
                  </a:lnTo>
                  <a:lnTo>
                    <a:pt x="147154" y="391160"/>
                  </a:lnTo>
                  <a:lnTo>
                    <a:pt x="147256" y="424180"/>
                  </a:lnTo>
                  <a:lnTo>
                    <a:pt x="147332" y="427990"/>
                  </a:lnTo>
                  <a:lnTo>
                    <a:pt x="147421" y="433070"/>
                  </a:lnTo>
                  <a:lnTo>
                    <a:pt x="148640" y="440690"/>
                  </a:lnTo>
                  <a:lnTo>
                    <a:pt x="151409" y="444500"/>
                  </a:lnTo>
                  <a:lnTo>
                    <a:pt x="156349" y="445770"/>
                  </a:lnTo>
                  <a:lnTo>
                    <a:pt x="162331" y="445770"/>
                  </a:lnTo>
                  <a:lnTo>
                    <a:pt x="165544" y="449580"/>
                  </a:lnTo>
                  <a:lnTo>
                    <a:pt x="165544" y="461010"/>
                  </a:lnTo>
                  <a:lnTo>
                    <a:pt x="162331" y="464820"/>
                  </a:lnTo>
                  <a:lnTo>
                    <a:pt x="148539" y="464820"/>
                  </a:lnTo>
                  <a:lnTo>
                    <a:pt x="147154" y="467360"/>
                  </a:lnTo>
                  <a:lnTo>
                    <a:pt x="147154" y="497840"/>
                  </a:lnTo>
                  <a:lnTo>
                    <a:pt x="148539" y="501650"/>
                  </a:lnTo>
                  <a:lnTo>
                    <a:pt x="162331" y="501650"/>
                  </a:lnTo>
                  <a:lnTo>
                    <a:pt x="165544" y="504190"/>
                  </a:lnTo>
                  <a:lnTo>
                    <a:pt x="165544" y="515620"/>
                  </a:lnTo>
                  <a:lnTo>
                    <a:pt x="162331" y="519430"/>
                  </a:lnTo>
                  <a:lnTo>
                    <a:pt x="150368" y="519430"/>
                  </a:lnTo>
                  <a:lnTo>
                    <a:pt x="147154" y="523240"/>
                  </a:lnTo>
                  <a:lnTo>
                    <a:pt x="147154" y="534670"/>
                  </a:lnTo>
                  <a:lnTo>
                    <a:pt x="150368" y="537210"/>
                  </a:lnTo>
                  <a:lnTo>
                    <a:pt x="162331" y="537210"/>
                  </a:lnTo>
                  <a:lnTo>
                    <a:pt x="165544" y="534670"/>
                  </a:lnTo>
                  <a:lnTo>
                    <a:pt x="165544" y="523240"/>
                  </a:lnTo>
                  <a:lnTo>
                    <a:pt x="168770" y="519430"/>
                  </a:lnTo>
                  <a:lnTo>
                    <a:pt x="180721" y="519430"/>
                  </a:lnTo>
                  <a:lnTo>
                    <a:pt x="183946" y="515620"/>
                  </a:lnTo>
                  <a:lnTo>
                    <a:pt x="183946" y="504190"/>
                  </a:lnTo>
                  <a:lnTo>
                    <a:pt x="187159" y="501650"/>
                  </a:lnTo>
                  <a:lnTo>
                    <a:pt x="199123" y="501650"/>
                  </a:lnTo>
                  <a:lnTo>
                    <a:pt x="202336" y="504190"/>
                  </a:lnTo>
                  <a:lnTo>
                    <a:pt x="202336" y="518160"/>
                  </a:lnTo>
                  <a:lnTo>
                    <a:pt x="205562" y="519430"/>
                  </a:lnTo>
                  <a:lnTo>
                    <a:pt x="235915" y="519430"/>
                  </a:lnTo>
                  <a:lnTo>
                    <a:pt x="239128" y="518160"/>
                  </a:lnTo>
                  <a:lnTo>
                    <a:pt x="239128" y="504190"/>
                  </a:lnTo>
                  <a:lnTo>
                    <a:pt x="235915" y="501650"/>
                  </a:lnTo>
                  <a:lnTo>
                    <a:pt x="223951" y="501650"/>
                  </a:lnTo>
                  <a:lnTo>
                    <a:pt x="220738" y="497840"/>
                  </a:lnTo>
                  <a:lnTo>
                    <a:pt x="220738" y="486410"/>
                  </a:lnTo>
                  <a:lnTo>
                    <a:pt x="223951" y="482600"/>
                  </a:lnTo>
                  <a:lnTo>
                    <a:pt x="237756" y="482600"/>
                  </a:lnTo>
                  <a:lnTo>
                    <a:pt x="239128" y="480060"/>
                  </a:lnTo>
                  <a:lnTo>
                    <a:pt x="239128" y="445770"/>
                  </a:lnTo>
                  <a:lnTo>
                    <a:pt x="298919" y="445770"/>
                  </a:lnTo>
                  <a:lnTo>
                    <a:pt x="298919" y="412750"/>
                  </a:lnTo>
                  <a:lnTo>
                    <a:pt x="300291" y="408940"/>
                  </a:lnTo>
                  <a:lnTo>
                    <a:pt x="314096" y="408940"/>
                  </a:lnTo>
                  <a:lnTo>
                    <a:pt x="317309" y="412750"/>
                  </a:lnTo>
                  <a:lnTo>
                    <a:pt x="317309" y="424180"/>
                  </a:lnTo>
                  <a:lnTo>
                    <a:pt x="320522" y="427990"/>
                  </a:lnTo>
                  <a:lnTo>
                    <a:pt x="332486" y="427990"/>
                  </a:lnTo>
                  <a:lnTo>
                    <a:pt x="335699" y="430530"/>
                  </a:lnTo>
                  <a:lnTo>
                    <a:pt x="335699" y="444500"/>
                  </a:lnTo>
                  <a:lnTo>
                    <a:pt x="338924" y="445770"/>
                  </a:lnTo>
                  <a:lnTo>
                    <a:pt x="372491" y="445770"/>
                  </a:lnTo>
                  <a:lnTo>
                    <a:pt x="372427" y="486410"/>
                  </a:lnTo>
                  <a:lnTo>
                    <a:pt x="363296" y="519430"/>
                  </a:lnTo>
                  <a:lnTo>
                    <a:pt x="357314" y="519430"/>
                  </a:lnTo>
                  <a:lnTo>
                    <a:pt x="354101" y="515620"/>
                  </a:lnTo>
                  <a:lnTo>
                    <a:pt x="354101" y="504190"/>
                  </a:lnTo>
                  <a:lnTo>
                    <a:pt x="350875" y="501650"/>
                  </a:lnTo>
                  <a:lnTo>
                    <a:pt x="338924" y="501650"/>
                  </a:lnTo>
                  <a:lnTo>
                    <a:pt x="335699" y="497840"/>
                  </a:lnTo>
                  <a:lnTo>
                    <a:pt x="335699" y="486410"/>
                  </a:lnTo>
                  <a:lnTo>
                    <a:pt x="338924" y="482600"/>
                  </a:lnTo>
                  <a:lnTo>
                    <a:pt x="350875" y="482600"/>
                  </a:lnTo>
                  <a:lnTo>
                    <a:pt x="354101" y="480060"/>
                  </a:lnTo>
                  <a:lnTo>
                    <a:pt x="354101" y="467360"/>
                  </a:lnTo>
                  <a:lnTo>
                    <a:pt x="350875" y="464820"/>
                  </a:lnTo>
                  <a:lnTo>
                    <a:pt x="338924" y="464820"/>
                  </a:lnTo>
                  <a:lnTo>
                    <a:pt x="335699" y="467360"/>
                  </a:lnTo>
                  <a:lnTo>
                    <a:pt x="335699" y="480060"/>
                  </a:lnTo>
                  <a:lnTo>
                    <a:pt x="332486" y="482600"/>
                  </a:lnTo>
                  <a:lnTo>
                    <a:pt x="320522" y="482600"/>
                  </a:lnTo>
                  <a:lnTo>
                    <a:pt x="317309" y="486410"/>
                  </a:lnTo>
                  <a:lnTo>
                    <a:pt x="317309" y="497840"/>
                  </a:lnTo>
                  <a:lnTo>
                    <a:pt x="314096" y="501650"/>
                  </a:lnTo>
                  <a:lnTo>
                    <a:pt x="302133" y="501650"/>
                  </a:lnTo>
                  <a:lnTo>
                    <a:pt x="298919" y="504190"/>
                  </a:lnTo>
                  <a:lnTo>
                    <a:pt x="298919" y="515620"/>
                  </a:lnTo>
                  <a:lnTo>
                    <a:pt x="295694" y="519430"/>
                  </a:lnTo>
                  <a:lnTo>
                    <a:pt x="281901" y="519430"/>
                  </a:lnTo>
                  <a:lnTo>
                    <a:pt x="280517" y="515620"/>
                  </a:lnTo>
                  <a:lnTo>
                    <a:pt x="280517" y="485140"/>
                  </a:lnTo>
                  <a:lnTo>
                    <a:pt x="279603" y="482600"/>
                  </a:lnTo>
                  <a:lnTo>
                    <a:pt x="269024" y="482600"/>
                  </a:lnTo>
                  <a:lnTo>
                    <a:pt x="262559" y="483870"/>
                  </a:lnTo>
                  <a:lnTo>
                    <a:pt x="259130" y="486410"/>
                  </a:lnTo>
                  <a:lnTo>
                    <a:pt x="257771" y="495300"/>
                  </a:lnTo>
                  <a:lnTo>
                    <a:pt x="257644" y="502920"/>
                  </a:lnTo>
                  <a:lnTo>
                    <a:pt x="257530" y="537210"/>
                  </a:lnTo>
                  <a:lnTo>
                    <a:pt x="295694" y="537210"/>
                  </a:lnTo>
                  <a:lnTo>
                    <a:pt x="298919" y="535940"/>
                  </a:lnTo>
                  <a:lnTo>
                    <a:pt x="298919" y="523240"/>
                  </a:lnTo>
                  <a:lnTo>
                    <a:pt x="302133" y="519430"/>
                  </a:lnTo>
                  <a:lnTo>
                    <a:pt x="314096" y="519430"/>
                  </a:lnTo>
                  <a:lnTo>
                    <a:pt x="317309" y="515620"/>
                  </a:lnTo>
                  <a:lnTo>
                    <a:pt x="317309" y="504190"/>
                  </a:lnTo>
                  <a:lnTo>
                    <a:pt x="320522" y="501650"/>
                  </a:lnTo>
                  <a:lnTo>
                    <a:pt x="334327" y="501650"/>
                  </a:lnTo>
                  <a:lnTo>
                    <a:pt x="335699" y="504190"/>
                  </a:lnTo>
                  <a:lnTo>
                    <a:pt x="335699" y="537210"/>
                  </a:lnTo>
                  <a:lnTo>
                    <a:pt x="390893" y="537210"/>
                  </a:lnTo>
                  <a:lnTo>
                    <a:pt x="390893" y="519430"/>
                  </a:lnTo>
                  <a:lnTo>
                    <a:pt x="390893" y="504190"/>
                  </a:lnTo>
                  <a:lnTo>
                    <a:pt x="392264" y="501650"/>
                  </a:lnTo>
                  <a:lnTo>
                    <a:pt x="407911" y="501650"/>
                  </a:lnTo>
                  <a:lnTo>
                    <a:pt x="409282" y="497840"/>
                  </a:lnTo>
                  <a:lnTo>
                    <a:pt x="409282" y="464820"/>
                  </a:lnTo>
                  <a:lnTo>
                    <a:pt x="442861" y="464820"/>
                  </a:lnTo>
                  <a:lnTo>
                    <a:pt x="446074" y="466090"/>
                  </a:lnTo>
                  <a:lnTo>
                    <a:pt x="446074" y="480060"/>
                  </a:lnTo>
                  <a:lnTo>
                    <a:pt x="442861" y="482600"/>
                  </a:lnTo>
                  <a:lnTo>
                    <a:pt x="429056" y="482600"/>
                  </a:lnTo>
                  <a:lnTo>
                    <a:pt x="427685" y="486410"/>
                  </a:lnTo>
                  <a:lnTo>
                    <a:pt x="427685" y="515620"/>
                  </a:lnTo>
                  <a:lnTo>
                    <a:pt x="429056" y="519430"/>
                  </a:lnTo>
                  <a:lnTo>
                    <a:pt x="444690" y="519430"/>
                  </a:lnTo>
                  <a:lnTo>
                    <a:pt x="446074" y="515620"/>
                  </a:lnTo>
                  <a:lnTo>
                    <a:pt x="446074" y="482600"/>
                  </a:lnTo>
                  <a:lnTo>
                    <a:pt x="479640" y="482600"/>
                  </a:lnTo>
                  <a:lnTo>
                    <a:pt x="482866" y="483870"/>
                  </a:lnTo>
                  <a:lnTo>
                    <a:pt x="482866" y="497840"/>
                  </a:lnTo>
                  <a:lnTo>
                    <a:pt x="479640" y="501650"/>
                  </a:lnTo>
                  <a:lnTo>
                    <a:pt x="465848" y="501650"/>
                  </a:lnTo>
                  <a:lnTo>
                    <a:pt x="464477" y="504190"/>
                  </a:lnTo>
                  <a:lnTo>
                    <a:pt x="464477" y="534670"/>
                  </a:lnTo>
                  <a:lnTo>
                    <a:pt x="465848" y="537210"/>
                  </a:lnTo>
                  <a:lnTo>
                    <a:pt x="481482" y="537210"/>
                  </a:lnTo>
                  <a:lnTo>
                    <a:pt x="482866" y="534670"/>
                  </a:lnTo>
                  <a:lnTo>
                    <a:pt x="482866" y="504190"/>
                  </a:lnTo>
                  <a:lnTo>
                    <a:pt x="484251" y="501650"/>
                  </a:lnTo>
                  <a:lnTo>
                    <a:pt x="499884" y="501650"/>
                  </a:lnTo>
                  <a:lnTo>
                    <a:pt x="501256" y="504190"/>
                  </a:lnTo>
                  <a:lnTo>
                    <a:pt x="501256" y="534670"/>
                  </a:lnTo>
                  <a:lnTo>
                    <a:pt x="502640" y="537210"/>
                  </a:lnTo>
                  <a:lnTo>
                    <a:pt x="518274" y="537210"/>
                  </a:lnTo>
                  <a:lnTo>
                    <a:pt x="519658" y="534670"/>
                  </a:lnTo>
                  <a:lnTo>
                    <a:pt x="519658" y="504190"/>
                  </a:lnTo>
                  <a:lnTo>
                    <a:pt x="521030" y="501650"/>
                  </a:lnTo>
                  <a:lnTo>
                    <a:pt x="534835" y="501650"/>
                  </a:lnTo>
                  <a:lnTo>
                    <a:pt x="538048" y="497840"/>
                  </a:lnTo>
                  <a:lnTo>
                    <a:pt x="538048" y="486410"/>
                  </a:lnTo>
                  <a:lnTo>
                    <a:pt x="534835" y="482600"/>
                  </a:lnTo>
                  <a:lnTo>
                    <a:pt x="522871" y="482600"/>
                  </a:lnTo>
                  <a:lnTo>
                    <a:pt x="519658" y="480060"/>
                  </a:lnTo>
                  <a:lnTo>
                    <a:pt x="519658" y="486410"/>
                  </a:lnTo>
                  <a:lnTo>
                    <a:pt x="519658" y="497840"/>
                  </a:lnTo>
                  <a:lnTo>
                    <a:pt x="516432" y="501650"/>
                  </a:lnTo>
                  <a:lnTo>
                    <a:pt x="504482" y="501650"/>
                  </a:lnTo>
                  <a:lnTo>
                    <a:pt x="501256" y="497840"/>
                  </a:lnTo>
                  <a:lnTo>
                    <a:pt x="501256" y="486410"/>
                  </a:lnTo>
                  <a:lnTo>
                    <a:pt x="498043" y="482600"/>
                  </a:lnTo>
                  <a:lnTo>
                    <a:pt x="486079" y="482600"/>
                  </a:lnTo>
                  <a:lnTo>
                    <a:pt x="482866" y="480060"/>
                  </a:lnTo>
                  <a:lnTo>
                    <a:pt x="482866" y="467360"/>
                  </a:lnTo>
                  <a:lnTo>
                    <a:pt x="479640" y="464820"/>
                  </a:lnTo>
                  <a:lnTo>
                    <a:pt x="467690" y="464820"/>
                  </a:lnTo>
                  <a:lnTo>
                    <a:pt x="464477" y="461010"/>
                  </a:lnTo>
                  <a:lnTo>
                    <a:pt x="464477" y="449580"/>
                  </a:lnTo>
                  <a:lnTo>
                    <a:pt x="467690" y="445770"/>
                  </a:lnTo>
                  <a:lnTo>
                    <a:pt x="479640" y="445770"/>
                  </a:lnTo>
                  <a:lnTo>
                    <a:pt x="482866" y="449580"/>
                  </a:lnTo>
                  <a:lnTo>
                    <a:pt x="482866" y="461010"/>
                  </a:lnTo>
                  <a:lnTo>
                    <a:pt x="486079" y="464820"/>
                  </a:lnTo>
                  <a:lnTo>
                    <a:pt x="498043" y="464820"/>
                  </a:lnTo>
                  <a:lnTo>
                    <a:pt x="501256" y="467360"/>
                  </a:lnTo>
                  <a:lnTo>
                    <a:pt x="501256" y="480060"/>
                  </a:lnTo>
                  <a:lnTo>
                    <a:pt x="504482" y="482600"/>
                  </a:lnTo>
                  <a:lnTo>
                    <a:pt x="516432" y="482600"/>
                  </a:lnTo>
                  <a:lnTo>
                    <a:pt x="519658" y="486410"/>
                  </a:lnTo>
                  <a:lnTo>
                    <a:pt x="519658" y="480060"/>
                  </a:lnTo>
                  <a:lnTo>
                    <a:pt x="519658" y="467360"/>
                  </a:lnTo>
                  <a:lnTo>
                    <a:pt x="522871" y="464820"/>
                  </a:lnTo>
                  <a:lnTo>
                    <a:pt x="534835" y="464820"/>
                  </a:lnTo>
                  <a:lnTo>
                    <a:pt x="538048" y="461010"/>
                  </a:lnTo>
                  <a:lnTo>
                    <a:pt x="538048" y="449580"/>
                  </a:lnTo>
                  <a:lnTo>
                    <a:pt x="534835" y="445770"/>
                  </a:lnTo>
                  <a:lnTo>
                    <a:pt x="522871" y="445770"/>
                  </a:lnTo>
                  <a:lnTo>
                    <a:pt x="519658" y="449580"/>
                  </a:lnTo>
                  <a:lnTo>
                    <a:pt x="519658" y="461010"/>
                  </a:lnTo>
                  <a:lnTo>
                    <a:pt x="516432" y="464820"/>
                  </a:lnTo>
                  <a:lnTo>
                    <a:pt x="504482" y="464820"/>
                  </a:lnTo>
                  <a:lnTo>
                    <a:pt x="501256" y="461010"/>
                  </a:lnTo>
                  <a:lnTo>
                    <a:pt x="501256" y="449580"/>
                  </a:lnTo>
                  <a:lnTo>
                    <a:pt x="498043" y="445770"/>
                  </a:lnTo>
                  <a:lnTo>
                    <a:pt x="484251" y="445770"/>
                  </a:lnTo>
                  <a:lnTo>
                    <a:pt x="482866" y="443230"/>
                  </a:lnTo>
                  <a:lnTo>
                    <a:pt x="482866" y="412750"/>
                  </a:lnTo>
                  <a:lnTo>
                    <a:pt x="484251" y="408940"/>
                  </a:lnTo>
                  <a:lnTo>
                    <a:pt x="498043" y="408940"/>
                  </a:lnTo>
                  <a:lnTo>
                    <a:pt x="501256" y="412750"/>
                  </a:lnTo>
                  <a:lnTo>
                    <a:pt x="501256" y="424180"/>
                  </a:lnTo>
                  <a:lnTo>
                    <a:pt x="504482" y="427990"/>
                  </a:lnTo>
                  <a:lnTo>
                    <a:pt x="516432" y="427990"/>
                  </a:lnTo>
                  <a:lnTo>
                    <a:pt x="519658" y="424180"/>
                  </a:lnTo>
                  <a:lnTo>
                    <a:pt x="519658" y="412750"/>
                  </a:lnTo>
                  <a:lnTo>
                    <a:pt x="522871" y="408940"/>
                  </a:lnTo>
                  <a:lnTo>
                    <a:pt x="534835" y="408940"/>
                  </a:lnTo>
                  <a:lnTo>
                    <a:pt x="538048" y="406400"/>
                  </a:lnTo>
                  <a:lnTo>
                    <a:pt x="538048" y="392430"/>
                  </a:lnTo>
                  <a:lnTo>
                    <a:pt x="534835" y="391160"/>
                  </a:lnTo>
                  <a:lnTo>
                    <a:pt x="501256" y="391160"/>
                  </a:lnTo>
                  <a:lnTo>
                    <a:pt x="501357" y="356870"/>
                  </a:lnTo>
                  <a:lnTo>
                    <a:pt x="515378" y="334010"/>
                  </a:lnTo>
                  <a:lnTo>
                    <a:pt x="518160" y="331470"/>
                  </a:lnTo>
                  <a:lnTo>
                    <a:pt x="519379" y="322580"/>
                  </a:lnTo>
                  <a:lnTo>
                    <a:pt x="519760" y="302260"/>
                  </a:lnTo>
                  <a:lnTo>
                    <a:pt x="519874" y="295910"/>
                  </a:lnTo>
                  <a:lnTo>
                    <a:pt x="519925" y="293370"/>
                  </a:lnTo>
                  <a:lnTo>
                    <a:pt x="521144" y="284480"/>
                  </a:lnTo>
                  <a:lnTo>
                    <a:pt x="523913" y="280670"/>
                  </a:lnTo>
                  <a:lnTo>
                    <a:pt x="536676" y="280670"/>
                  </a:lnTo>
                  <a:lnTo>
                    <a:pt x="538048" y="276860"/>
                  </a:lnTo>
                  <a:lnTo>
                    <a:pt x="538048" y="238760"/>
                  </a:lnTo>
                  <a:close/>
                </a:path>
              </a:pathLst>
            </a:custGeom>
            <a:solidFill>
              <a:srgbClr val="3025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54139" y="9611799"/>
              <a:ext cx="165557" cy="22113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6481635" y="9869728"/>
              <a:ext cx="18415" cy="97155"/>
            </a:xfrm>
            <a:custGeom>
              <a:avLst/>
              <a:gdLst/>
              <a:ahLst/>
              <a:cxnLst/>
              <a:rect l="l" t="t" r="r" b="b"/>
              <a:pathLst>
                <a:path w="18414" h="97154">
                  <a:moveTo>
                    <a:pt x="18389" y="81394"/>
                  </a:moveTo>
                  <a:lnTo>
                    <a:pt x="15176" y="78181"/>
                  </a:lnTo>
                  <a:lnTo>
                    <a:pt x="3213" y="78181"/>
                  </a:lnTo>
                  <a:lnTo>
                    <a:pt x="0" y="81394"/>
                  </a:lnTo>
                  <a:lnTo>
                    <a:pt x="0" y="87376"/>
                  </a:lnTo>
                  <a:lnTo>
                    <a:pt x="0" y="93357"/>
                  </a:lnTo>
                  <a:lnTo>
                    <a:pt x="3213" y="96570"/>
                  </a:lnTo>
                  <a:lnTo>
                    <a:pt x="15176" y="96570"/>
                  </a:lnTo>
                  <a:lnTo>
                    <a:pt x="18389" y="93357"/>
                  </a:lnTo>
                  <a:lnTo>
                    <a:pt x="18389" y="81394"/>
                  </a:lnTo>
                  <a:close/>
                </a:path>
                <a:path w="18414" h="97154">
                  <a:moveTo>
                    <a:pt x="18389" y="3213"/>
                  </a:moveTo>
                  <a:lnTo>
                    <a:pt x="17018" y="0"/>
                  </a:lnTo>
                  <a:lnTo>
                    <a:pt x="1384" y="0"/>
                  </a:lnTo>
                  <a:lnTo>
                    <a:pt x="0" y="3213"/>
                  </a:lnTo>
                  <a:lnTo>
                    <a:pt x="0" y="20688"/>
                  </a:lnTo>
                  <a:lnTo>
                    <a:pt x="0" y="38163"/>
                  </a:lnTo>
                  <a:lnTo>
                    <a:pt x="1384" y="41376"/>
                  </a:lnTo>
                  <a:lnTo>
                    <a:pt x="17018" y="41376"/>
                  </a:lnTo>
                  <a:lnTo>
                    <a:pt x="18389" y="38163"/>
                  </a:lnTo>
                  <a:lnTo>
                    <a:pt x="18389" y="3213"/>
                  </a:lnTo>
                  <a:close/>
                </a:path>
              </a:pathLst>
            </a:custGeom>
            <a:solidFill>
              <a:srgbClr val="3025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81635" y="10021089"/>
              <a:ext cx="128765" cy="129539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743300" y="9556710"/>
            <a:ext cx="3342004" cy="74379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500" dirty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Dad Hat-S </a:t>
            </a:r>
            <a:r>
              <a:rPr sz="150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Five</a:t>
            </a:r>
            <a:r>
              <a:rPr lang="ru-RU" sz="150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 арт. </a:t>
            </a:r>
            <a:r>
              <a:rPr lang="ru-RU" sz="150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  <a:hlinkClick r:id="rId8"/>
              </a:rPr>
              <a:t>25529</a:t>
            </a:r>
            <a:endParaRPr sz="1500" dirty="0">
              <a:latin typeface="TT Norms Pro Serif Medium" panose="020A0103060000020004" pitchFamily="18" charset="0"/>
              <a:cs typeface="Bookman Old Style"/>
            </a:endParaRPr>
          </a:p>
          <a:p>
            <a:pPr marL="12700">
              <a:lnSpc>
                <a:spcPts val="1040"/>
              </a:lnSpc>
              <a:spcBef>
                <a:spcPts val="885"/>
              </a:spcBef>
            </a:pPr>
            <a:r>
              <a:rPr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80% </a:t>
            </a: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органический хлопок</a:t>
            </a:r>
            <a:r>
              <a:rPr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 - 20% </a:t>
            </a: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переработанный хлопок</a:t>
            </a:r>
            <a:r>
              <a:rPr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.</a:t>
            </a:r>
            <a:endParaRPr sz="800" dirty="0">
              <a:latin typeface="TT Norms Pro Serif Light" panose="020A0103060000020004" pitchFamily="18" charset="0"/>
              <a:cs typeface="Times New Roman"/>
            </a:endParaRPr>
          </a:p>
          <a:p>
            <a:pPr marL="12700">
              <a:lnSpc>
                <a:spcPts val="1040"/>
              </a:lnSpc>
            </a:pP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Мягкая 5-панельная бейсболка, которая дает больше простора для </a:t>
            </a:r>
            <a:r>
              <a:rPr lang="ru-RU" sz="800" dirty="0" err="1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кастомизации</a:t>
            </a: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.</a:t>
            </a:r>
            <a:endParaRPr sz="800" dirty="0">
              <a:latin typeface="TT Norms Pro Serif Light" panose="020A0103060000020004" pitchFamily="18" charset="0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303298" y="9556712"/>
            <a:ext cx="2948903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500" dirty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Dad </a:t>
            </a:r>
            <a:r>
              <a:rPr sz="150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Hat-S</a:t>
            </a:r>
            <a:r>
              <a:rPr lang="ru-RU" sz="150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 арт. </a:t>
            </a:r>
            <a:r>
              <a:rPr lang="ru-RU" sz="150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  <a:hlinkClick r:id="rId8"/>
              </a:rPr>
              <a:t>25529</a:t>
            </a:r>
            <a:endParaRPr sz="1500" dirty="0">
              <a:latin typeface="TT Norms Pro Serif Medium" panose="020A0103060000020004" pitchFamily="18" charset="0"/>
              <a:cs typeface="Bookman Old Style"/>
            </a:endParaRPr>
          </a:p>
          <a:p>
            <a:pPr marL="12700" marR="5080">
              <a:lnSpc>
                <a:spcPts val="1000"/>
              </a:lnSpc>
              <a:spcBef>
                <a:spcPts val="985"/>
              </a:spcBef>
            </a:pP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80% органический хлопок - 20% переработанный хлопок.</a:t>
            </a:r>
            <a:b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</a:b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Классическая 6-панельная форма «</a:t>
            </a:r>
            <a:r>
              <a:rPr lang="en-US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dad hat».</a:t>
            </a:r>
            <a:endParaRPr sz="800" dirty="0">
              <a:latin typeface="TT Norms Pro Serif Light" panose="020A0103060000020004" pitchFamily="18" charset="0"/>
              <a:cs typeface="Times New Roman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2319000" y="9721850"/>
            <a:ext cx="946150" cy="461645"/>
            <a:chOff x="11735714" y="9690844"/>
            <a:chExt cx="946150" cy="461645"/>
          </a:xfrm>
        </p:grpSpPr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735714" y="9690844"/>
              <a:ext cx="139623" cy="13962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897360" y="9692431"/>
              <a:ext cx="136448" cy="13644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059361" y="9692431"/>
              <a:ext cx="136461" cy="13644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221362" y="9692431"/>
              <a:ext cx="136461" cy="13644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383363" y="9692431"/>
              <a:ext cx="136448" cy="13644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2545365" y="9692431"/>
              <a:ext cx="136461" cy="136448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735714" y="10015553"/>
              <a:ext cx="136448" cy="13644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735714" y="9854431"/>
              <a:ext cx="136448" cy="13644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897360" y="9854431"/>
              <a:ext cx="136448" cy="13644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2059361" y="9854431"/>
              <a:ext cx="136461" cy="136448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2383363" y="9854431"/>
              <a:ext cx="136448" cy="136448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2221362" y="9854431"/>
              <a:ext cx="136461" cy="136448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2545365" y="9854431"/>
              <a:ext cx="136461" cy="136448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1897360" y="10015553"/>
              <a:ext cx="136448" cy="136448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2059361" y="10015553"/>
              <a:ext cx="136461" cy="136448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2221362" y="10015553"/>
              <a:ext cx="136461" cy="136448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2383363" y="10015553"/>
              <a:ext cx="136448" cy="136448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2545365" y="10015553"/>
              <a:ext cx="136461" cy="136448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12623800" y="9569450"/>
            <a:ext cx="337185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800" spc="-1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Цвета </a:t>
            </a:r>
            <a:r>
              <a:rPr sz="800" spc="-1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:</a:t>
            </a:r>
            <a:endParaRPr sz="800" dirty="0">
              <a:latin typeface="TT Norms Pro Serif Light" panose="020A0103060000020004" pitchFamily="18" charset="0"/>
              <a:cs typeface="Times New Roman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5232400" y="9874253"/>
            <a:ext cx="617220" cy="296545"/>
            <a:chOff x="4989703" y="9855498"/>
            <a:chExt cx="617220" cy="296545"/>
          </a:xfrm>
        </p:grpSpPr>
        <p:pic>
          <p:nvPicPr>
            <p:cNvPr id="42" name="object 4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310378" y="10012378"/>
              <a:ext cx="139623" cy="139623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990261" y="9855498"/>
              <a:ext cx="136448" cy="13644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150320" y="9855498"/>
              <a:ext cx="136448" cy="136448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310378" y="9855498"/>
              <a:ext cx="136448" cy="136448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5470436" y="9855498"/>
              <a:ext cx="136448" cy="136448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989703" y="10012378"/>
              <a:ext cx="136448" cy="136448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149761" y="10015553"/>
              <a:ext cx="136448" cy="136448"/>
            </a:xfrm>
            <a:prstGeom prst="rect">
              <a:avLst/>
            </a:prstGeom>
          </p:spPr>
        </p:pic>
      </p:grpSp>
      <p:sp>
        <p:nvSpPr>
          <p:cNvPr id="49" name="object 49"/>
          <p:cNvSpPr txBox="1"/>
          <p:nvPr/>
        </p:nvSpPr>
        <p:spPr>
          <a:xfrm>
            <a:off x="5384801" y="9721851"/>
            <a:ext cx="33718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800" spc="-10" dirty="0">
                <a:solidFill>
                  <a:srgbClr val="2A2019"/>
                </a:solidFill>
                <a:latin typeface="Times New Roman"/>
                <a:cs typeface="Times New Roman"/>
              </a:rPr>
              <a:t>Цвета </a:t>
            </a:r>
            <a:r>
              <a:rPr sz="800" spc="-10">
                <a:solidFill>
                  <a:srgbClr val="2A2019"/>
                </a:solidFill>
                <a:latin typeface="Times New Roman"/>
                <a:cs typeface="Times New Roman"/>
              </a:rPr>
              <a:t>:</a:t>
            </a:r>
            <a:endParaRPr sz="800">
              <a:latin typeface="Times New Roman"/>
              <a:cs typeface="Times New Roman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14042262" y="9613138"/>
            <a:ext cx="537210" cy="537210"/>
            <a:chOff x="14042262" y="9613138"/>
            <a:chExt cx="537210" cy="537210"/>
          </a:xfrm>
        </p:grpSpPr>
        <p:sp>
          <p:nvSpPr>
            <p:cNvPr id="51" name="object 51"/>
            <p:cNvSpPr/>
            <p:nvPr/>
          </p:nvSpPr>
          <p:spPr>
            <a:xfrm>
              <a:off x="14042262" y="9613137"/>
              <a:ext cx="114300" cy="537210"/>
            </a:xfrm>
            <a:custGeom>
              <a:avLst/>
              <a:gdLst/>
              <a:ahLst/>
              <a:cxnLst/>
              <a:rect l="l" t="t" r="r" b="b"/>
              <a:pathLst>
                <a:path w="114300" h="537209">
                  <a:moveTo>
                    <a:pt x="16268" y="292989"/>
                  </a:moveTo>
                  <a:lnTo>
                    <a:pt x="0" y="292989"/>
                  </a:lnTo>
                  <a:lnTo>
                    <a:pt x="0" y="325539"/>
                  </a:lnTo>
                  <a:lnTo>
                    <a:pt x="16268" y="325539"/>
                  </a:lnTo>
                  <a:lnTo>
                    <a:pt x="16268" y="292989"/>
                  </a:lnTo>
                  <a:close/>
                </a:path>
                <a:path w="114300" h="537209">
                  <a:moveTo>
                    <a:pt x="65049" y="455764"/>
                  </a:moveTo>
                  <a:lnTo>
                    <a:pt x="48793" y="455764"/>
                  </a:lnTo>
                  <a:lnTo>
                    <a:pt x="32512" y="455764"/>
                  </a:lnTo>
                  <a:lnTo>
                    <a:pt x="32512" y="504596"/>
                  </a:lnTo>
                  <a:lnTo>
                    <a:pt x="48768" y="504596"/>
                  </a:lnTo>
                  <a:lnTo>
                    <a:pt x="65049" y="504596"/>
                  </a:lnTo>
                  <a:lnTo>
                    <a:pt x="65049" y="455764"/>
                  </a:lnTo>
                  <a:close/>
                </a:path>
                <a:path w="114300" h="537209">
                  <a:moveTo>
                    <a:pt x="65049" y="423214"/>
                  </a:moveTo>
                  <a:lnTo>
                    <a:pt x="65049" y="423214"/>
                  </a:lnTo>
                  <a:lnTo>
                    <a:pt x="0" y="423214"/>
                  </a:lnTo>
                  <a:lnTo>
                    <a:pt x="0" y="504596"/>
                  </a:lnTo>
                  <a:lnTo>
                    <a:pt x="0" y="537146"/>
                  </a:lnTo>
                  <a:lnTo>
                    <a:pt x="16256" y="537146"/>
                  </a:lnTo>
                  <a:lnTo>
                    <a:pt x="16268" y="537146"/>
                  </a:lnTo>
                  <a:lnTo>
                    <a:pt x="65036" y="537146"/>
                  </a:lnTo>
                  <a:lnTo>
                    <a:pt x="65036" y="520877"/>
                  </a:lnTo>
                  <a:lnTo>
                    <a:pt x="16268" y="520877"/>
                  </a:lnTo>
                  <a:lnTo>
                    <a:pt x="16268" y="504596"/>
                  </a:lnTo>
                  <a:lnTo>
                    <a:pt x="16268" y="439496"/>
                  </a:lnTo>
                  <a:lnTo>
                    <a:pt x="32512" y="439496"/>
                  </a:lnTo>
                  <a:lnTo>
                    <a:pt x="48768" y="439496"/>
                  </a:lnTo>
                  <a:lnTo>
                    <a:pt x="65049" y="439496"/>
                  </a:lnTo>
                  <a:lnTo>
                    <a:pt x="65049" y="423214"/>
                  </a:lnTo>
                  <a:close/>
                </a:path>
                <a:path w="114300" h="537209">
                  <a:moveTo>
                    <a:pt x="65049" y="309270"/>
                  </a:moveTo>
                  <a:lnTo>
                    <a:pt x="48793" y="309270"/>
                  </a:lnTo>
                  <a:lnTo>
                    <a:pt x="32512" y="309270"/>
                  </a:lnTo>
                  <a:lnTo>
                    <a:pt x="32512" y="325551"/>
                  </a:lnTo>
                  <a:lnTo>
                    <a:pt x="16256" y="325551"/>
                  </a:lnTo>
                  <a:lnTo>
                    <a:pt x="16256" y="341820"/>
                  </a:lnTo>
                  <a:lnTo>
                    <a:pt x="0" y="341820"/>
                  </a:lnTo>
                  <a:lnTo>
                    <a:pt x="0" y="358101"/>
                  </a:lnTo>
                  <a:lnTo>
                    <a:pt x="0" y="406933"/>
                  </a:lnTo>
                  <a:lnTo>
                    <a:pt x="16268" y="406933"/>
                  </a:lnTo>
                  <a:lnTo>
                    <a:pt x="16268" y="358114"/>
                  </a:lnTo>
                  <a:lnTo>
                    <a:pt x="16268" y="341833"/>
                  </a:lnTo>
                  <a:lnTo>
                    <a:pt x="32512" y="341833"/>
                  </a:lnTo>
                  <a:lnTo>
                    <a:pt x="32512" y="358101"/>
                  </a:lnTo>
                  <a:lnTo>
                    <a:pt x="32512" y="390652"/>
                  </a:lnTo>
                  <a:lnTo>
                    <a:pt x="48768" y="390652"/>
                  </a:lnTo>
                  <a:lnTo>
                    <a:pt x="48768" y="406933"/>
                  </a:lnTo>
                  <a:lnTo>
                    <a:pt x="65049" y="406933"/>
                  </a:lnTo>
                  <a:lnTo>
                    <a:pt x="65049" y="358101"/>
                  </a:lnTo>
                  <a:lnTo>
                    <a:pt x="48793" y="358101"/>
                  </a:lnTo>
                  <a:lnTo>
                    <a:pt x="48793" y="325551"/>
                  </a:lnTo>
                  <a:lnTo>
                    <a:pt x="65049" y="325551"/>
                  </a:lnTo>
                  <a:lnTo>
                    <a:pt x="65049" y="309270"/>
                  </a:lnTo>
                  <a:close/>
                </a:path>
                <a:path w="114300" h="537209">
                  <a:moveTo>
                    <a:pt x="65049" y="179057"/>
                  </a:moveTo>
                  <a:lnTo>
                    <a:pt x="48793" y="179057"/>
                  </a:lnTo>
                  <a:lnTo>
                    <a:pt x="32512" y="179057"/>
                  </a:lnTo>
                  <a:lnTo>
                    <a:pt x="32512" y="195338"/>
                  </a:lnTo>
                  <a:lnTo>
                    <a:pt x="48768" y="195338"/>
                  </a:lnTo>
                  <a:lnTo>
                    <a:pt x="48768" y="211607"/>
                  </a:lnTo>
                  <a:lnTo>
                    <a:pt x="48768" y="244157"/>
                  </a:lnTo>
                  <a:lnTo>
                    <a:pt x="48768" y="276720"/>
                  </a:lnTo>
                  <a:lnTo>
                    <a:pt x="32537" y="276720"/>
                  </a:lnTo>
                  <a:lnTo>
                    <a:pt x="32537" y="260438"/>
                  </a:lnTo>
                  <a:lnTo>
                    <a:pt x="16268" y="260438"/>
                  </a:lnTo>
                  <a:lnTo>
                    <a:pt x="16268" y="244157"/>
                  </a:lnTo>
                  <a:lnTo>
                    <a:pt x="32512" y="244157"/>
                  </a:lnTo>
                  <a:lnTo>
                    <a:pt x="48768" y="244157"/>
                  </a:lnTo>
                  <a:lnTo>
                    <a:pt x="48768" y="211607"/>
                  </a:lnTo>
                  <a:lnTo>
                    <a:pt x="32537" y="211607"/>
                  </a:lnTo>
                  <a:lnTo>
                    <a:pt x="16256" y="211607"/>
                  </a:lnTo>
                  <a:lnTo>
                    <a:pt x="16256" y="227888"/>
                  </a:lnTo>
                  <a:lnTo>
                    <a:pt x="0" y="227888"/>
                  </a:lnTo>
                  <a:lnTo>
                    <a:pt x="0" y="276720"/>
                  </a:lnTo>
                  <a:lnTo>
                    <a:pt x="16256" y="276720"/>
                  </a:lnTo>
                  <a:lnTo>
                    <a:pt x="32512" y="276720"/>
                  </a:lnTo>
                  <a:lnTo>
                    <a:pt x="32512" y="293001"/>
                  </a:lnTo>
                  <a:lnTo>
                    <a:pt x="48768" y="293001"/>
                  </a:lnTo>
                  <a:lnTo>
                    <a:pt x="65049" y="293001"/>
                  </a:lnTo>
                  <a:lnTo>
                    <a:pt x="65049" y="227888"/>
                  </a:lnTo>
                  <a:lnTo>
                    <a:pt x="48793" y="227888"/>
                  </a:lnTo>
                  <a:lnTo>
                    <a:pt x="48793" y="211620"/>
                  </a:lnTo>
                  <a:lnTo>
                    <a:pt x="65049" y="211620"/>
                  </a:lnTo>
                  <a:lnTo>
                    <a:pt x="65049" y="179057"/>
                  </a:lnTo>
                  <a:close/>
                </a:path>
                <a:path w="114300" h="537209">
                  <a:moveTo>
                    <a:pt x="65049" y="130225"/>
                  </a:moveTo>
                  <a:lnTo>
                    <a:pt x="48793" y="130225"/>
                  </a:lnTo>
                  <a:lnTo>
                    <a:pt x="32512" y="130225"/>
                  </a:lnTo>
                  <a:lnTo>
                    <a:pt x="32512" y="146494"/>
                  </a:lnTo>
                  <a:lnTo>
                    <a:pt x="16268" y="146494"/>
                  </a:lnTo>
                  <a:lnTo>
                    <a:pt x="16268" y="130213"/>
                  </a:lnTo>
                  <a:lnTo>
                    <a:pt x="0" y="130213"/>
                  </a:lnTo>
                  <a:lnTo>
                    <a:pt x="0" y="146494"/>
                  </a:lnTo>
                  <a:lnTo>
                    <a:pt x="16256" y="146494"/>
                  </a:lnTo>
                  <a:lnTo>
                    <a:pt x="16256" y="162788"/>
                  </a:lnTo>
                  <a:lnTo>
                    <a:pt x="0" y="162788"/>
                  </a:lnTo>
                  <a:lnTo>
                    <a:pt x="0" y="195338"/>
                  </a:lnTo>
                  <a:lnTo>
                    <a:pt x="16268" y="195338"/>
                  </a:lnTo>
                  <a:lnTo>
                    <a:pt x="16268" y="179044"/>
                  </a:lnTo>
                  <a:lnTo>
                    <a:pt x="32537" y="179044"/>
                  </a:lnTo>
                  <a:lnTo>
                    <a:pt x="32537" y="146507"/>
                  </a:lnTo>
                  <a:lnTo>
                    <a:pt x="48768" y="146507"/>
                  </a:lnTo>
                  <a:lnTo>
                    <a:pt x="48768" y="162788"/>
                  </a:lnTo>
                  <a:lnTo>
                    <a:pt x="65049" y="162788"/>
                  </a:lnTo>
                  <a:lnTo>
                    <a:pt x="65049" y="130225"/>
                  </a:lnTo>
                  <a:close/>
                </a:path>
                <a:path w="114300" h="537209">
                  <a:moveTo>
                    <a:pt x="65049" y="97663"/>
                  </a:moveTo>
                  <a:lnTo>
                    <a:pt x="65049" y="97663"/>
                  </a:lnTo>
                  <a:lnTo>
                    <a:pt x="16268" y="97663"/>
                  </a:lnTo>
                  <a:lnTo>
                    <a:pt x="16268" y="48844"/>
                  </a:lnTo>
                  <a:lnTo>
                    <a:pt x="0" y="48844"/>
                  </a:lnTo>
                  <a:lnTo>
                    <a:pt x="0" y="113944"/>
                  </a:lnTo>
                  <a:lnTo>
                    <a:pt x="16256" y="113944"/>
                  </a:lnTo>
                  <a:lnTo>
                    <a:pt x="16268" y="113944"/>
                  </a:lnTo>
                  <a:lnTo>
                    <a:pt x="65049" y="113944"/>
                  </a:lnTo>
                  <a:lnTo>
                    <a:pt x="65049" y="97663"/>
                  </a:lnTo>
                  <a:close/>
                </a:path>
                <a:path w="114300" h="537209">
                  <a:moveTo>
                    <a:pt x="65049" y="32562"/>
                  </a:moveTo>
                  <a:lnTo>
                    <a:pt x="48793" y="32562"/>
                  </a:lnTo>
                  <a:lnTo>
                    <a:pt x="32512" y="32562"/>
                  </a:lnTo>
                  <a:lnTo>
                    <a:pt x="32512" y="48831"/>
                  </a:lnTo>
                  <a:lnTo>
                    <a:pt x="32512" y="81381"/>
                  </a:lnTo>
                  <a:lnTo>
                    <a:pt x="48768" y="81381"/>
                  </a:lnTo>
                  <a:lnTo>
                    <a:pt x="65049" y="81381"/>
                  </a:lnTo>
                  <a:lnTo>
                    <a:pt x="65049" y="48844"/>
                  </a:lnTo>
                  <a:lnTo>
                    <a:pt x="65049" y="32562"/>
                  </a:lnTo>
                  <a:close/>
                </a:path>
                <a:path w="114300" h="537209">
                  <a:moveTo>
                    <a:pt x="65049" y="0"/>
                  </a:moveTo>
                  <a:lnTo>
                    <a:pt x="65049" y="0"/>
                  </a:lnTo>
                  <a:lnTo>
                    <a:pt x="0" y="0"/>
                  </a:lnTo>
                  <a:lnTo>
                    <a:pt x="0" y="48831"/>
                  </a:lnTo>
                  <a:lnTo>
                    <a:pt x="16268" y="48831"/>
                  </a:lnTo>
                  <a:lnTo>
                    <a:pt x="16268" y="16281"/>
                  </a:lnTo>
                  <a:lnTo>
                    <a:pt x="32512" y="16281"/>
                  </a:lnTo>
                  <a:lnTo>
                    <a:pt x="48768" y="16281"/>
                  </a:lnTo>
                  <a:lnTo>
                    <a:pt x="65049" y="16281"/>
                  </a:lnTo>
                  <a:lnTo>
                    <a:pt x="65049" y="0"/>
                  </a:lnTo>
                  <a:close/>
                </a:path>
                <a:path w="114300" h="537209">
                  <a:moveTo>
                    <a:pt x="81419" y="455764"/>
                  </a:moveTo>
                  <a:lnTo>
                    <a:pt x="65151" y="455764"/>
                  </a:lnTo>
                  <a:lnTo>
                    <a:pt x="65151" y="504596"/>
                  </a:lnTo>
                  <a:lnTo>
                    <a:pt x="81419" y="504596"/>
                  </a:lnTo>
                  <a:lnTo>
                    <a:pt x="81419" y="455764"/>
                  </a:lnTo>
                  <a:close/>
                </a:path>
                <a:path w="114300" h="537209">
                  <a:moveTo>
                    <a:pt x="81419" y="32562"/>
                  </a:moveTo>
                  <a:lnTo>
                    <a:pt x="65151" y="32562"/>
                  </a:lnTo>
                  <a:lnTo>
                    <a:pt x="65151" y="48831"/>
                  </a:lnTo>
                  <a:lnTo>
                    <a:pt x="65151" y="81381"/>
                  </a:lnTo>
                  <a:lnTo>
                    <a:pt x="81419" y="81381"/>
                  </a:lnTo>
                  <a:lnTo>
                    <a:pt x="81419" y="48844"/>
                  </a:lnTo>
                  <a:lnTo>
                    <a:pt x="81419" y="32562"/>
                  </a:lnTo>
                  <a:close/>
                </a:path>
                <a:path w="114300" h="537209">
                  <a:moveTo>
                    <a:pt x="97675" y="520877"/>
                  </a:moveTo>
                  <a:lnTo>
                    <a:pt x="81419" y="520877"/>
                  </a:lnTo>
                  <a:lnTo>
                    <a:pt x="65151" y="520877"/>
                  </a:lnTo>
                  <a:lnTo>
                    <a:pt x="65151" y="537146"/>
                  </a:lnTo>
                  <a:lnTo>
                    <a:pt x="81407" y="537146"/>
                  </a:lnTo>
                  <a:lnTo>
                    <a:pt x="97675" y="537146"/>
                  </a:lnTo>
                  <a:lnTo>
                    <a:pt x="97675" y="520877"/>
                  </a:lnTo>
                  <a:close/>
                </a:path>
                <a:path w="114300" h="537209">
                  <a:moveTo>
                    <a:pt x="97675" y="423214"/>
                  </a:moveTo>
                  <a:lnTo>
                    <a:pt x="81419" y="423214"/>
                  </a:lnTo>
                  <a:lnTo>
                    <a:pt x="65151" y="423214"/>
                  </a:lnTo>
                  <a:lnTo>
                    <a:pt x="65151" y="439496"/>
                  </a:lnTo>
                  <a:lnTo>
                    <a:pt x="81407" y="439496"/>
                  </a:lnTo>
                  <a:lnTo>
                    <a:pt x="97675" y="439496"/>
                  </a:lnTo>
                  <a:lnTo>
                    <a:pt x="97675" y="423214"/>
                  </a:lnTo>
                  <a:close/>
                </a:path>
                <a:path w="114300" h="537209">
                  <a:moveTo>
                    <a:pt x="97675" y="374383"/>
                  </a:moveTo>
                  <a:lnTo>
                    <a:pt x="81407" y="374383"/>
                  </a:lnTo>
                  <a:lnTo>
                    <a:pt x="81407" y="390664"/>
                  </a:lnTo>
                  <a:lnTo>
                    <a:pt x="65151" y="390664"/>
                  </a:lnTo>
                  <a:lnTo>
                    <a:pt x="65151" y="406946"/>
                  </a:lnTo>
                  <a:lnTo>
                    <a:pt x="81419" y="406946"/>
                  </a:lnTo>
                  <a:lnTo>
                    <a:pt x="97675" y="406933"/>
                  </a:lnTo>
                  <a:lnTo>
                    <a:pt x="97675" y="374383"/>
                  </a:lnTo>
                  <a:close/>
                </a:path>
                <a:path w="114300" h="537209">
                  <a:moveTo>
                    <a:pt x="113944" y="227888"/>
                  </a:moveTo>
                  <a:lnTo>
                    <a:pt x="97663" y="227888"/>
                  </a:lnTo>
                  <a:lnTo>
                    <a:pt x="97663" y="244157"/>
                  </a:lnTo>
                  <a:lnTo>
                    <a:pt x="81419" y="244157"/>
                  </a:lnTo>
                  <a:lnTo>
                    <a:pt x="81419" y="211607"/>
                  </a:lnTo>
                  <a:lnTo>
                    <a:pt x="65151" y="211607"/>
                  </a:lnTo>
                  <a:lnTo>
                    <a:pt x="65151" y="260438"/>
                  </a:lnTo>
                  <a:lnTo>
                    <a:pt x="81407" y="260438"/>
                  </a:lnTo>
                  <a:lnTo>
                    <a:pt x="97663" y="260438"/>
                  </a:lnTo>
                  <a:lnTo>
                    <a:pt x="97663" y="276720"/>
                  </a:lnTo>
                  <a:lnTo>
                    <a:pt x="81407" y="276720"/>
                  </a:lnTo>
                  <a:lnTo>
                    <a:pt x="81407" y="292989"/>
                  </a:lnTo>
                  <a:lnTo>
                    <a:pt x="65151" y="292989"/>
                  </a:lnTo>
                  <a:lnTo>
                    <a:pt x="65151" y="358101"/>
                  </a:lnTo>
                  <a:lnTo>
                    <a:pt x="81407" y="358101"/>
                  </a:lnTo>
                  <a:lnTo>
                    <a:pt x="97675" y="358101"/>
                  </a:lnTo>
                  <a:lnTo>
                    <a:pt x="97675" y="341820"/>
                  </a:lnTo>
                  <a:lnTo>
                    <a:pt x="81419" y="341820"/>
                  </a:lnTo>
                  <a:lnTo>
                    <a:pt x="81419" y="293001"/>
                  </a:lnTo>
                  <a:lnTo>
                    <a:pt x="97675" y="293001"/>
                  </a:lnTo>
                  <a:lnTo>
                    <a:pt x="97675" y="276720"/>
                  </a:lnTo>
                  <a:lnTo>
                    <a:pt x="113944" y="276720"/>
                  </a:lnTo>
                  <a:lnTo>
                    <a:pt x="113944" y="260438"/>
                  </a:lnTo>
                  <a:lnTo>
                    <a:pt x="97675" y="260438"/>
                  </a:lnTo>
                  <a:lnTo>
                    <a:pt x="97675" y="244170"/>
                  </a:lnTo>
                  <a:lnTo>
                    <a:pt x="113944" y="244170"/>
                  </a:lnTo>
                  <a:lnTo>
                    <a:pt x="113944" y="227888"/>
                  </a:lnTo>
                  <a:close/>
                </a:path>
                <a:path w="114300" h="537209">
                  <a:moveTo>
                    <a:pt x="113944" y="195326"/>
                  </a:moveTo>
                  <a:lnTo>
                    <a:pt x="97663" y="195326"/>
                  </a:lnTo>
                  <a:lnTo>
                    <a:pt x="97663" y="211607"/>
                  </a:lnTo>
                  <a:lnTo>
                    <a:pt x="113944" y="211607"/>
                  </a:lnTo>
                  <a:lnTo>
                    <a:pt x="113944" y="195326"/>
                  </a:lnTo>
                  <a:close/>
                </a:path>
                <a:path w="114300" h="537209">
                  <a:moveTo>
                    <a:pt x="113944" y="130225"/>
                  </a:moveTo>
                  <a:lnTo>
                    <a:pt x="113944" y="130225"/>
                  </a:lnTo>
                  <a:lnTo>
                    <a:pt x="65151" y="130225"/>
                  </a:lnTo>
                  <a:lnTo>
                    <a:pt x="65151" y="146507"/>
                  </a:lnTo>
                  <a:lnTo>
                    <a:pt x="81407" y="146507"/>
                  </a:lnTo>
                  <a:lnTo>
                    <a:pt x="81407" y="162775"/>
                  </a:lnTo>
                  <a:lnTo>
                    <a:pt x="65151" y="162775"/>
                  </a:lnTo>
                  <a:lnTo>
                    <a:pt x="65151" y="195326"/>
                  </a:lnTo>
                  <a:lnTo>
                    <a:pt x="81419" y="195326"/>
                  </a:lnTo>
                  <a:lnTo>
                    <a:pt x="81419" y="179057"/>
                  </a:lnTo>
                  <a:lnTo>
                    <a:pt x="97663" y="179057"/>
                  </a:lnTo>
                  <a:lnTo>
                    <a:pt x="113944" y="179057"/>
                  </a:lnTo>
                  <a:lnTo>
                    <a:pt x="113944" y="162775"/>
                  </a:lnTo>
                  <a:lnTo>
                    <a:pt x="97675" y="162775"/>
                  </a:lnTo>
                  <a:lnTo>
                    <a:pt x="97675" y="146507"/>
                  </a:lnTo>
                  <a:lnTo>
                    <a:pt x="113944" y="146507"/>
                  </a:lnTo>
                  <a:lnTo>
                    <a:pt x="113944" y="130225"/>
                  </a:lnTo>
                  <a:close/>
                </a:path>
                <a:path w="114300" h="537209">
                  <a:moveTo>
                    <a:pt x="113944" y="0"/>
                  </a:moveTo>
                  <a:lnTo>
                    <a:pt x="113944" y="0"/>
                  </a:lnTo>
                  <a:lnTo>
                    <a:pt x="65151" y="0"/>
                  </a:lnTo>
                  <a:lnTo>
                    <a:pt x="65151" y="16281"/>
                  </a:lnTo>
                  <a:lnTo>
                    <a:pt x="81407" y="16281"/>
                  </a:lnTo>
                  <a:lnTo>
                    <a:pt x="97663" y="16281"/>
                  </a:lnTo>
                  <a:lnTo>
                    <a:pt x="97663" y="48831"/>
                  </a:lnTo>
                  <a:lnTo>
                    <a:pt x="97663" y="97663"/>
                  </a:lnTo>
                  <a:lnTo>
                    <a:pt x="81419" y="97663"/>
                  </a:lnTo>
                  <a:lnTo>
                    <a:pt x="65151" y="97663"/>
                  </a:lnTo>
                  <a:lnTo>
                    <a:pt x="65151" y="113944"/>
                  </a:lnTo>
                  <a:lnTo>
                    <a:pt x="81407" y="113944"/>
                  </a:lnTo>
                  <a:lnTo>
                    <a:pt x="97663" y="113944"/>
                  </a:lnTo>
                  <a:lnTo>
                    <a:pt x="113944" y="113944"/>
                  </a:lnTo>
                  <a:lnTo>
                    <a:pt x="113944" y="48831"/>
                  </a:lnTo>
                  <a:lnTo>
                    <a:pt x="113944" y="0"/>
                  </a:lnTo>
                  <a:close/>
                </a:path>
              </a:pathLst>
            </a:custGeom>
            <a:solidFill>
              <a:srgbClr val="2A20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4139925" y="9629419"/>
              <a:ext cx="146685" cy="521334"/>
            </a:xfrm>
            <a:custGeom>
              <a:avLst/>
              <a:gdLst/>
              <a:ahLst/>
              <a:cxnLst/>
              <a:rect l="l" t="t" r="r" b="b"/>
              <a:pathLst>
                <a:path w="146684" h="521334">
                  <a:moveTo>
                    <a:pt x="16281" y="406933"/>
                  </a:moveTo>
                  <a:lnTo>
                    <a:pt x="0" y="406933"/>
                  </a:lnTo>
                  <a:lnTo>
                    <a:pt x="0" y="488315"/>
                  </a:lnTo>
                  <a:lnTo>
                    <a:pt x="0" y="520865"/>
                  </a:lnTo>
                  <a:lnTo>
                    <a:pt x="16281" y="520865"/>
                  </a:lnTo>
                  <a:lnTo>
                    <a:pt x="16281" y="488315"/>
                  </a:lnTo>
                  <a:lnTo>
                    <a:pt x="16281" y="406933"/>
                  </a:lnTo>
                  <a:close/>
                </a:path>
                <a:path w="146684" h="521334">
                  <a:moveTo>
                    <a:pt x="65049" y="504596"/>
                  </a:moveTo>
                  <a:lnTo>
                    <a:pt x="48793" y="504596"/>
                  </a:lnTo>
                  <a:lnTo>
                    <a:pt x="32512" y="504596"/>
                  </a:lnTo>
                  <a:lnTo>
                    <a:pt x="32512" y="520865"/>
                  </a:lnTo>
                  <a:lnTo>
                    <a:pt x="48768" y="520865"/>
                  </a:lnTo>
                  <a:lnTo>
                    <a:pt x="65049" y="520865"/>
                  </a:lnTo>
                  <a:lnTo>
                    <a:pt x="65049" y="504596"/>
                  </a:lnTo>
                  <a:close/>
                </a:path>
                <a:path w="146684" h="521334">
                  <a:moveTo>
                    <a:pt x="65049" y="325539"/>
                  </a:moveTo>
                  <a:lnTo>
                    <a:pt x="48768" y="325539"/>
                  </a:lnTo>
                  <a:lnTo>
                    <a:pt x="48768" y="341820"/>
                  </a:lnTo>
                  <a:lnTo>
                    <a:pt x="65049" y="341820"/>
                  </a:lnTo>
                  <a:lnTo>
                    <a:pt x="65049" y="325539"/>
                  </a:lnTo>
                  <a:close/>
                </a:path>
                <a:path w="146684" h="521334">
                  <a:moveTo>
                    <a:pt x="65049" y="146494"/>
                  </a:moveTo>
                  <a:lnTo>
                    <a:pt x="48793" y="146494"/>
                  </a:lnTo>
                  <a:lnTo>
                    <a:pt x="48793" y="130213"/>
                  </a:lnTo>
                  <a:lnTo>
                    <a:pt x="32512" y="130213"/>
                  </a:lnTo>
                  <a:lnTo>
                    <a:pt x="32512" y="146494"/>
                  </a:lnTo>
                  <a:lnTo>
                    <a:pt x="16256" y="146494"/>
                  </a:lnTo>
                  <a:lnTo>
                    <a:pt x="16256" y="227876"/>
                  </a:lnTo>
                  <a:lnTo>
                    <a:pt x="32512" y="227876"/>
                  </a:lnTo>
                  <a:lnTo>
                    <a:pt x="32512" y="244157"/>
                  </a:lnTo>
                  <a:lnTo>
                    <a:pt x="16281" y="244157"/>
                  </a:lnTo>
                  <a:lnTo>
                    <a:pt x="0" y="244157"/>
                  </a:lnTo>
                  <a:lnTo>
                    <a:pt x="0" y="260438"/>
                  </a:lnTo>
                  <a:lnTo>
                    <a:pt x="16256" y="260438"/>
                  </a:lnTo>
                  <a:lnTo>
                    <a:pt x="32537" y="260438"/>
                  </a:lnTo>
                  <a:lnTo>
                    <a:pt x="32537" y="244157"/>
                  </a:lnTo>
                  <a:lnTo>
                    <a:pt x="48768" y="244157"/>
                  </a:lnTo>
                  <a:lnTo>
                    <a:pt x="48768" y="276707"/>
                  </a:lnTo>
                  <a:lnTo>
                    <a:pt x="32537" y="276707"/>
                  </a:lnTo>
                  <a:lnTo>
                    <a:pt x="16281" y="276707"/>
                  </a:lnTo>
                  <a:lnTo>
                    <a:pt x="0" y="276707"/>
                  </a:lnTo>
                  <a:lnTo>
                    <a:pt x="0" y="292989"/>
                  </a:lnTo>
                  <a:lnTo>
                    <a:pt x="16256" y="292989"/>
                  </a:lnTo>
                  <a:lnTo>
                    <a:pt x="16256" y="309270"/>
                  </a:lnTo>
                  <a:lnTo>
                    <a:pt x="0" y="309270"/>
                  </a:lnTo>
                  <a:lnTo>
                    <a:pt x="0" y="325551"/>
                  </a:lnTo>
                  <a:lnTo>
                    <a:pt x="16256" y="325551"/>
                  </a:lnTo>
                  <a:lnTo>
                    <a:pt x="16256" y="341820"/>
                  </a:lnTo>
                  <a:lnTo>
                    <a:pt x="0" y="341820"/>
                  </a:lnTo>
                  <a:lnTo>
                    <a:pt x="0" y="358101"/>
                  </a:lnTo>
                  <a:lnTo>
                    <a:pt x="16256" y="358101"/>
                  </a:lnTo>
                  <a:lnTo>
                    <a:pt x="16256" y="374383"/>
                  </a:lnTo>
                  <a:lnTo>
                    <a:pt x="0" y="374383"/>
                  </a:lnTo>
                  <a:lnTo>
                    <a:pt x="0" y="390664"/>
                  </a:lnTo>
                  <a:lnTo>
                    <a:pt x="16281" y="390664"/>
                  </a:lnTo>
                  <a:lnTo>
                    <a:pt x="16281" y="374383"/>
                  </a:lnTo>
                  <a:lnTo>
                    <a:pt x="32512" y="374383"/>
                  </a:lnTo>
                  <a:lnTo>
                    <a:pt x="48768" y="374383"/>
                  </a:lnTo>
                  <a:lnTo>
                    <a:pt x="48768" y="390652"/>
                  </a:lnTo>
                  <a:lnTo>
                    <a:pt x="32512" y="390652"/>
                  </a:lnTo>
                  <a:lnTo>
                    <a:pt x="32512" y="406933"/>
                  </a:lnTo>
                  <a:lnTo>
                    <a:pt x="48768" y="406933"/>
                  </a:lnTo>
                  <a:lnTo>
                    <a:pt x="48768" y="423214"/>
                  </a:lnTo>
                  <a:lnTo>
                    <a:pt x="32512" y="423214"/>
                  </a:lnTo>
                  <a:lnTo>
                    <a:pt x="32512" y="488327"/>
                  </a:lnTo>
                  <a:lnTo>
                    <a:pt x="48768" y="488327"/>
                  </a:lnTo>
                  <a:lnTo>
                    <a:pt x="65049" y="488340"/>
                  </a:lnTo>
                  <a:lnTo>
                    <a:pt x="65049" y="472046"/>
                  </a:lnTo>
                  <a:lnTo>
                    <a:pt x="48793" y="472046"/>
                  </a:lnTo>
                  <a:lnTo>
                    <a:pt x="48793" y="439483"/>
                  </a:lnTo>
                  <a:lnTo>
                    <a:pt x="65049" y="439483"/>
                  </a:lnTo>
                  <a:lnTo>
                    <a:pt x="65049" y="406933"/>
                  </a:lnTo>
                  <a:lnTo>
                    <a:pt x="48793" y="406933"/>
                  </a:lnTo>
                  <a:lnTo>
                    <a:pt x="48793" y="390664"/>
                  </a:lnTo>
                  <a:lnTo>
                    <a:pt x="65049" y="390664"/>
                  </a:lnTo>
                  <a:lnTo>
                    <a:pt x="65049" y="374383"/>
                  </a:lnTo>
                  <a:lnTo>
                    <a:pt x="48793" y="374383"/>
                  </a:lnTo>
                  <a:lnTo>
                    <a:pt x="48793" y="358101"/>
                  </a:lnTo>
                  <a:lnTo>
                    <a:pt x="32537" y="358101"/>
                  </a:lnTo>
                  <a:lnTo>
                    <a:pt x="16281" y="358101"/>
                  </a:lnTo>
                  <a:lnTo>
                    <a:pt x="16281" y="341820"/>
                  </a:lnTo>
                  <a:lnTo>
                    <a:pt x="32537" y="341820"/>
                  </a:lnTo>
                  <a:lnTo>
                    <a:pt x="32537" y="309257"/>
                  </a:lnTo>
                  <a:lnTo>
                    <a:pt x="48768" y="309257"/>
                  </a:lnTo>
                  <a:lnTo>
                    <a:pt x="65049" y="309270"/>
                  </a:lnTo>
                  <a:lnTo>
                    <a:pt x="65049" y="244157"/>
                  </a:lnTo>
                  <a:lnTo>
                    <a:pt x="48793" y="244157"/>
                  </a:lnTo>
                  <a:lnTo>
                    <a:pt x="48793" y="211607"/>
                  </a:lnTo>
                  <a:lnTo>
                    <a:pt x="65049" y="211607"/>
                  </a:lnTo>
                  <a:lnTo>
                    <a:pt x="65049" y="195326"/>
                  </a:lnTo>
                  <a:lnTo>
                    <a:pt x="48768" y="195326"/>
                  </a:lnTo>
                  <a:lnTo>
                    <a:pt x="48768" y="211607"/>
                  </a:lnTo>
                  <a:lnTo>
                    <a:pt x="32537" y="211607"/>
                  </a:lnTo>
                  <a:lnTo>
                    <a:pt x="32537" y="146494"/>
                  </a:lnTo>
                  <a:lnTo>
                    <a:pt x="48768" y="146494"/>
                  </a:lnTo>
                  <a:lnTo>
                    <a:pt x="48768" y="179044"/>
                  </a:lnTo>
                  <a:lnTo>
                    <a:pt x="65049" y="179044"/>
                  </a:lnTo>
                  <a:lnTo>
                    <a:pt x="65049" y="146494"/>
                  </a:lnTo>
                  <a:close/>
                </a:path>
                <a:path w="146684" h="521334">
                  <a:moveTo>
                    <a:pt x="65049" y="0"/>
                  </a:moveTo>
                  <a:lnTo>
                    <a:pt x="48768" y="0"/>
                  </a:lnTo>
                  <a:lnTo>
                    <a:pt x="48768" y="16281"/>
                  </a:lnTo>
                  <a:lnTo>
                    <a:pt x="32512" y="16281"/>
                  </a:lnTo>
                  <a:lnTo>
                    <a:pt x="32512" y="32550"/>
                  </a:lnTo>
                  <a:lnTo>
                    <a:pt x="32512" y="113931"/>
                  </a:lnTo>
                  <a:lnTo>
                    <a:pt x="48793" y="113931"/>
                  </a:lnTo>
                  <a:lnTo>
                    <a:pt x="48793" y="81394"/>
                  </a:lnTo>
                  <a:lnTo>
                    <a:pt x="65049" y="81394"/>
                  </a:lnTo>
                  <a:lnTo>
                    <a:pt x="65049" y="65112"/>
                  </a:lnTo>
                  <a:lnTo>
                    <a:pt x="48793" y="65112"/>
                  </a:lnTo>
                  <a:lnTo>
                    <a:pt x="48793" y="48831"/>
                  </a:lnTo>
                  <a:lnTo>
                    <a:pt x="65049" y="48831"/>
                  </a:lnTo>
                  <a:lnTo>
                    <a:pt x="65049" y="32550"/>
                  </a:lnTo>
                  <a:lnTo>
                    <a:pt x="65049" y="0"/>
                  </a:lnTo>
                  <a:close/>
                </a:path>
                <a:path w="146684" h="521334">
                  <a:moveTo>
                    <a:pt x="81432" y="81381"/>
                  </a:moveTo>
                  <a:lnTo>
                    <a:pt x="65151" y="81381"/>
                  </a:lnTo>
                  <a:lnTo>
                    <a:pt x="65151" y="130213"/>
                  </a:lnTo>
                  <a:lnTo>
                    <a:pt x="81432" y="130213"/>
                  </a:lnTo>
                  <a:lnTo>
                    <a:pt x="81432" y="81381"/>
                  </a:lnTo>
                  <a:close/>
                </a:path>
                <a:path w="146684" h="521334">
                  <a:moveTo>
                    <a:pt x="97688" y="472046"/>
                  </a:moveTo>
                  <a:lnTo>
                    <a:pt x="81432" y="472046"/>
                  </a:lnTo>
                  <a:lnTo>
                    <a:pt x="65151" y="472046"/>
                  </a:lnTo>
                  <a:lnTo>
                    <a:pt x="65151" y="488315"/>
                  </a:lnTo>
                  <a:lnTo>
                    <a:pt x="65151" y="504596"/>
                  </a:lnTo>
                  <a:lnTo>
                    <a:pt x="81407" y="504596"/>
                  </a:lnTo>
                  <a:lnTo>
                    <a:pt x="81407" y="520865"/>
                  </a:lnTo>
                  <a:lnTo>
                    <a:pt x="97688" y="520865"/>
                  </a:lnTo>
                  <a:lnTo>
                    <a:pt x="97688" y="504596"/>
                  </a:lnTo>
                  <a:lnTo>
                    <a:pt x="81432" y="504596"/>
                  </a:lnTo>
                  <a:lnTo>
                    <a:pt x="81432" y="488340"/>
                  </a:lnTo>
                  <a:lnTo>
                    <a:pt x="97688" y="488340"/>
                  </a:lnTo>
                  <a:lnTo>
                    <a:pt x="97688" y="472046"/>
                  </a:lnTo>
                  <a:close/>
                </a:path>
                <a:path w="146684" h="521334">
                  <a:moveTo>
                    <a:pt x="113931" y="423214"/>
                  </a:moveTo>
                  <a:lnTo>
                    <a:pt x="97688" y="423214"/>
                  </a:lnTo>
                  <a:lnTo>
                    <a:pt x="97688" y="406933"/>
                  </a:lnTo>
                  <a:lnTo>
                    <a:pt x="81432" y="406933"/>
                  </a:lnTo>
                  <a:lnTo>
                    <a:pt x="81432" y="390652"/>
                  </a:lnTo>
                  <a:lnTo>
                    <a:pt x="65151" y="390652"/>
                  </a:lnTo>
                  <a:lnTo>
                    <a:pt x="65151" y="406933"/>
                  </a:lnTo>
                  <a:lnTo>
                    <a:pt x="65151" y="455764"/>
                  </a:lnTo>
                  <a:lnTo>
                    <a:pt x="81432" y="455764"/>
                  </a:lnTo>
                  <a:lnTo>
                    <a:pt x="81432" y="423214"/>
                  </a:lnTo>
                  <a:lnTo>
                    <a:pt x="97663" y="423214"/>
                  </a:lnTo>
                  <a:lnTo>
                    <a:pt x="97663" y="439496"/>
                  </a:lnTo>
                  <a:lnTo>
                    <a:pt x="113931" y="439496"/>
                  </a:lnTo>
                  <a:lnTo>
                    <a:pt x="113931" y="423214"/>
                  </a:lnTo>
                  <a:close/>
                </a:path>
                <a:path w="146684" h="521334">
                  <a:moveTo>
                    <a:pt x="130187" y="504596"/>
                  </a:moveTo>
                  <a:lnTo>
                    <a:pt x="113919" y="504596"/>
                  </a:lnTo>
                  <a:lnTo>
                    <a:pt x="113919" y="520865"/>
                  </a:lnTo>
                  <a:lnTo>
                    <a:pt x="130187" y="520865"/>
                  </a:lnTo>
                  <a:lnTo>
                    <a:pt x="130187" y="504596"/>
                  </a:lnTo>
                  <a:close/>
                </a:path>
                <a:path w="146684" h="521334">
                  <a:moveTo>
                    <a:pt x="146456" y="439483"/>
                  </a:moveTo>
                  <a:lnTo>
                    <a:pt x="130175" y="439483"/>
                  </a:lnTo>
                  <a:lnTo>
                    <a:pt x="130175" y="455764"/>
                  </a:lnTo>
                  <a:lnTo>
                    <a:pt x="146456" y="455764"/>
                  </a:lnTo>
                  <a:lnTo>
                    <a:pt x="146456" y="439483"/>
                  </a:lnTo>
                  <a:close/>
                </a:path>
                <a:path w="146684" h="521334">
                  <a:moveTo>
                    <a:pt x="146456" y="374383"/>
                  </a:moveTo>
                  <a:lnTo>
                    <a:pt x="146456" y="374383"/>
                  </a:lnTo>
                  <a:lnTo>
                    <a:pt x="97663" y="374383"/>
                  </a:lnTo>
                  <a:lnTo>
                    <a:pt x="97663" y="390664"/>
                  </a:lnTo>
                  <a:lnTo>
                    <a:pt x="113919" y="390664"/>
                  </a:lnTo>
                  <a:lnTo>
                    <a:pt x="113919" y="406933"/>
                  </a:lnTo>
                  <a:lnTo>
                    <a:pt x="130187" y="406933"/>
                  </a:lnTo>
                  <a:lnTo>
                    <a:pt x="130187" y="390664"/>
                  </a:lnTo>
                  <a:lnTo>
                    <a:pt x="146456" y="390664"/>
                  </a:lnTo>
                  <a:lnTo>
                    <a:pt x="146456" y="374383"/>
                  </a:lnTo>
                  <a:close/>
                </a:path>
                <a:path w="146684" h="521334">
                  <a:moveTo>
                    <a:pt x="146456" y="341820"/>
                  </a:moveTo>
                  <a:lnTo>
                    <a:pt x="130175" y="341820"/>
                  </a:lnTo>
                  <a:lnTo>
                    <a:pt x="130175" y="358101"/>
                  </a:lnTo>
                  <a:lnTo>
                    <a:pt x="146456" y="358101"/>
                  </a:lnTo>
                  <a:lnTo>
                    <a:pt x="146456" y="341820"/>
                  </a:lnTo>
                  <a:close/>
                </a:path>
                <a:path w="146684" h="521334">
                  <a:moveTo>
                    <a:pt x="146456" y="211607"/>
                  </a:moveTo>
                  <a:lnTo>
                    <a:pt x="130175" y="211607"/>
                  </a:lnTo>
                  <a:lnTo>
                    <a:pt x="130175" y="227888"/>
                  </a:lnTo>
                  <a:lnTo>
                    <a:pt x="146456" y="227888"/>
                  </a:lnTo>
                  <a:lnTo>
                    <a:pt x="146456" y="211607"/>
                  </a:lnTo>
                  <a:close/>
                </a:path>
                <a:path w="146684" h="521334">
                  <a:moveTo>
                    <a:pt x="146456" y="65112"/>
                  </a:moveTo>
                  <a:lnTo>
                    <a:pt x="130175" y="65112"/>
                  </a:lnTo>
                  <a:lnTo>
                    <a:pt x="130175" y="113944"/>
                  </a:lnTo>
                  <a:lnTo>
                    <a:pt x="113931" y="113944"/>
                  </a:lnTo>
                  <a:lnTo>
                    <a:pt x="113931" y="81381"/>
                  </a:lnTo>
                  <a:lnTo>
                    <a:pt x="97663" y="81381"/>
                  </a:lnTo>
                  <a:lnTo>
                    <a:pt x="97663" y="130213"/>
                  </a:lnTo>
                  <a:lnTo>
                    <a:pt x="113919" y="130213"/>
                  </a:lnTo>
                  <a:lnTo>
                    <a:pt x="113919" y="146494"/>
                  </a:lnTo>
                  <a:lnTo>
                    <a:pt x="65151" y="146494"/>
                  </a:lnTo>
                  <a:lnTo>
                    <a:pt x="65151" y="162775"/>
                  </a:lnTo>
                  <a:lnTo>
                    <a:pt x="81407" y="162775"/>
                  </a:lnTo>
                  <a:lnTo>
                    <a:pt x="81407" y="211607"/>
                  </a:lnTo>
                  <a:lnTo>
                    <a:pt x="65151" y="211607"/>
                  </a:lnTo>
                  <a:lnTo>
                    <a:pt x="65151" y="227888"/>
                  </a:lnTo>
                  <a:lnTo>
                    <a:pt x="81407" y="227888"/>
                  </a:lnTo>
                  <a:lnTo>
                    <a:pt x="81407" y="244157"/>
                  </a:lnTo>
                  <a:lnTo>
                    <a:pt x="97663" y="244157"/>
                  </a:lnTo>
                  <a:lnTo>
                    <a:pt x="97663" y="292989"/>
                  </a:lnTo>
                  <a:lnTo>
                    <a:pt x="81432" y="292989"/>
                  </a:lnTo>
                  <a:lnTo>
                    <a:pt x="65151" y="292989"/>
                  </a:lnTo>
                  <a:lnTo>
                    <a:pt x="65151" y="341820"/>
                  </a:lnTo>
                  <a:lnTo>
                    <a:pt x="81407" y="341820"/>
                  </a:lnTo>
                  <a:lnTo>
                    <a:pt x="81407" y="374370"/>
                  </a:lnTo>
                  <a:lnTo>
                    <a:pt x="97688" y="374370"/>
                  </a:lnTo>
                  <a:lnTo>
                    <a:pt x="97688" y="341820"/>
                  </a:lnTo>
                  <a:lnTo>
                    <a:pt x="113931" y="341820"/>
                  </a:lnTo>
                  <a:lnTo>
                    <a:pt x="113931" y="325539"/>
                  </a:lnTo>
                  <a:lnTo>
                    <a:pt x="97688" y="325539"/>
                  </a:lnTo>
                  <a:lnTo>
                    <a:pt x="97688" y="309257"/>
                  </a:lnTo>
                  <a:lnTo>
                    <a:pt x="113931" y="309257"/>
                  </a:lnTo>
                  <a:lnTo>
                    <a:pt x="113931" y="276720"/>
                  </a:lnTo>
                  <a:lnTo>
                    <a:pt x="130175" y="276720"/>
                  </a:lnTo>
                  <a:lnTo>
                    <a:pt x="130175" y="325539"/>
                  </a:lnTo>
                  <a:lnTo>
                    <a:pt x="146456" y="325539"/>
                  </a:lnTo>
                  <a:lnTo>
                    <a:pt x="146456" y="276707"/>
                  </a:lnTo>
                  <a:lnTo>
                    <a:pt x="130187" y="276707"/>
                  </a:lnTo>
                  <a:lnTo>
                    <a:pt x="130187" y="260438"/>
                  </a:lnTo>
                  <a:lnTo>
                    <a:pt x="146456" y="260438"/>
                  </a:lnTo>
                  <a:lnTo>
                    <a:pt x="146456" y="244157"/>
                  </a:lnTo>
                  <a:lnTo>
                    <a:pt x="130187" y="244157"/>
                  </a:lnTo>
                  <a:lnTo>
                    <a:pt x="113931" y="244157"/>
                  </a:lnTo>
                  <a:lnTo>
                    <a:pt x="113931" y="227876"/>
                  </a:lnTo>
                  <a:lnTo>
                    <a:pt x="97688" y="227876"/>
                  </a:lnTo>
                  <a:lnTo>
                    <a:pt x="97688" y="195326"/>
                  </a:lnTo>
                  <a:lnTo>
                    <a:pt x="113931" y="195326"/>
                  </a:lnTo>
                  <a:lnTo>
                    <a:pt x="113931" y="162775"/>
                  </a:lnTo>
                  <a:lnTo>
                    <a:pt x="130175" y="162775"/>
                  </a:lnTo>
                  <a:lnTo>
                    <a:pt x="130175" y="179044"/>
                  </a:lnTo>
                  <a:lnTo>
                    <a:pt x="146456" y="179044"/>
                  </a:lnTo>
                  <a:lnTo>
                    <a:pt x="146456" y="146494"/>
                  </a:lnTo>
                  <a:lnTo>
                    <a:pt x="130187" y="146494"/>
                  </a:lnTo>
                  <a:lnTo>
                    <a:pt x="130187" y="130225"/>
                  </a:lnTo>
                  <a:lnTo>
                    <a:pt x="146456" y="130225"/>
                  </a:lnTo>
                  <a:lnTo>
                    <a:pt x="146456" y="65112"/>
                  </a:lnTo>
                  <a:close/>
                </a:path>
                <a:path w="146684" h="521334">
                  <a:moveTo>
                    <a:pt x="146456" y="16281"/>
                  </a:moveTo>
                  <a:lnTo>
                    <a:pt x="130187" y="16281"/>
                  </a:lnTo>
                  <a:lnTo>
                    <a:pt x="130187" y="0"/>
                  </a:lnTo>
                  <a:lnTo>
                    <a:pt x="130175" y="16281"/>
                  </a:lnTo>
                  <a:lnTo>
                    <a:pt x="130175" y="32550"/>
                  </a:lnTo>
                  <a:lnTo>
                    <a:pt x="113931" y="32550"/>
                  </a:lnTo>
                  <a:lnTo>
                    <a:pt x="113931" y="16281"/>
                  </a:lnTo>
                  <a:lnTo>
                    <a:pt x="130175" y="16281"/>
                  </a:lnTo>
                  <a:lnTo>
                    <a:pt x="130175" y="0"/>
                  </a:lnTo>
                  <a:lnTo>
                    <a:pt x="113919" y="0"/>
                  </a:lnTo>
                  <a:lnTo>
                    <a:pt x="113919" y="16281"/>
                  </a:lnTo>
                  <a:lnTo>
                    <a:pt x="97688" y="16281"/>
                  </a:lnTo>
                  <a:lnTo>
                    <a:pt x="97688" y="0"/>
                  </a:lnTo>
                  <a:lnTo>
                    <a:pt x="97663" y="16281"/>
                  </a:lnTo>
                  <a:lnTo>
                    <a:pt x="97663" y="32550"/>
                  </a:lnTo>
                  <a:lnTo>
                    <a:pt x="81432" y="32550"/>
                  </a:lnTo>
                  <a:lnTo>
                    <a:pt x="81432" y="16281"/>
                  </a:lnTo>
                  <a:lnTo>
                    <a:pt x="97663" y="16281"/>
                  </a:lnTo>
                  <a:lnTo>
                    <a:pt x="97663" y="0"/>
                  </a:lnTo>
                  <a:lnTo>
                    <a:pt x="81407" y="0"/>
                  </a:lnTo>
                  <a:lnTo>
                    <a:pt x="81407" y="16281"/>
                  </a:lnTo>
                  <a:lnTo>
                    <a:pt x="65151" y="16281"/>
                  </a:lnTo>
                  <a:lnTo>
                    <a:pt x="65151" y="32562"/>
                  </a:lnTo>
                  <a:lnTo>
                    <a:pt x="81407" y="32562"/>
                  </a:lnTo>
                  <a:lnTo>
                    <a:pt x="81407" y="65100"/>
                  </a:lnTo>
                  <a:lnTo>
                    <a:pt x="97663" y="65100"/>
                  </a:lnTo>
                  <a:lnTo>
                    <a:pt x="113931" y="65100"/>
                  </a:lnTo>
                  <a:lnTo>
                    <a:pt x="113931" y="48831"/>
                  </a:lnTo>
                  <a:lnTo>
                    <a:pt x="130187" y="48831"/>
                  </a:lnTo>
                  <a:lnTo>
                    <a:pt x="130187" y="32562"/>
                  </a:lnTo>
                  <a:lnTo>
                    <a:pt x="146456" y="32562"/>
                  </a:lnTo>
                  <a:lnTo>
                    <a:pt x="146456" y="16281"/>
                  </a:lnTo>
                  <a:close/>
                </a:path>
              </a:pathLst>
            </a:custGeom>
            <a:solidFill>
              <a:srgbClr val="2A20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4270100" y="9613137"/>
              <a:ext cx="130810" cy="537210"/>
            </a:xfrm>
            <a:custGeom>
              <a:avLst/>
              <a:gdLst/>
              <a:ahLst/>
              <a:cxnLst/>
              <a:rect l="l" t="t" r="r" b="b"/>
              <a:pathLst>
                <a:path w="130809" h="537209">
                  <a:moveTo>
                    <a:pt x="32537" y="488327"/>
                  </a:moveTo>
                  <a:lnTo>
                    <a:pt x="16281" y="488327"/>
                  </a:lnTo>
                  <a:lnTo>
                    <a:pt x="0" y="488327"/>
                  </a:lnTo>
                  <a:lnTo>
                    <a:pt x="0" y="504621"/>
                  </a:lnTo>
                  <a:lnTo>
                    <a:pt x="16256" y="504621"/>
                  </a:lnTo>
                  <a:lnTo>
                    <a:pt x="16256" y="520877"/>
                  </a:lnTo>
                  <a:lnTo>
                    <a:pt x="0" y="520877"/>
                  </a:lnTo>
                  <a:lnTo>
                    <a:pt x="0" y="537146"/>
                  </a:lnTo>
                  <a:lnTo>
                    <a:pt x="16281" y="537146"/>
                  </a:lnTo>
                  <a:lnTo>
                    <a:pt x="16281" y="520877"/>
                  </a:lnTo>
                  <a:lnTo>
                    <a:pt x="32537" y="520877"/>
                  </a:lnTo>
                  <a:lnTo>
                    <a:pt x="32537" y="504621"/>
                  </a:lnTo>
                  <a:lnTo>
                    <a:pt x="32537" y="488327"/>
                  </a:lnTo>
                  <a:close/>
                </a:path>
                <a:path w="130809" h="537209">
                  <a:moveTo>
                    <a:pt x="32537" y="455764"/>
                  </a:moveTo>
                  <a:lnTo>
                    <a:pt x="16281" y="455764"/>
                  </a:lnTo>
                  <a:lnTo>
                    <a:pt x="0" y="455764"/>
                  </a:lnTo>
                  <a:lnTo>
                    <a:pt x="0" y="472046"/>
                  </a:lnTo>
                  <a:lnTo>
                    <a:pt x="16256" y="472046"/>
                  </a:lnTo>
                  <a:lnTo>
                    <a:pt x="32537" y="472046"/>
                  </a:lnTo>
                  <a:lnTo>
                    <a:pt x="32537" y="455764"/>
                  </a:lnTo>
                  <a:close/>
                </a:path>
                <a:path w="130809" h="537209">
                  <a:moveTo>
                    <a:pt x="32537" y="423214"/>
                  </a:moveTo>
                  <a:lnTo>
                    <a:pt x="16256" y="423214"/>
                  </a:lnTo>
                  <a:lnTo>
                    <a:pt x="16256" y="439496"/>
                  </a:lnTo>
                  <a:lnTo>
                    <a:pt x="32537" y="439496"/>
                  </a:lnTo>
                  <a:lnTo>
                    <a:pt x="32537" y="423214"/>
                  </a:lnTo>
                  <a:close/>
                </a:path>
                <a:path w="130809" h="537209">
                  <a:moveTo>
                    <a:pt x="32537" y="358101"/>
                  </a:moveTo>
                  <a:lnTo>
                    <a:pt x="16256" y="358101"/>
                  </a:lnTo>
                  <a:lnTo>
                    <a:pt x="16256" y="406933"/>
                  </a:lnTo>
                  <a:lnTo>
                    <a:pt x="32537" y="406933"/>
                  </a:lnTo>
                  <a:lnTo>
                    <a:pt x="32537" y="358101"/>
                  </a:lnTo>
                  <a:close/>
                </a:path>
                <a:path w="130809" h="537209">
                  <a:moveTo>
                    <a:pt x="32537" y="292989"/>
                  </a:moveTo>
                  <a:lnTo>
                    <a:pt x="16256" y="292989"/>
                  </a:lnTo>
                  <a:lnTo>
                    <a:pt x="16256" y="309270"/>
                  </a:lnTo>
                  <a:lnTo>
                    <a:pt x="32537" y="309270"/>
                  </a:lnTo>
                  <a:lnTo>
                    <a:pt x="32537" y="292989"/>
                  </a:lnTo>
                  <a:close/>
                </a:path>
                <a:path w="130809" h="537209">
                  <a:moveTo>
                    <a:pt x="32537" y="227888"/>
                  </a:moveTo>
                  <a:lnTo>
                    <a:pt x="16256" y="227888"/>
                  </a:lnTo>
                  <a:lnTo>
                    <a:pt x="16256" y="276720"/>
                  </a:lnTo>
                  <a:lnTo>
                    <a:pt x="32537" y="276720"/>
                  </a:lnTo>
                  <a:lnTo>
                    <a:pt x="32537" y="227888"/>
                  </a:lnTo>
                  <a:close/>
                </a:path>
                <a:path w="130809" h="537209">
                  <a:moveTo>
                    <a:pt x="32537" y="162775"/>
                  </a:moveTo>
                  <a:lnTo>
                    <a:pt x="16256" y="162775"/>
                  </a:lnTo>
                  <a:lnTo>
                    <a:pt x="16256" y="195326"/>
                  </a:lnTo>
                  <a:lnTo>
                    <a:pt x="32537" y="195326"/>
                  </a:lnTo>
                  <a:lnTo>
                    <a:pt x="32537" y="162775"/>
                  </a:lnTo>
                  <a:close/>
                </a:path>
                <a:path w="130809" h="537209">
                  <a:moveTo>
                    <a:pt x="32537" y="113944"/>
                  </a:moveTo>
                  <a:lnTo>
                    <a:pt x="16256" y="113944"/>
                  </a:lnTo>
                  <a:lnTo>
                    <a:pt x="16256" y="130225"/>
                  </a:lnTo>
                  <a:lnTo>
                    <a:pt x="32537" y="130225"/>
                  </a:lnTo>
                  <a:lnTo>
                    <a:pt x="32537" y="113944"/>
                  </a:lnTo>
                  <a:close/>
                </a:path>
                <a:path w="130809" h="537209">
                  <a:moveTo>
                    <a:pt x="32537" y="81394"/>
                  </a:moveTo>
                  <a:lnTo>
                    <a:pt x="16256" y="81394"/>
                  </a:lnTo>
                  <a:lnTo>
                    <a:pt x="16256" y="97675"/>
                  </a:lnTo>
                  <a:lnTo>
                    <a:pt x="32537" y="97675"/>
                  </a:lnTo>
                  <a:lnTo>
                    <a:pt x="32537" y="81394"/>
                  </a:lnTo>
                  <a:close/>
                </a:path>
                <a:path w="130809" h="537209">
                  <a:moveTo>
                    <a:pt x="32537" y="16281"/>
                  </a:moveTo>
                  <a:lnTo>
                    <a:pt x="16256" y="16281"/>
                  </a:lnTo>
                  <a:lnTo>
                    <a:pt x="16256" y="32562"/>
                  </a:lnTo>
                  <a:lnTo>
                    <a:pt x="32537" y="32562"/>
                  </a:lnTo>
                  <a:lnTo>
                    <a:pt x="32537" y="16281"/>
                  </a:lnTo>
                  <a:close/>
                </a:path>
                <a:path w="130809" h="537209">
                  <a:moveTo>
                    <a:pt x="130187" y="374383"/>
                  </a:moveTo>
                  <a:lnTo>
                    <a:pt x="113931" y="374383"/>
                  </a:lnTo>
                  <a:lnTo>
                    <a:pt x="97663" y="374383"/>
                  </a:lnTo>
                  <a:lnTo>
                    <a:pt x="97663" y="390664"/>
                  </a:lnTo>
                  <a:lnTo>
                    <a:pt x="113919" y="390664"/>
                  </a:lnTo>
                  <a:lnTo>
                    <a:pt x="130187" y="390664"/>
                  </a:lnTo>
                  <a:lnTo>
                    <a:pt x="130187" y="374383"/>
                  </a:lnTo>
                  <a:close/>
                </a:path>
                <a:path w="130809" h="537209">
                  <a:moveTo>
                    <a:pt x="130187" y="276720"/>
                  </a:moveTo>
                  <a:lnTo>
                    <a:pt x="130187" y="276720"/>
                  </a:lnTo>
                  <a:lnTo>
                    <a:pt x="81407" y="276720"/>
                  </a:lnTo>
                  <a:lnTo>
                    <a:pt x="81407" y="293001"/>
                  </a:lnTo>
                  <a:lnTo>
                    <a:pt x="97663" y="293001"/>
                  </a:lnTo>
                  <a:lnTo>
                    <a:pt x="97663" y="309270"/>
                  </a:lnTo>
                  <a:lnTo>
                    <a:pt x="113919" y="309270"/>
                  </a:lnTo>
                  <a:lnTo>
                    <a:pt x="113919" y="325551"/>
                  </a:lnTo>
                  <a:lnTo>
                    <a:pt x="97663" y="325551"/>
                  </a:lnTo>
                  <a:lnTo>
                    <a:pt x="97663" y="341820"/>
                  </a:lnTo>
                  <a:lnTo>
                    <a:pt x="81432" y="341820"/>
                  </a:lnTo>
                  <a:lnTo>
                    <a:pt x="81432" y="309270"/>
                  </a:lnTo>
                  <a:lnTo>
                    <a:pt x="65151" y="309270"/>
                  </a:lnTo>
                  <a:lnTo>
                    <a:pt x="65151" y="325551"/>
                  </a:lnTo>
                  <a:lnTo>
                    <a:pt x="65151" y="341833"/>
                  </a:lnTo>
                  <a:lnTo>
                    <a:pt x="65151" y="358101"/>
                  </a:lnTo>
                  <a:lnTo>
                    <a:pt x="48920" y="358101"/>
                  </a:lnTo>
                  <a:lnTo>
                    <a:pt x="48920" y="341833"/>
                  </a:lnTo>
                  <a:lnTo>
                    <a:pt x="65151" y="341833"/>
                  </a:lnTo>
                  <a:lnTo>
                    <a:pt x="65151" y="325551"/>
                  </a:lnTo>
                  <a:lnTo>
                    <a:pt x="48920" y="325551"/>
                  </a:lnTo>
                  <a:lnTo>
                    <a:pt x="48920" y="276720"/>
                  </a:lnTo>
                  <a:lnTo>
                    <a:pt x="65176" y="276720"/>
                  </a:lnTo>
                  <a:lnTo>
                    <a:pt x="65176" y="260438"/>
                  </a:lnTo>
                  <a:lnTo>
                    <a:pt x="48920" y="260438"/>
                  </a:lnTo>
                  <a:lnTo>
                    <a:pt x="48920" y="244157"/>
                  </a:lnTo>
                  <a:lnTo>
                    <a:pt x="32639" y="244157"/>
                  </a:lnTo>
                  <a:lnTo>
                    <a:pt x="32639" y="260438"/>
                  </a:lnTo>
                  <a:lnTo>
                    <a:pt x="48895" y="260438"/>
                  </a:lnTo>
                  <a:lnTo>
                    <a:pt x="48895" y="276720"/>
                  </a:lnTo>
                  <a:lnTo>
                    <a:pt x="32639" y="276720"/>
                  </a:lnTo>
                  <a:lnTo>
                    <a:pt x="32639" y="358101"/>
                  </a:lnTo>
                  <a:lnTo>
                    <a:pt x="32639" y="374383"/>
                  </a:lnTo>
                  <a:lnTo>
                    <a:pt x="48895" y="374383"/>
                  </a:lnTo>
                  <a:lnTo>
                    <a:pt x="65151" y="374383"/>
                  </a:lnTo>
                  <a:lnTo>
                    <a:pt x="65151" y="390664"/>
                  </a:lnTo>
                  <a:lnTo>
                    <a:pt x="48895" y="390664"/>
                  </a:lnTo>
                  <a:lnTo>
                    <a:pt x="48895" y="406933"/>
                  </a:lnTo>
                  <a:lnTo>
                    <a:pt x="32639" y="406933"/>
                  </a:lnTo>
                  <a:lnTo>
                    <a:pt x="32639" y="423214"/>
                  </a:lnTo>
                  <a:lnTo>
                    <a:pt x="32639" y="439496"/>
                  </a:lnTo>
                  <a:lnTo>
                    <a:pt x="48920" y="439496"/>
                  </a:lnTo>
                  <a:lnTo>
                    <a:pt x="48920" y="423214"/>
                  </a:lnTo>
                  <a:lnTo>
                    <a:pt x="65151" y="423214"/>
                  </a:lnTo>
                  <a:lnTo>
                    <a:pt x="81407" y="423214"/>
                  </a:lnTo>
                  <a:lnTo>
                    <a:pt x="97663" y="423214"/>
                  </a:lnTo>
                  <a:lnTo>
                    <a:pt x="97663" y="472046"/>
                  </a:lnTo>
                  <a:lnTo>
                    <a:pt x="97663" y="488327"/>
                  </a:lnTo>
                  <a:lnTo>
                    <a:pt x="97663" y="504596"/>
                  </a:lnTo>
                  <a:lnTo>
                    <a:pt x="81432" y="504596"/>
                  </a:lnTo>
                  <a:lnTo>
                    <a:pt x="65176" y="504596"/>
                  </a:lnTo>
                  <a:lnTo>
                    <a:pt x="65176" y="488327"/>
                  </a:lnTo>
                  <a:lnTo>
                    <a:pt x="81407" y="488327"/>
                  </a:lnTo>
                  <a:lnTo>
                    <a:pt x="97663" y="488327"/>
                  </a:lnTo>
                  <a:lnTo>
                    <a:pt x="97663" y="472046"/>
                  </a:lnTo>
                  <a:lnTo>
                    <a:pt x="81432" y="472046"/>
                  </a:lnTo>
                  <a:lnTo>
                    <a:pt x="65176" y="472046"/>
                  </a:lnTo>
                  <a:lnTo>
                    <a:pt x="65176" y="455764"/>
                  </a:lnTo>
                  <a:lnTo>
                    <a:pt x="48895" y="455764"/>
                  </a:lnTo>
                  <a:lnTo>
                    <a:pt x="48895" y="472046"/>
                  </a:lnTo>
                  <a:lnTo>
                    <a:pt x="32639" y="472046"/>
                  </a:lnTo>
                  <a:lnTo>
                    <a:pt x="32639" y="488327"/>
                  </a:lnTo>
                  <a:lnTo>
                    <a:pt x="48895" y="488327"/>
                  </a:lnTo>
                  <a:lnTo>
                    <a:pt x="48895" y="504596"/>
                  </a:lnTo>
                  <a:lnTo>
                    <a:pt x="65151" y="504596"/>
                  </a:lnTo>
                  <a:lnTo>
                    <a:pt x="65151" y="520877"/>
                  </a:lnTo>
                  <a:lnTo>
                    <a:pt x="48895" y="520877"/>
                  </a:lnTo>
                  <a:lnTo>
                    <a:pt x="48895" y="537146"/>
                  </a:lnTo>
                  <a:lnTo>
                    <a:pt x="65176" y="537146"/>
                  </a:lnTo>
                  <a:lnTo>
                    <a:pt x="65176" y="520877"/>
                  </a:lnTo>
                  <a:lnTo>
                    <a:pt x="81407" y="520877"/>
                  </a:lnTo>
                  <a:lnTo>
                    <a:pt x="97688" y="520877"/>
                  </a:lnTo>
                  <a:lnTo>
                    <a:pt x="97688" y="504596"/>
                  </a:lnTo>
                  <a:lnTo>
                    <a:pt x="113931" y="504596"/>
                  </a:lnTo>
                  <a:lnTo>
                    <a:pt x="113931" y="423214"/>
                  </a:lnTo>
                  <a:lnTo>
                    <a:pt x="113931" y="406933"/>
                  </a:lnTo>
                  <a:lnTo>
                    <a:pt x="97688" y="406933"/>
                  </a:lnTo>
                  <a:lnTo>
                    <a:pt x="81432" y="406933"/>
                  </a:lnTo>
                  <a:lnTo>
                    <a:pt x="81432" y="358101"/>
                  </a:lnTo>
                  <a:lnTo>
                    <a:pt x="130187" y="358101"/>
                  </a:lnTo>
                  <a:lnTo>
                    <a:pt x="130187" y="341820"/>
                  </a:lnTo>
                  <a:lnTo>
                    <a:pt x="113931" y="341820"/>
                  </a:lnTo>
                  <a:lnTo>
                    <a:pt x="113931" y="325551"/>
                  </a:lnTo>
                  <a:lnTo>
                    <a:pt x="130187" y="325551"/>
                  </a:lnTo>
                  <a:lnTo>
                    <a:pt x="130187" y="276720"/>
                  </a:lnTo>
                  <a:close/>
                </a:path>
                <a:path w="130809" h="537209">
                  <a:moveTo>
                    <a:pt x="130187" y="227888"/>
                  </a:moveTo>
                  <a:lnTo>
                    <a:pt x="113931" y="227888"/>
                  </a:lnTo>
                  <a:lnTo>
                    <a:pt x="97688" y="227888"/>
                  </a:lnTo>
                  <a:lnTo>
                    <a:pt x="97688" y="211607"/>
                  </a:lnTo>
                  <a:lnTo>
                    <a:pt x="97663" y="227888"/>
                  </a:lnTo>
                  <a:lnTo>
                    <a:pt x="97663" y="244157"/>
                  </a:lnTo>
                  <a:lnTo>
                    <a:pt x="81432" y="244157"/>
                  </a:lnTo>
                  <a:lnTo>
                    <a:pt x="81432" y="227888"/>
                  </a:lnTo>
                  <a:lnTo>
                    <a:pt x="97663" y="227888"/>
                  </a:lnTo>
                  <a:lnTo>
                    <a:pt x="97663" y="211607"/>
                  </a:lnTo>
                  <a:lnTo>
                    <a:pt x="81432" y="211607"/>
                  </a:lnTo>
                  <a:lnTo>
                    <a:pt x="65176" y="211607"/>
                  </a:lnTo>
                  <a:lnTo>
                    <a:pt x="65176" y="195326"/>
                  </a:lnTo>
                  <a:lnTo>
                    <a:pt x="48920" y="195326"/>
                  </a:lnTo>
                  <a:lnTo>
                    <a:pt x="48920" y="162775"/>
                  </a:lnTo>
                  <a:lnTo>
                    <a:pt x="32639" y="162775"/>
                  </a:lnTo>
                  <a:lnTo>
                    <a:pt x="32639" y="195326"/>
                  </a:lnTo>
                  <a:lnTo>
                    <a:pt x="48895" y="195326"/>
                  </a:lnTo>
                  <a:lnTo>
                    <a:pt x="48895" y="211607"/>
                  </a:lnTo>
                  <a:lnTo>
                    <a:pt x="65151" y="211607"/>
                  </a:lnTo>
                  <a:lnTo>
                    <a:pt x="65151" y="244157"/>
                  </a:lnTo>
                  <a:lnTo>
                    <a:pt x="81407" y="244157"/>
                  </a:lnTo>
                  <a:lnTo>
                    <a:pt x="81407" y="260438"/>
                  </a:lnTo>
                  <a:lnTo>
                    <a:pt x="97688" y="260438"/>
                  </a:lnTo>
                  <a:lnTo>
                    <a:pt x="97688" y="244170"/>
                  </a:lnTo>
                  <a:lnTo>
                    <a:pt x="113919" y="244170"/>
                  </a:lnTo>
                  <a:lnTo>
                    <a:pt x="113919" y="260438"/>
                  </a:lnTo>
                  <a:lnTo>
                    <a:pt x="130187" y="260438"/>
                  </a:lnTo>
                  <a:lnTo>
                    <a:pt x="130187" y="227888"/>
                  </a:lnTo>
                  <a:close/>
                </a:path>
                <a:path w="130809" h="537209">
                  <a:moveTo>
                    <a:pt x="130187" y="179057"/>
                  </a:moveTo>
                  <a:lnTo>
                    <a:pt x="113931" y="179057"/>
                  </a:lnTo>
                  <a:lnTo>
                    <a:pt x="97663" y="179057"/>
                  </a:lnTo>
                  <a:lnTo>
                    <a:pt x="97663" y="195338"/>
                  </a:lnTo>
                  <a:lnTo>
                    <a:pt x="113919" y="195338"/>
                  </a:lnTo>
                  <a:lnTo>
                    <a:pt x="130187" y="195338"/>
                  </a:lnTo>
                  <a:lnTo>
                    <a:pt x="130187" y="179057"/>
                  </a:lnTo>
                  <a:close/>
                </a:path>
                <a:path w="130809" h="537209">
                  <a:moveTo>
                    <a:pt x="130187" y="0"/>
                  </a:moveTo>
                  <a:lnTo>
                    <a:pt x="130187" y="0"/>
                  </a:lnTo>
                  <a:lnTo>
                    <a:pt x="65151" y="0"/>
                  </a:lnTo>
                  <a:lnTo>
                    <a:pt x="65151" y="16281"/>
                  </a:lnTo>
                  <a:lnTo>
                    <a:pt x="81407" y="16281"/>
                  </a:lnTo>
                  <a:lnTo>
                    <a:pt x="97663" y="16281"/>
                  </a:lnTo>
                  <a:lnTo>
                    <a:pt x="97663" y="32562"/>
                  </a:lnTo>
                  <a:lnTo>
                    <a:pt x="81432" y="32562"/>
                  </a:lnTo>
                  <a:lnTo>
                    <a:pt x="65151" y="32562"/>
                  </a:lnTo>
                  <a:lnTo>
                    <a:pt x="65151" y="48831"/>
                  </a:lnTo>
                  <a:lnTo>
                    <a:pt x="48920" y="48831"/>
                  </a:lnTo>
                  <a:lnTo>
                    <a:pt x="48920" y="0"/>
                  </a:lnTo>
                  <a:lnTo>
                    <a:pt x="32639" y="0"/>
                  </a:lnTo>
                  <a:lnTo>
                    <a:pt x="32639" y="48831"/>
                  </a:lnTo>
                  <a:lnTo>
                    <a:pt x="32639" y="130213"/>
                  </a:lnTo>
                  <a:lnTo>
                    <a:pt x="48920" y="130213"/>
                  </a:lnTo>
                  <a:lnTo>
                    <a:pt x="48920" y="65112"/>
                  </a:lnTo>
                  <a:lnTo>
                    <a:pt x="65151" y="65112"/>
                  </a:lnTo>
                  <a:lnTo>
                    <a:pt x="65151" y="81394"/>
                  </a:lnTo>
                  <a:lnTo>
                    <a:pt x="81407" y="81394"/>
                  </a:lnTo>
                  <a:lnTo>
                    <a:pt x="97663" y="81394"/>
                  </a:lnTo>
                  <a:lnTo>
                    <a:pt x="97663" y="113944"/>
                  </a:lnTo>
                  <a:lnTo>
                    <a:pt x="81432" y="113944"/>
                  </a:lnTo>
                  <a:lnTo>
                    <a:pt x="81432" y="97663"/>
                  </a:lnTo>
                  <a:lnTo>
                    <a:pt x="65151" y="97663"/>
                  </a:lnTo>
                  <a:lnTo>
                    <a:pt x="65151" y="113944"/>
                  </a:lnTo>
                  <a:lnTo>
                    <a:pt x="81407" y="113944"/>
                  </a:lnTo>
                  <a:lnTo>
                    <a:pt x="81407" y="146494"/>
                  </a:lnTo>
                  <a:lnTo>
                    <a:pt x="65176" y="146494"/>
                  </a:lnTo>
                  <a:lnTo>
                    <a:pt x="65176" y="130225"/>
                  </a:lnTo>
                  <a:lnTo>
                    <a:pt x="48895" y="130225"/>
                  </a:lnTo>
                  <a:lnTo>
                    <a:pt x="48895" y="146507"/>
                  </a:lnTo>
                  <a:lnTo>
                    <a:pt x="65151" y="146507"/>
                  </a:lnTo>
                  <a:lnTo>
                    <a:pt x="65151" y="179044"/>
                  </a:lnTo>
                  <a:lnTo>
                    <a:pt x="81432" y="179044"/>
                  </a:lnTo>
                  <a:lnTo>
                    <a:pt x="81432" y="162775"/>
                  </a:lnTo>
                  <a:lnTo>
                    <a:pt x="97663" y="162775"/>
                  </a:lnTo>
                  <a:lnTo>
                    <a:pt x="113931" y="162775"/>
                  </a:lnTo>
                  <a:lnTo>
                    <a:pt x="113931" y="130225"/>
                  </a:lnTo>
                  <a:lnTo>
                    <a:pt x="130187" y="130225"/>
                  </a:lnTo>
                  <a:lnTo>
                    <a:pt x="130187" y="113944"/>
                  </a:lnTo>
                  <a:lnTo>
                    <a:pt x="113931" y="113944"/>
                  </a:lnTo>
                  <a:lnTo>
                    <a:pt x="113931" y="97663"/>
                  </a:lnTo>
                  <a:lnTo>
                    <a:pt x="130187" y="97663"/>
                  </a:lnTo>
                  <a:lnTo>
                    <a:pt x="130187" y="65112"/>
                  </a:lnTo>
                  <a:lnTo>
                    <a:pt x="113931" y="65112"/>
                  </a:lnTo>
                  <a:lnTo>
                    <a:pt x="113919" y="65112"/>
                  </a:lnTo>
                  <a:lnTo>
                    <a:pt x="65176" y="65112"/>
                  </a:lnTo>
                  <a:lnTo>
                    <a:pt x="65176" y="48844"/>
                  </a:lnTo>
                  <a:lnTo>
                    <a:pt x="81407" y="48844"/>
                  </a:lnTo>
                  <a:lnTo>
                    <a:pt x="97688" y="48844"/>
                  </a:lnTo>
                  <a:lnTo>
                    <a:pt x="113919" y="48831"/>
                  </a:lnTo>
                  <a:lnTo>
                    <a:pt x="130187" y="48844"/>
                  </a:lnTo>
                  <a:lnTo>
                    <a:pt x="130187" y="32562"/>
                  </a:lnTo>
                  <a:lnTo>
                    <a:pt x="113931" y="32562"/>
                  </a:lnTo>
                  <a:lnTo>
                    <a:pt x="113931" y="16281"/>
                  </a:lnTo>
                  <a:lnTo>
                    <a:pt x="130187" y="16281"/>
                  </a:lnTo>
                  <a:lnTo>
                    <a:pt x="130187" y="0"/>
                  </a:lnTo>
                  <a:close/>
                </a:path>
              </a:pathLst>
            </a:custGeom>
            <a:solidFill>
              <a:srgbClr val="2A20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4384019" y="9613137"/>
              <a:ext cx="130810" cy="537210"/>
            </a:xfrm>
            <a:custGeom>
              <a:avLst/>
              <a:gdLst/>
              <a:ahLst/>
              <a:cxnLst/>
              <a:rect l="l" t="t" r="r" b="b"/>
              <a:pathLst>
                <a:path w="130809" h="537209">
                  <a:moveTo>
                    <a:pt x="16268" y="488327"/>
                  </a:moveTo>
                  <a:lnTo>
                    <a:pt x="0" y="488327"/>
                  </a:lnTo>
                  <a:lnTo>
                    <a:pt x="0" y="504596"/>
                  </a:lnTo>
                  <a:lnTo>
                    <a:pt x="0" y="520877"/>
                  </a:lnTo>
                  <a:lnTo>
                    <a:pt x="16268" y="520877"/>
                  </a:lnTo>
                  <a:lnTo>
                    <a:pt x="16268" y="504621"/>
                  </a:lnTo>
                  <a:lnTo>
                    <a:pt x="16268" y="488327"/>
                  </a:lnTo>
                  <a:close/>
                </a:path>
                <a:path w="130809" h="537209">
                  <a:moveTo>
                    <a:pt x="16268" y="406933"/>
                  </a:moveTo>
                  <a:lnTo>
                    <a:pt x="0" y="406933"/>
                  </a:lnTo>
                  <a:lnTo>
                    <a:pt x="0" y="423214"/>
                  </a:lnTo>
                  <a:lnTo>
                    <a:pt x="0" y="455764"/>
                  </a:lnTo>
                  <a:lnTo>
                    <a:pt x="16268" y="455764"/>
                  </a:lnTo>
                  <a:lnTo>
                    <a:pt x="16268" y="423214"/>
                  </a:lnTo>
                  <a:lnTo>
                    <a:pt x="16268" y="406933"/>
                  </a:lnTo>
                  <a:close/>
                </a:path>
                <a:path w="130809" h="537209">
                  <a:moveTo>
                    <a:pt x="16268" y="374383"/>
                  </a:moveTo>
                  <a:lnTo>
                    <a:pt x="0" y="374383"/>
                  </a:lnTo>
                  <a:lnTo>
                    <a:pt x="0" y="390664"/>
                  </a:lnTo>
                  <a:lnTo>
                    <a:pt x="16268" y="390664"/>
                  </a:lnTo>
                  <a:lnTo>
                    <a:pt x="16268" y="374383"/>
                  </a:lnTo>
                  <a:close/>
                </a:path>
                <a:path w="130809" h="537209">
                  <a:moveTo>
                    <a:pt x="32664" y="81394"/>
                  </a:moveTo>
                  <a:lnTo>
                    <a:pt x="16383" y="81394"/>
                  </a:lnTo>
                  <a:lnTo>
                    <a:pt x="16383" y="113944"/>
                  </a:lnTo>
                  <a:lnTo>
                    <a:pt x="32664" y="113944"/>
                  </a:lnTo>
                  <a:lnTo>
                    <a:pt x="32664" y="81394"/>
                  </a:lnTo>
                  <a:close/>
                </a:path>
                <a:path w="130809" h="537209">
                  <a:moveTo>
                    <a:pt x="65176" y="81394"/>
                  </a:moveTo>
                  <a:lnTo>
                    <a:pt x="48895" y="81394"/>
                  </a:lnTo>
                  <a:lnTo>
                    <a:pt x="48895" y="146494"/>
                  </a:lnTo>
                  <a:lnTo>
                    <a:pt x="32664" y="146494"/>
                  </a:lnTo>
                  <a:lnTo>
                    <a:pt x="32664" y="130225"/>
                  </a:lnTo>
                  <a:lnTo>
                    <a:pt x="16383" y="130225"/>
                  </a:lnTo>
                  <a:lnTo>
                    <a:pt x="16383" y="146507"/>
                  </a:lnTo>
                  <a:lnTo>
                    <a:pt x="32639" y="146507"/>
                  </a:lnTo>
                  <a:lnTo>
                    <a:pt x="32639" y="162775"/>
                  </a:lnTo>
                  <a:lnTo>
                    <a:pt x="16383" y="162775"/>
                  </a:lnTo>
                  <a:lnTo>
                    <a:pt x="16383" y="211607"/>
                  </a:lnTo>
                  <a:lnTo>
                    <a:pt x="32639" y="211607"/>
                  </a:lnTo>
                  <a:lnTo>
                    <a:pt x="32639" y="227888"/>
                  </a:lnTo>
                  <a:lnTo>
                    <a:pt x="48920" y="227888"/>
                  </a:lnTo>
                  <a:lnTo>
                    <a:pt x="48920" y="211607"/>
                  </a:lnTo>
                  <a:lnTo>
                    <a:pt x="32664" y="211607"/>
                  </a:lnTo>
                  <a:lnTo>
                    <a:pt x="32664" y="162775"/>
                  </a:lnTo>
                  <a:lnTo>
                    <a:pt x="48920" y="162775"/>
                  </a:lnTo>
                  <a:lnTo>
                    <a:pt x="48920" y="146507"/>
                  </a:lnTo>
                  <a:lnTo>
                    <a:pt x="65176" y="146507"/>
                  </a:lnTo>
                  <a:lnTo>
                    <a:pt x="65176" y="81394"/>
                  </a:lnTo>
                  <a:close/>
                </a:path>
                <a:path w="130809" h="537209">
                  <a:moveTo>
                    <a:pt x="65176" y="16281"/>
                  </a:moveTo>
                  <a:lnTo>
                    <a:pt x="48920" y="16281"/>
                  </a:lnTo>
                  <a:lnTo>
                    <a:pt x="48920" y="0"/>
                  </a:lnTo>
                  <a:lnTo>
                    <a:pt x="32664" y="0"/>
                  </a:lnTo>
                  <a:lnTo>
                    <a:pt x="16383" y="0"/>
                  </a:lnTo>
                  <a:lnTo>
                    <a:pt x="16383" y="16281"/>
                  </a:lnTo>
                  <a:lnTo>
                    <a:pt x="32639" y="16281"/>
                  </a:lnTo>
                  <a:lnTo>
                    <a:pt x="48895" y="16281"/>
                  </a:lnTo>
                  <a:lnTo>
                    <a:pt x="48895" y="32562"/>
                  </a:lnTo>
                  <a:lnTo>
                    <a:pt x="32639" y="32562"/>
                  </a:lnTo>
                  <a:lnTo>
                    <a:pt x="32639" y="48831"/>
                  </a:lnTo>
                  <a:lnTo>
                    <a:pt x="16383" y="48831"/>
                  </a:lnTo>
                  <a:lnTo>
                    <a:pt x="16383" y="65112"/>
                  </a:lnTo>
                  <a:lnTo>
                    <a:pt x="32639" y="65112"/>
                  </a:lnTo>
                  <a:lnTo>
                    <a:pt x="32639" y="81381"/>
                  </a:lnTo>
                  <a:lnTo>
                    <a:pt x="48920" y="81381"/>
                  </a:lnTo>
                  <a:lnTo>
                    <a:pt x="48920" y="48844"/>
                  </a:lnTo>
                  <a:lnTo>
                    <a:pt x="48920" y="32562"/>
                  </a:lnTo>
                  <a:lnTo>
                    <a:pt x="65176" y="32562"/>
                  </a:lnTo>
                  <a:lnTo>
                    <a:pt x="65176" y="16281"/>
                  </a:lnTo>
                  <a:close/>
                </a:path>
                <a:path w="130809" h="537209">
                  <a:moveTo>
                    <a:pt x="97688" y="423214"/>
                  </a:moveTo>
                  <a:lnTo>
                    <a:pt x="81407" y="423214"/>
                  </a:lnTo>
                  <a:lnTo>
                    <a:pt x="81407" y="439496"/>
                  </a:lnTo>
                  <a:lnTo>
                    <a:pt x="97688" y="439496"/>
                  </a:lnTo>
                  <a:lnTo>
                    <a:pt x="97688" y="423214"/>
                  </a:lnTo>
                  <a:close/>
                </a:path>
                <a:path w="130809" h="537209">
                  <a:moveTo>
                    <a:pt x="113944" y="130225"/>
                  </a:moveTo>
                  <a:lnTo>
                    <a:pt x="97688" y="130225"/>
                  </a:lnTo>
                  <a:lnTo>
                    <a:pt x="81407" y="130225"/>
                  </a:lnTo>
                  <a:lnTo>
                    <a:pt x="81407" y="162775"/>
                  </a:lnTo>
                  <a:lnTo>
                    <a:pt x="65151" y="162775"/>
                  </a:lnTo>
                  <a:lnTo>
                    <a:pt x="65151" y="179057"/>
                  </a:lnTo>
                  <a:lnTo>
                    <a:pt x="48895" y="179057"/>
                  </a:lnTo>
                  <a:lnTo>
                    <a:pt x="48895" y="195338"/>
                  </a:lnTo>
                  <a:lnTo>
                    <a:pt x="65151" y="195338"/>
                  </a:lnTo>
                  <a:lnTo>
                    <a:pt x="65151" y="211607"/>
                  </a:lnTo>
                  <a:lnTo>
                    <a:pt x="81407" y="211607"/>
                  </a:lnTo>
                  <a:lnTo>
                    <a:pt x="81407" y="227888"/>
                  </a:lnTo>
                  <a:lnTo>
                    <a:pt x="81407" y="276720"/>
                  </a:lnTo>
                  <a:lnTo>
                    <a:pt x="81407" y="309270"/>
                  </a:lnTo>
                  <a:lnTo>
                    <a:pt x="65176" y="309270"/>
                  </a:lnTo>
                  <a:lnTo>
                    <a:pt x="65176" y="292989"/>
                  </a:lnTo>
                  <a:lnTo>
                    <a:pt x="48920" y="292989"/>
                  </a:lnTo>
                  <a:lnTo>
                    <a:pt x="48920" y="276720"/>
                  </a:lnTo>
                  <a:lnTo>
                    <a:pt x="65151" y="276720"/>
                  </a:lnTo>
                  <a:lnTo>
                    <a:pt x="81407" y="276720"/>
                  </a:lnTo>
                  <a:lnTo>
                    <a:pt x="81407" y="227888"/>
                  </a:lnTo>
                  <a:lnTo>
                    <a:pt x="65151" y="227888"/>
                  </a:lnTo>
                  <a:lnTo>
                    <a:pt x="65151" y="260438"/>
                  </a:lnTo>
                  <a:lnTo>
                    <a:pt x="48920" y="260438"/>
                  </a:lnTo>
                  <a:lnTo>
                    <a:pt x="32664" y="260438"/>
                  </a:lnTo>
                  <a:lnTo>
                    <a:pt x="32664" y="244157"/>
                  </a:lnTo>
                  <a:lnTo>
                    <a:pt x="16383" y="244157"/>
                  </a:lnTo>
                  <a:lnTo>
                    <a:pt x="16383" y="309270"/>
                  </a:lnTo>
                  <a:lnTo>
                    <a:pt x="32664" y="309270"/>
                  </a:lnTo>
                  <a:lnTo>
                    <a:pt x="32664" y="293001"/>
                  </a:lnTo>
                  <a:lnTo>
                    <a:pt x="48895" y="293001"/>
                  </a:lnTo>
                  <a:lnTo>
                    <a:pt x="48895" y="309270"/>
                  </a:lnTo>
                  <a:lnTo>
                    <a:pt x="65151" y="309270"/>
                  </a:lnTo>
                  <a:lnTo>
                    <a:pt x="65151" y="325551"/>
                  </a:lnTo>
                  <a:lnTo>
                    <a:pt x="65151" y="374383"/>
                  </a:lnTo>
                  <a:lnTo>
                    <a:pt x="65151" y="390664"/>
                  </a:lnTo>
                  <a:lnTo>
                    <a:pt x="48920" y="390664"/>
                  </a:lnTo>
                  <a:lnTo>
                    <a:pt x="48920" y="374383"/>
                  </a:lnTo>
                  <a:lnTo>
                    <a:pt x="65151" y="374383"/>
                  </a:lnTo>
                  <a:lnTo>
                    <a:pt x="65151" y="325551"/>
                  </a:lnTo>
                  <a:lnTo>
                    <a:pt x="16383" y="325551"/>
                  </a:lnTo>
                  <a:lnTo>
                    <a:pt x="16383" y="358101"/>
                  </a:lnTo>
                  <a:lnTo>
                    <a:pt x="32639" y="358101"/>
                  </a:lnTo>
                  <a:lnTo>
                    <a:pt x="48895" y="358101"/>
                  </a:lnTo>
                  <a:lnTo>
                    <a:pt x="48895" y="374383"/>
                  </a:lnTo>
                  <a:lnTo>
                    <a:pt x="32664" y="374383"/>
                  </a:lnTo>
                  <a:lnTo>
                    <a:pt x="16383" y="374383"/>
                  </a:lnTo>
                  <a:lnTo>
                    <a:pt x="16383" y="406933"/>
                  </a:lnTo>
                  <a:lnTo>
                    <a:pt x="32639" y="406933"/>
                  </a:lnTo>
                  <a:lnTo>
                    <a:pt x="48895" y="406933"/>
                  </a:lnTo>
                  <a:lnTo>
                    <a:pt x="48895" y="423214"/>
                  </a:lnTo>
                  <a:lnTo>
                    <a:pt x="32664" y="423214"/>
                  </a:lnTo>
                  <a:lnTo>
                    <a:pt x="16383" y="423214"/>
                  </a:lnTo>
                  <a:lnTo>
                    <a:pt x="16383" y="472046"/>
                  </a:lnTo>
                  <a:lnTo>
                    <a:pt x="32664" y="472046"/>
                  </a:lnTo>
                  <a:lnTo>
                    <a:pt x="32664" y="455764"/>
                  </a:lnTo>
                  <a:lnTo>
                    <a:pt x="48895" y="455764"/>
                  </a:lnTo>
                  <a:lnTo>
                    <a:pt x="48895" y="488327"/>
                  </a:lnTo>
                  <a:lnTo>
                    <a:pt x="32639" y="488327"/>
                  </a:lnTo>
                  <a:lnTo>
                    <a:pt x="32639" y="504621"/>
                  </a:lnTo>
                  <a:lnTo>
                    <a:pt x="48920" y="504621"/>
                  </a:lnTo>
                  <a:lnTo>
                    <a:pt x="65151" y="504596"/>
                  </a:lnTo>
                  <a:lnTo>
                    <a:pt x="65151" y="520877"/>
                  </a:lnTo>
                  <a:lnTo>
                    <a:pt x="48920" y="520877"/>
                  </a:lnTo>
                  <a:lnTo>
                    <a:pt x="32664" y="520877"/>
                  </a:lnTo>
                  <a:lnTo>
                    <a:pt x="16383" y="520877"/>
                  </a:lnTo>
                  <a:lnTo>
                    <a:pt x="16383" y="537146"/>
                  </a:lnTo>
                  <a:lnTo>
                    <a:pt x="97688" y="537146"/>
                  </a:lnTo>
                  <a:lnTo>
                    <a:pt x="97688" y="504621"/>
                  </a:lnTo>
                  <a:lnTo>
                    <a:pt x="113944" y="504621"/>
                  </a:lnTo>
                  <a:lnTo>
                    <a:pt x="113944" y="488327"/>
                  </a:lnTo>
                  <a:lnTo>
                    <a:pt x="97688" y="488327"/>
                  </a:lnTo>
                  <a:lnTo>
                    <a:pt x="81432" y="488327"/>
                  </a:lnTo>
                  <a:lnTo>
                    <a:pt x="81432" y="472046"/>
                  </a:lnTo>
                  <a:lnTo>
                    <a:pt x="97663" y="472046"/>
                  </a:lnTo>
                  <a:lnTo>
                    <a:pt x="113944" y="472046"/>
                  </a:lnTo>
                  <a:lnTo>
                    <a:pt x="113944" y="455764"/>
                  </a:lnTo>
                  <a:lnTo>
                    <a:pt x="97688" y="455764"/>
                  </a:lnTo>
                  <a:lnTo>
                    <a:pt x="81432" y="455764"/>
                  </a:lnTo>
                  <a:lnTo>
                    <a:pt x="65176" y="455764"/>
                  </a:lnTo>
                  <a:lnTo>
                    <a:pt x="65176" y="423214"/>
                  </a:lnTo>
                  <a:lnTo>
                    <a:pt x="65176" y="406933"/>
                  </a:lnTo>
                  <a:lnTo>
                    <a:pt x="81407" y="406933"/>
                  </a:lnTo>
                  <a:lnTo>
                    <a:pt x="97663" y="406946"/>
                  </a:lnTo>
                  <a:lnTo>
                    <a:pt x="113944" y="406946"/>
                  </a:lnTo>
                  <a:lnTo>
                    <a:pt x="113944" y="390664"/>
                  </a:lnTo>
                  <a:lnTo>
                    <a:pt x="97688" y="390664"/>
                  </a:lnTo>
                  <a:lnTo>
                    <a:pt x="81432" y="390664"/>
                  </a:lnTo>
                  <a:lnTo>
                    <a:pt x="81432" y="374383"/>
                  </a:lnTo>
                  <a:lnTo>
                    <a:pt x="65176" y="374383"/>
                  </a:lnTo>
                  <a:lnTo>
                    <a:pt x="65176" y="358101"/>
                  </a:lnTo>
                  <a:lnTo>
                    <a:pt x="65176" y="341833"/>
                  </a:lnTo>
                  <a:lnTo>
                    <a:pt x="81407" y="341833"/>
                  </a:lnTo>
                  <a:lnTo>
                    <a:pt x="81407" y="358101"/>
                  </a:lnTo>
                  <a:lnTo>
                    <a:pt x="97688" y="358101"/>
                  </a:lnTo>
                  <a:lnTo>
                    <a:pt x="97688" y="341820"/>
                  </a:lnTo>
                  <a:lnTo>
                    <a:pt x="113944" y="341820"/>
                  </a:lnTo>
                  <a:lnTo>
                    <a:pt x="113944" y="244157"/>
                  </a:lnTo>
                  <a:lnTo>
                    <a:pt x="97688" y="244157"/>
                  </a:lnTo>
                  <a:lnTo>
                    <a:pt x="97688" y="211607"/>
                  </a:lnTo>
                  <a:lnTo>
                    <a:pt x="97663" y="260438"/>
                  </a:lnTo>
                  <a:lnTo>
                    <a:pt x="97663" y="276720"/>
                  </a:lnTo>
                  <a:lnTo>
                    <a:pt x="97663" y="309270"/>
                  </a:lnTo>
                  <a:lnTo>
                    <a:pt x="97663" y="341820"/>
                  </a:lnTo>
                  <a:lnTo>
                    <a:pt x="81432" y="341820"/>
                  </a:lnTo>
                  <a:lnTo>
                    <a:pt x="81432" y="309270"/>
                  </a:lnTo>
                  <a:lnTo>
                    <a:pt x="97663" y="309270"/>
                  </a:lnTo>
                  <a:lnTo>
                    <a:pt x="97663" y="276720"/>
                  </a:lnTo>
                  <a:lnTo>
                    <a:pt x="81432" y="276720"/>
                  </a:lnTo>
                  <a:lnTo>
                    <a:pt x="81432" y="260438"/>
                  </a:lnTo>
                  <a:lnTo>
                    <a:pt x="97663" y="260438"/>
                  </a:lnTo>
                  <a:lnTo>
                    <a:pt x="97663" y="211607"/>
                  </a:lnTo>
                  <a:lnTo>
                    <a:pt x="81432" y="211607"/>
                  </a:lnTo>
                  <a:lnTo>
                    <a:pt x="81432" y="195326"/>
                  </a:lnTo>
                  <a:lnTo>
                    <a:pt x="65176" y="195326"/>
                  </a:lnTo>
                  <a:lnTo>
                    <a:pt x="65176" y="179057"/>
                  </a:lnTo>
                  <a:lnTo>
                    <a:pt x="81432" y="179057"/>
                  </a:lnTo>
                  <a:lnTo>
                    <a:pt x="81432" y="162788"/>
                  </a:lnTo>
                  <a:lnTo>
                    <a:pt x="97663" y="162788"/>
                  </a:lnTo>
                  <a:lnTo>
                    <a:pt x="113944" y="162788"/>
                  </a:lnTo>
                  <a:lnTo>
                    <a:pt x="113944" y="130225"/>
                  </a:lnTo>
                  <a:close/>
                </a:path>
                <a:path w="130809" h="537209">
                  <a:moveTo>
                    <a:pt x="113944" y="0"/>
                  </a:moveTo>
                  <a:lnTo>
                    <a:pt x="97688" y="0"/>
                  </a:lnTo>
                  <a:lnTo>
                    <a:pt x="81407" y="0"/>
                  </a:lnTo>
                  <a:lnTo>
                    <a:pt x="81407" y="48831"/>
                  </a:lnTo>
                  <a:lnTo>
                    <a:pt x="81407" y="113944"/>
                  </a:lnTo>
                  <a:lnTo>
                    <a:pt x="97663" y="113944"/>
                  </a:lnTo>
                  <a:lnTo>
                    <a:pt x="113944" y="113944"/>
                  </a:lnTo>
                  <a:lnTo>
                    <a:pt x="113944" y="97663"/>
                  </a:lnTo>
                  <a:lnTo>
                    <a:pt x="97688" y="97663"/>
                  </a:lnTo>
                  <a:lnTo>
                    <a:pt x="97688" y="48831"/>
                  </a:lnTo>
                  <a:lnTo>
                    <a:pt x="97688" y="16281"/>
                  </a:lnTo>
                  <a:lnTo>
                    <a:pt x="113944" y="16281"/>
                  </a:lnTo>
                  <a:lnTo>
                    <a:pt x="113944" y="0"/>
                  </a:lnTo>
                  <a:close/>
                </a:path>
                <a:path w="130809" h="537209">
                  <a:moveTo>
                    <a:pt x="114058" y="520877"/>
                  </a:moveTo>
                  <a:lnTo>
                    <a:pt x="97790" y="520877"/>
                  </a:lnTo>
                  <a:lnTo>
                    <a:pt x="97790" y="537146"/>
                  </a:lnTo>
                  <a:lnTo>
                    <a:pt x="114058" y="537146"/>
                  </a:lnTo>
                  <a:lnTo>
                    <a:pt x="114058" y="520877"/>
                  </a:lnTo>
                  <a:close/>
                </a:path>
                <a:path w="130809" h="537209">
                  <a:moveTo>
                    <a:pt x="130314" y="292989"/>
                  </a:moveTo>
                  <a:lnTo>
                    <a:pt x="114046" y="292989"/>
                  </a:lnTo>
                  <a:lnTo>
                    <a:pt x="114046" y="341820"/>
                  </a:lnTo>
                  <a:lnTo>
                    <a:pt x="130314" y="341820"/>
                  </a:lnTo>
                  <a:lnTo>
                    <a:pt x="130314" y="292989"/>
                  </a:lnTo>
                  <a:close/>
                </a:path>
                <a:path w="130809" h="537209">
                  <a:moveTo>
                    <a:pt x="130314" y="260438"/>
                  </a:moveTo>
                  <a:lnTo>
                    <a:pt x="114046" y="260438"/>
                  </a:lnTo>
                  <a:lnTo>
                    <a:pt x="114046" y="276720"/>
                  </a:lnTo>
                  <a:lnTo>
                    <a:pt x="130314" y="276720"/>
                  </a:lnTo>
                  <a:lnTo>
                    <a:pt x="130314" y="260438"/>
                  </a:lnTo>
                  <a:close/>
                </a:path>
                <a:path w="130809" h="537209">
                  <a:moveTo>
                    <a:pt x="130314" y="227888"/>
                  </a:moveTo>
                  <a:lnTo>
                    <a:pt x="114046" y="227888"/>
                  </a:lnTo>
                  <a:lnTo>
                    <a:pt x="114046" y="244170"/>
                  </a:lnTo>
                  <a:lnTo>
                    <a:pt x="130314" y="244170"/>
                  </a:lnTo>
                  <a:lnTo>
                    <a:pt x="130314" y="227888"/>
                  </a:lnTo>
                  <a:close/>
                </a:path>
                <a:path w="130809" h="537209">
                  <a:moveTo>
                    <a:pt x="130314" y="162775"/>
                  </a:moveTo>
                  <a:lnTo>
                    <a:pt x="114046" y="162775"/>
                  </a:lnTo>
                  <a:lnTo>
                    <a:pt x="114046" y="211607"/>
                  </a:lnTo>
                  <a:lnTo>
                    <a:pt x="130314" y="211607"/>
                  </a:lnTo>
                  <a:lnTo>
                    <a:pt x="130314" y="162775"/>
                  </a:lnTo>
                  <a:close/>
                </a:path>
                <a:path w="130809" h="537209">
                  <a:moveTo>
                    <a:pt x="130314" y="130225"/>
                  </a:moveTo>
                  <a:lnTo>
                    <a:pt x="114046" y="130225"/>
                  </a:lnTo>
                  <a:lnTo>
                    <a:pt x="114046" y="146507"/>
                  </a:lnTo>
                  <a:lnTo>
                    <a:pt x="130314" y="146507"/>
                  </a:lnTo>
                  <a:lnTo>
                    <a:pt x="130314" y="130225"/>
                  </a:lnTo>
                  <a:close/>
                </a:path>
                <a:path w="130809" h="537209">
                  <a:moveTo>
                    <a:pt x="130314" y="97663"/>
                  </a:moveTo>
                  <a:lnTo>
                    <a:pt x="114046" y="97663"/>
                  </a:lnTo>
                  <a:lnTo>
                    <a:pt x="114046" y="113944"/>
                  </a:lnTo>
                  <a:lnTo>
                    <a:pt x="130314" y="113944"/>
                  </a:lnTo>
                  <a:lnTo>
                    <a:pt x="130314" y="97663"/>
                  </a:lnTo>
                  <a:close/>
                </a:path>
                <a:path w="130809" h="537209">
                  <a:moveTo>
                    <a:pt x="130314" y="32562"/>
                  </a:moveTo>
                  <a:lnTo>
                    <a:pt x="114046" y="32562"/>
                  </a:lnTo>
                  <a:lnTo>
                    <a:pt x="114046" y="48831"/>
                  </a:lnTo>
                  <a:lnTo>
                    <a:pt x="114046" y="81381"/>
                  </a:lnTo>
                  <a:lnTo>
                    <a:pt x="130314" y="81381"/>
                  </a:lnTo>
                  <a:lnTo>
                    <a:pt x="130314" y="48844"/>
                  </a:lnTo>
                  <a:lnTo>
                    <a:pt x="130314" y="32562"/>
                  </a:lnTo>
                  <a:close/>
                </a:path>
                <a:path w="130809" h="537209">
                  <a:moveTo>
                    <a:pt x="130314" y="0"/>
                  </a:moveTo>
                  <a:lnTo>
                    <a:pt x="114046" y="0"/>
                  </a:lnTo>
                  <a:lnTo>
                    <a:pt x="114046" y="16281"/>
                  </a:lnTo>
                  <a:lnTo>
                    <a:pt x="130314" y="16281"/>
                  </a:lnTo>
                  <a:lnTo>
                    <a:pt x="130314" y="0"/>
                  </a:lnTo>
                  <a:close/>
                </a:path>
              </a:pathLst>
            </a:custGeom>
            <a:solidFill>
              <a:srgbClr val="2A20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4498065" y="9613137"/>
              <a:ext cx="81915" cy="537210"/>
            </a:xfrm>
            <a:custGeom>
              <a:avLst/>
              <a:gdLst/>
              <a:ahLst/>
              <a:cxnLst/>
              <a:rect l="l" t="t" r="r" b="b"/>
              <a:pathLst>
                <a:path w="81915" h="537209">
                  <a:moveTo>
                    <a:pt x="48793" y="32562"/>
                  </a:moveTo>
                  <a:lnTo>
                    <a:pt x="32524" y="32562"/>
                  </a:lnTo>
                  <a:lnTo>
                    <a:pt x="16256" y="32562"/>
                  </a:lnTo>
                  <a:lnTo>
                    <a:pt x="16256" y="48831"/>
                  </a:lnTo>
                  <a:lnTo>
                    <a:pt x="16256" y="81381"/>
                  </a:lnTo>
                  <a:lnTo>
                    <a:pt x="32512" y="81381"/>
                  </a:lnTo>
                  <a:lnTo>
                    <a:pt x="48793" y="81381"/>
                  </a:lnTo>
                  <a:lnTo>
                    <a:pt x="48793" y="48844"/>
                  </a:lnTo>
                  <a:lnTo>
                    <a:pt x="48793" y="32562"/>
                  </a:lnTo>
                  <a:close/>
                </a:path>
                <a:path w="81915" h="537209">
                  <a:moveTo>
                    <a:pt x="65049" y="97663"/>
                  </a:moveTo>
                  <a:lnTo>
                    <a:pt x="65049" y="97663"/>
                  </a:lnTo>
                  <a:lnTo>
                    <a:pt x="16256" y="97663"/>
                  </a:lnTo>
                  <a:lnTo>
                    <a:pt x="16256" y="113944"/>
                  </a:lnTo>
                  <a:lnTo>
                    <a:pt x="65049" y="113944"/>
                  </a:lnTo>
                  <a:lnTo>
                    <a:pt x="65049" y="97663"/>
                  </a:lnTo>
                  <a:close/>
                </a:path>
                <a:path w="81915" h="537209">
                  <a:moveTo>
                    <a:pt x="65049" y="0"/>
                  </a:moveTo>
                  <a:lnTo>
                    <a:pt x="65049" y="0"/>
                  </a:lnTo>
                  <a:lnTo>
                    <a:pt x="16256" y="0"/>
                  </a:lnTo>
                  <a:lnTo>
                    <a:pt x="16256" y="16281"/>
                  </a:lnTo>
                  <a:lnTo>
                    <a:pt x="65049" y="16281"/>
                  </a:lnTo>
                  <a:lnTo>
                    <a:pt x="65049" y="0"/>
                  </a:lnTo>
                  <a:close/>
                </a:path>
                <a:path w="81915" h="537209">
                  <a:moveTo>
                    <a:pt x="81305" y="260438"/>
                  </a:moveTo>
                  <a:lnTo>
                    <a:pt x="65024" y="260438"/>
                  </a:lnTo>
                  <a:lnTo>
                    <a:pt x="65024" y="292989"/>
                  </a:lnTo>
                  <a:lnTo>
                    <a:pt x="65024" y="341820"/>
                  </a:lnTo>
                  <a:lnTo>
                    <a:pt x="65024" y="358101"/>
                  </a:lnTo>
                  <a:lnTo>
                    <a:pt x="65024" y="374383"/>
                  </a:lnTo>
                  <a:lnTo>
                    <a:pt x="65024" y="390664"/>
                  </a:lnTo>
                  <a:lnTo>
                    <a:pt x="48768" y="390664"/>
                  </a:lnTo>
                  <a:lnTo>
                    <a:pt x="48768" y="406933"/>
                  </a:lnTo>
                  <a:lnTo>
                    <a:pt x="48768" y="455764"/>
                  </a:lnTo>
                  <a:lnTo>
                    <a:pt x="48768" y="488327"/>
                  </a:lnTo>
                  <a:lnTo>
                    <a:pt x="32524" y="488327"/>
                  </a:lnTo>
                  <a:lnTo>
                    <a:pt x="32524" y="455764"/>
                  </a:lnTo>
                  <a:lnTo>
                    <a:pt x="48768" y="455764"/>
                  </a:lnTo>
                  <a:lnTo>
                    <a:pt x="48768" y="406933"/>
                  </a:lnTo>
                  <a:lnTo>
                    <a:pt x="32512" y="406933"/>
                  </a:lnTo>
                  <a:lnTo>
                    <a:pt x="32512" y="423214"/>
                  </a:lnTo>
                  <a:lnTo>
                    <a:pt x="32512" y="439496"/>
                  </a:lnTo>
                  <a:lnTo>
                    <a:pt x="16268" y="439496"/>
                  </a:lnTo>
                  <a:lnTo>
                    <a:pt x="16268" y="423214"/>
                  </a:lnTo>
                  <a:lnTo>
                    <a:pt x="16268" y="390664"/>
                  </a:lnTo>
                  <a:lnTo>
                    <a:pt x="32524" y="390664"/>
                  </a:lnTo>
                  <a:lnTo>
                    <a:pt x="48793" y="390652"/>
                  </a:lnTo>
                  <a:lnTo>
                    <a:pt x="48793" y="374383"/>
                  </a:lnTo>
                  <a:lnTo>
                    <a:pt x="65024" y="374383"/>
                  </a:lnTo>
                  <a:lnTo>
                    <a:pt x="65024" y="358101"/>
                  </a:lnTo>
                  <a:lnTo>
                    <a:pt x="48793" y="358101"/>
                  </a:lnTo>
                  <a:lnTo>
                    <a:pt x="32524" y="358101"/>
                  </a:lnTo>
                  <a:lnTo>
                    <a:pt x="32524" y="325551"/>
                  </a:lnTo>
                  <a:lnTo>
                    <a:pt x="48768" y="325551"/>
                  </a:lnTo>
                  <a:lnTo>
                    <a:pt x="48768" y="341820"/>
                  </a:lnTo>
                  <a:lnTo>
                    <a:pt x="65024" y="341820"/>
                  </a:lnTo>
                  <a:lnTo>
                    <a:pt x="65024" y="292989"/>
                  </a:lnTo>
                  <a:lnTo>
                    <a:pt x="48793" y="292989"/>
                  </a:lnTo>
                  <a:lnTo>
                    <a:pt x="48793" y="276720"/>
                  </a:lnTo>
                  <a:lnTo>
                    <a:pt x="32524" y="276720"/>
                  </a:lnTo>
                  <a:lnTo>
                    <a:pt x="32512" y="293001"/>
                  </a:lnTo>
                  <a:lnTo>
                    <a:pt x="32512" y="309270"/>
                  </a:lnTo>
                  <a:lnTo>
                    <a:pt x="16268" y="309270"/>
                  </a:lnTo>
                  <a:lnTo>
                    <a:pt x="16268" y="293001"/>
                  </a:lnTo>
                  <a:lnTo>
                    <a:pt x="32512" y="293001"/>
                  </a:lnTo>
                  <a:lnTo>
                    <a:pt x="32512" y="276720"/>
                  </a:lnTo>
                  <a:lnTo>
                    <a:pt x="16256" y="276720"/>
                  </a:lnTo>
                  <a:lnTo>
                    <a:pt x="16256" y="292989"/>
                  </a:lnTo>
                  <a:lnTo>
                    <a:pt x="0" y="292989"/>
                  </a:lnTo>
                  <a:lnTo>
                    <a:pt x="0" y="341820"/>
                  </a:lnTo>
                  <a:lnTo>
                    <a:pt x="16256" y="341820"/>
                  </a:lnTo>
                  <a:lnTo>
                    <a:pt x="16256" y="358101"/>
                  </a:lnTo>
                  <a:lnTo>
                    <a:pt x="32512" y="358101"/>
                  </a:lnTo>
                  <a:lnTo>
                    <a:pt x="32512" y="374383"/>
                  </a:lnTo>
                  <a:lnTo>
                    <a:pt x="16256" y="374383"/>
                  </a:lnTo>
                  <a:lnTo>
                    <a:pt x="16256" y="390664"/>
                  </a:lnTo>
                  <a:lnTo>
                    <a:pt x="0" y="390664"/>
                  </a:lnTo>
                  <a:lnTo>
                    <a:pt x="0" y="423214"/>
                  </a:lnTo>
                  <a:lnTo>
                    <a:pt x="0" y="488327"/>
                  </a:lnTo>
                  <a:lnTo>
                    <a:pt x="16256" y="488327"/>
                  </a:lnTo>
                  <a:lnTo>
                    <a:pt x="32512" y="488327"/>
                  </a:lnTo>
                  <a:lnTo>
                    <a:pt x="32512" y="504596"/>
                  </a:lnTo>
                  <a:lnTo>
                    <a:pt x="16268" y="504596"/>
                  </a:lnTo>
                  <a:lnTo>
                    <a:pt x="0" y="504596"/>
                  </a:lnTo>
                  <a:lnTo>
                    <a:pt x="0" y="520877"/>
                  </a:lnTo>
                  <a:lnTo>
                    <a:pt x="48768" y="520877"/>
                  </a:lnTo>
                  <a:lnTo>
                    <a:pt x="48768" y="537146"/>
                  </a:lnTo>
                  <a:lnTo>
                    <a:pt x="65036" y="537146"/>
                  </a:lnTo>
                  <a:lnTo>
                    <a:pt x="65036" y="520877"/>
                  </a:lnTo>
                  <a:lnTo>
                    <a:pt x="48793" y="520877"/>
                  </a:lnTo>
                  <a:lnTo>
                    <a:pt x="48793" y="504621"/>
                  </a:lnTo>
                  <a:lnTo>
                    <a:pt x="48793" y="488327"/>
                  </a:lnTo>
                  <a:lnTo>
                    <a:pt x="65024" y="488327"/>
                  </a:lnTo>
                  <a:lnTo>
                    <a:pt x="81305" y="488327"/>
                  </a:lnTo>
                  <a:lnTo>
                    <a:pt x="81305" y="439496"/>
                  </a:lnTo>
                  <a:lnTo>
                    <a:pt x="65024" y="439496"/>
                  </a:lnTo>
                  <a:lnTo>
                    <a:pt x="65024" y="455764"/>
                  </a:lnTo>
                  <a:lnTo>
                    <a:pt x="48793" y="455764"/>
                  </a:lnTo>
                  <a:lnTo>
                    <a:pt x="48793" y="423214"/>
                  </a:lnTo>
                  <a:lnTo>
                    <a:pt x="48793" y="406946"/>
                  </a:lnTo>
                  <a:lnTo>
                    <a:pt x="65024" y="406946"/>
                  </a:lnTo>
                  <a:lnTo>
                    <a:pt x="65024" y="423214"/>
                  </a:lnTo>
                  <a:lnTo>
                    <a:pt x="81305" y="423214"/>
                  </a:lnTo>
                  <a:lnTo>
                    <a:pt x="81305" y="374383"/>
                  </a:lnTo>
                  <a:lnTo>
                    <a:pt x="65049" y="374383"/>
                  </a:lnTo>
                  <a:lnTo>
                    <a:pt x="65049" y="358101"/>
                  </a:lnTo>
                  <a:lnTo>
                    <a:pt x="81305" y="358101"/>
                  </a:lnTo>
                  <a:lnTo>
                    <a:pt x="81305" y="309270"/>
                  </a:lnTo>
                  <a:lnTo>
                    <a:pt x="65049" y="309270"/>
                  </a:lnTo>
                  <a:lnTo>
                    <a:pt x="65049" y="293001"/>
                  </a:lnTo>
                  <a:lnTo>
                    <a:pt x="81305" y="293001"/>
                  </a:lnTo>
                  <a:lnTo>
                    <a:pt x="81305" y="260438"/>
                  </a:lnTo>
                  <a:close/>
                </a:path>
                <a:path w="81915" h="537209">
                  <a:moveTo>
                    <a:pt x="81305" y="146494"/>
                  </a:moveTo>
                  <a:lnTo>
                    <a:pt x="65024" y="146494"/>
                  </a:lnTo>
                  <a:lnTo>
                    <a:pt x="65024" y="162775"/>
                  </a:lnTo>
                  <a:lnTo>
                    <a:pt x="48793" y="162775"/>
                  </a:lnTo>
                  <a:lnTo>
                    <a:pt x="48793" y="130225"/>
                  </a:lnTo>
                  <a:lnTo>
                    <a:pt x="32524" y="130225"/>
                  </a:lnTo>
                  <a:lnTo>
                    <a:pt x="16256" y="130225"/>
                  </a:lnTo>
                  <a:lnTo>
                    <a:pt x="16256" y="162788"/>
                  </a:lnTo>
                  <a:lnTo>
                    <a:pt x="32512" y="162788"/>
                  </a:lnTo>
                  <a:lnTo>
                    <a:pt x="32512" y="179057"/>
                  </a:lnTo>
                  <a:lnTo>
                    <a:pt x="16256" y="179057"/>
                  </a:lnTo>
                  <a:lnTo>
                    <a:pt x="16256" y="260438"/>
                  </a:lnTo>
                  <a:lnTo>
                    <a:pt x="32512" y="260438"/>
                  </a:lnTo>
                  <a:lnTo>
                    <a:pt x="48793" y="260438"/>
                  </a:lnTo>
                  <a:lnTo>
                    <a:pt x="48793" y="244157"/>
                  </a:lnTo>
                  <a:lnTo>
                    <a:pt x="65049" y="244157"/>
                  </a:lnTo>
                  <a:lnTo>
                    <a:pt x="65049" y="227888"/>
                  </a:lnTo>
                  <a:lnTo>
                    <a:pt x="81305" y="227888"/>
                  </a:lnTo>
                  <a:lnTo>
                    <a:pt x="81305" y="211607"/>
                  </a:lnTo>
                  <a:lnTo>
                    <a:pt x="65049" y="211607"/>
                  </a:lnTo>
                  <a:lnTo>
                    <a:pt x="48768" y="211607"/>
                  </a:lnTo>
                  <a:lnTo>
                    <a:pt x="48768" y="244157"/>
                  </a:lnTo>
                  <a:lnTo>
                    <a:pt x="32524" y="244157"/>
                  </a:lnTo>
                  <a:lnTo>
                    <a:pt x="32524" y="195338"/>
                  </a:lnTo>
                  <a:lnTo>
                    <a:pt x="48793" y="195338"/>
                  </a:lnTo>
                  <a:lnTo>
                    <a:pt x="65024" y="195326"/>
                  </a:lnTo>
                  <a:lnTo>
                    <a:pt x="81305" y="195338"/>
                  </a:lnTo>
                  <a:lnTo>
                    <a:pt x="81305" y="179057"/>
                  </a:lnTo>
                  <a:lnTo>
                    <a:pt x="65049" y="179057"/>
                  </a:lnTo>
                  <a:lnTo>
                    <a:pt x="65049" y="162775"/>
                  </a:lnTo>
                  <a:lnTo>
                    <a:pt x="81305" y="162775"/>
                  </a:lnTo>
                  <a:lnTo>
                    <a:pt x="81305" y="146494"/>
                  </a:lnTo>
                  <a:close/>
                </a:path>
              </a:pathLst>
            </a:custGeom>
            <a:solidFill>
              <a:srgbClr val="2A20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/>
          <p:nvPr/>
        </p:nvSpPr>
        <p:spPr>
          <a:xfrm>
            <a:off x="14563090" y="9613138"/>
            <a:ext cx="16510" cy="114300"/>
          </a:xfrm>
          <a:custGeom>
            <a:avLst/>
            <a:gdLst/>
            <a:ahLst/>
            <a:cxnLst/>
            <a:rect l="l" t="t" r="r" b="b"/>
            <a:pathLst>
              <a:path w="16509" h="114300">
                <a:moveTo>
                  <a:pt x="16281" y="0"/>
                </a:moveTo>
                <a:lnTo>
                  <a:pt x="0" y="0"/>
                </a:lnTo>
                <a:lnTo>
                  <a:pt x="0" y="48831"/>
                </a:lnTo>
                <a:lnTo>
                  <a:pt x="0" y="113944"/>
                </a:lnTo>
                <a:lnTo>
                  <a:pt x="16281" y="113944"/>
                </a:lnTo>
                <a:lnTo>
                  <a:pt x="16281" y="48831"/>
                </a:lnTo>
                <a:lnTo>
                  <a:pt x="16281" y="0"/>
                </a:lnTo>
                <a:close/>
              </a:path>
            </a:pathLst>
          </a:custGeom>
          <a:solidFill>
            <a:srgbClr val="2A20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14741538" y="1642351"/>
            <a:ext cx="169277" cy="863600"/>
          </a:xfrm>
          <a:prstGeom prst="rect">
            <a:avLst/>
          </a:prstGeom>
        </p:spPr>
        <p:txBody>
          <a:bodyPr vert="vert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1100" spc="-10" dirty="0">
                <a:solidFill>
                  <a:srgbClr val="2A2019"/>
                </a:solidFill>
                <a:latin typeface="Courier New"/>
                <a:cs typeface="Courier New"/>
              </a:rPr>
              <a:t>BESTSELLER</a:t>
            </a:r>
            <a:endParaRPr sz="1100"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56000" y="10438562"/>
            <a:ext cx="13824585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75"/>
              </a:lnSpc>
              <a:tabLst>
                <a:tab pos="13687980" algn="l"/>
              </a:tabLst>
            </a:pPr>
            <a:r>
              <a:rPr sz="900" spc="-25" dirty="0">
                <a:solidFill>
                  <a:srgbClr val="231F20"/>
                </a:solidFill>
                <a:latin typeface="Courier New"/>
                <a:cs typeface="Courier New"/>
              </a:rPr>
              <a:t>32</a:t>
            </a:r>
            <a:r>
              <a:rPr sz="900" dirty="0">
                <a:solidFill>
                  <a:srgbClr val="231F20"/>
                </a:solidFill>
                <a:latin typeface="Courier New"/>
                <a:cs typeface="Courier New"/>
              </a:rPr>
              <a:t>	</a:t>
            </a:r>
            <a:r>
              <a:rPr sz="900" spc="-25" dirty="0">
                <a:solidFill>
                  <a:srgbClr val="231F20"/>
                </a:solidFill>
                <a:latin typeface="Courier New"/>
                <a:cs typeface="Courier New"/>
              </a:rPr>
              <a:t>33</a:t>
            </a:r>
            <a:endParaRPr sz="900">
              <a:latin typeface="Courier New"/>
              <a:cs typeface="Courier New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5336012" cy="10908004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38606" y="2101850"/>
            <a:ext cx="13258800" cy="2873735"/>
          </a:xfrm>
          <a:prstGeom prst="rect">
            <a:avLst/>
          </a:prstGeom>
        </p:spPr>
        <p:txBody>
          <a:bodyPr vert="horz" wrap="square" lIns="0" tIns="233045" rIns="0" bIns="0" rtlCol="0">
            <a:spAutoFit/>
          </a:bodyPr>
          <a:lstStyle/>
          <a:p>
            <a:pPr marL="12700" marR="25403" indent="1300654" algn="ctr">
              <a:lnSpc>
                <a:spcPct val="77900"/>
              </a:lnSpc>
              <a:spcBef>
                <a:spcPts val="1835"/>
              </a:spcBef>
            </a:pPr>
            <a:r>
              <a:rPr lang="ru-RU" sz="5400" dirty="0" smtClean="0">
                <a:latin typeface="TT Norms Pro Serif Medium" panose="020A0103060000020004" pitchFamily="18" charset="0"/>
              </a:rPr>
              <a:t>Головные уборы с низким воздействием на окружающую среду, созданные по более высоким стандартам.</a:t>
            </a:r>
            <a:endParaRPr sz="5400" spc="-409" dirty="0">
              <a:latin typeface="TT Norms Pro Serif Medium" panose="020A01030600000200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5336012" cy="1090800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" y="-17024"/>
            <a:ext cx="15337567" cy="1090881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43299" y="9312201"/>
            <a:ext cx="3117850" cy="101450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sz="6501" spc="-280" dirty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Drop</a:t>
            </a:r>
            <a:r>
              <a:rPr sz="6501" spc="-1290" dirty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 </a:t>
            </a:r>
            <a:r>
              <a:rPr sz="6501" spc="1235" dirty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:3</a:t>
            </a:r>
            <a:endParaRPr sz="6501" dirty="0">
              <a:latin typeface="TT Norms Pro Serif Medium" panose="020A0103060000020004" pitchFamily="18" charset="0"/>
              <a:cs typeface="Bookman Old Styl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50500" y="742391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ATLANTIS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00983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LOOKBOOK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664401" y="742392"/>
            <a:ext cx="3683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DROP3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899401" y="8624875"/>
            <a:ext cx="6690359" cy="1705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55647" algn="r">
              <a:spcBef>
                <a:spcPts val="100"/>
              </a:spcBef>
            </a:pP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Courier New"/>
              </a:rPr>
              <a:t>НАШИ РЕШИТЕЛЬНЫЕ ШАГИ ВПЕРЁД В ОБЛАСТИ УСТОЙЧИВОСТИ ПРОДОЛЖАЮТСЯ. ВЫБОР МАТЕРИАЛ НА ОСНОВЕ ПЕРЕРАБОТКИ ТЕКСТИЛЬНЫХ ОТХОДОВ В КОЛЛЕКЦИИ ATLANTIS СТАНОВИТСЯ ЕЩЕ БОГАЧЕ. ЭТИ ВЫСОКОКАЧЕСТВЕННЫЕ ВОЛОКНА, ПРОИЗВЕДЕННЫЕ ИЗ ТЕКСТИЛЬНЫХ ОТХОДОВ, ОКАЗЫВАЮТ ЗНАЧИТЕЛЬНО МЕНЬШЕЕ ВОЗДЕЙСТВИЕ НА ОКРУЖАЮЩУЮ СРЕДУ. СООТВЕТСТВУЯ СТРОГИМ СТАНДАРТАМ ЗДОРОВЬЯ И БЕЗОПАСНОСТИ, ЭТОТ ПРОРЫВ ПОЗВОЛЯЕТ НАМ СМОТРЕТЬ В БУДУЩЕЕ НЕ ТОЛЬКО С ОТВЕТСТВЕННОСТЬЮ, НО И С МУЖЕСТВОМ. НАРЯДУ С ЭТИМ НОВОВВЕДЕНИЕМ ДРУГИЕ МОДЕЛИ ПОЛУЧИЛИ «ВТОРОЕ РОЖДЕНИЕ»: ТЕ ЖЕ ДИЗАЙНЫ, ПЕРЕОСМЫСЛЕННЫЕ С ИСПОЛЬЗОВАНИЕМ МАТЕРИАЛОВ С МЕНЬШИМ ВОЗДЕЙСТВИЕМ ПО СРАВНЕНИЮ С ПРОШЛЫМ ГОДОМ. МЫ ГОРДИМСЯ ТЕМ, ЧТО ПРЕДЛАГАЕМ ГОЛОВНЫЕ УБОРЫ, КОТОРЫЕ НЕ ТОЛЬКО ХОРОШО ВЫГЛЯДЯТ, НО И ПРИНОСЯТ ПОЛЬЗУ</a:t>
            </a:r>
            <a:r>
              <a:rPr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Courier New"/>
              </a:rPr>
              <a:t>.</a:t>
            </a:r>
            <a:endParaRPr sz="1000" dirty="0">
              <a:latin typeface="TT Norms Pro Serif Light" panose="020A0103060000020004" pitchFamily="18" charset="0"/>
              <a:cs typeface="Courier New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306904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ATLANTIS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157381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LOOKBOOK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224381" y="742391"/>
            <a:ext cx="3683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DROP3</a:t>
            </a:r>
            <a:endParaRPr sz="900"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30120" y="10424948"/>
            <a:ext cx="16256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25" dirty="0">
                <a:solidFill>
                  <a:srgbClr val="231F20"/>
                </a:solidFill>
                <a:latin typeface="Courier New"/>
                <a:cs typeface="Courier New"/>
              </a:rPr>
              <a:t>37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3300" y="10424948"/>
            <a:ext cx="16256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25" dirty="0">
                <a:solidFill>
                  <a:srgbClr val="231F20"/>
                </a:solidFill>
                <a:latin typeface="Courier New"/>
                <a:cs typeface="Courier New"/>
              </a:rPr>
              <a:t>36</a:t>
            </a:r>
            <a:endParaRPr sz="900">
              <a:latin typeface="Courier New"/>
              <a:cs typeface="Courier New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"/>
            <a:ext cx="7667993" cy="889200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43300" y="742391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LOOKBOOK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63823" y="742391"/>
            <a:ext cx="84836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dirty="0">
                <a:solidFill>
                  <a:srgbClr val="FFFFFF"/>
                </a:solidFill>
                <a:latin typeface="Courier New"/>
                <a:cs typeface="Courier New"/>
              </a:rPr>
              <a:t>TEIDE</a:t>
            </a:r>
            <a:r>
              <a:rPr sz="900" spc="-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900" dirty="0">
                <a:solidFill>
                  <a:srgbClr val="FFFFFF"/>
                </a:solidFill>
                <a:latin typeface="Courier New"/>
                <a:cs typeface="Courier New"/>
              </a:rPr>
              <a:t>-</a:t>
            </a:r>
            <a:r>
              <a:rPr sz="900" spc="-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900" spc="-20" dirty="0">
                <a:solidFill>
                  <a:srgbClr val="FFFFFF"/>
                </a:solidFill>
                <a:latin typeface="Courier New"/>
                <a:cs typeface="Courier New"/>
              </a:rPr>
              <a:t>MAUI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458673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ATLANTIS</a:t>
            </a:r>
            <a:endParaRPr sz="900">
              <a:latin typeface="Courier New"/>
              <a:cs typeface="Courier New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481637" y="9611800"/>
            <a:ext cx="538480" cy="538480"/>
            <a:chOff x="6481635" y="9611799"/>
            <a:chExt cx="538480" cy="53848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81635" y="9611799"/>
              <a:ext cx="128765" cy="12953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629006" y="9613023"/>
              <a:ext cx="391160" cy="537210"/>
            </a:xfrm>
            <a:custGeom>
              <a:avLst/>
              <a:gdLst/>
              <a:ahLst/>
              <a:cxnLst/>
              <a:rect l="l" t="t" r="r" b="b"/>
              <a:pathLst>
                <a:path w="391159" h="537209">
                  <a:moveTo>
                    <a:pt x="206730" y="112750"/>
                  </a:moveTo>
                  <a:lnTo>
                    <a:pt x="203517" y="109537"/>
                  </a:lnTo>
                  <a:lnTo>
                    <a:pt x="191554" y="109537"/>
                  </a:lnTo>
                  <a:lnTo>
                    <a:pt x="188341" y="112750"/>
                  </a:lnTo>
                  <a:lnTo>
                    <a:pt x="188341" y="118732"/>
                  </a:lnTo>
                  <a:lnTo>
                    <a:pt x="188341" y="124714"/>
                  </a:lnTo>
                  <a:lnTo>
                    <a:pt x="191554" y="127927"/>
                  </a:lnTo>
                  <a:lnTo>
                    <a:pt x="203517" y="127927"/>
                  </a:lnTo>
                  <a:lnTo>
                    <a:pt x="206730" y="124714"/>
                  </a:lnTo>
                  <a:lnTo>
                    <a:pt x="206730" y="112750"/>
                  </a:lnTo>
                  <a:close/>
                </a:path>
                <a:path w="391159" h="537209">
                  <a:moveTo>
                    <a:pt x="225132" y="281063"/>
                  </a:moveTo>
                  <a:lnTo>
                    <a:pt x="221907" y="279692"/>
                  </a:lnTo>
                  <a:lnTo>
                    <a:pt x="191554" y="279692"/>
                  </a:lnTo>
                  <a:lnTo>
                    <a:pt x="188341" y="281063"/>
                  </a:lnTo>
                  <a:lnTo>
                    <a:pt x="188341" y="288886"/>
                  </a:lnTo>
                  <a:lnTo>
                    <a:pt x="188341" y="296710"/>
                  </a:lnTo>
                  <a:lnTo>
                    <a:pt x="191554" y="298081"/>
                  </a:lnTo>
                  <a:lnTo>
                    <a:pt x="221907" y="298081"/>
                  </a:lnTo>
                  <a:lnTo>
                    <a:pt x="225132" y="296710"/>
                  </a:lnTo>
                  <a:lnTo>
                    <a:pt x="225132" y="281063"/>
                  </a:lnTo>
                  <a:close/>
                </a:path>
                <a:path w="391159" h="537209">
                  <a:moveTo>
                    <a:pt x="280314" y="411670"/>
                  </a:moveTo>
                  <a:lnTo>
                    <a:pt x="277101" y="408457"/>
                  </a:lnTo>
                  <a:lnTo>
                    <a:pt x="265137" y="408457"/>
                  </a:lnTo>
                  <a:lnTo>
                    <a:pt x="261924" y="411670"/>
                  </a:lnTo>
                  <a:lnTo>
                    <a:pt x="261924" y="417652"/>
                  </a:lnTo>
                  <a:lnTo>
                    <a:pt x="261924" y="423633"/>
                  </a:lnTo>
                  <a:lnTo>
                    <a:pt x="265137" y="426847"/>
                  </a:lnTo>
                  <a:lnTo>
                    <a:pt x="277101" y="426847"/>
                  </a:lnTo>
                  <a:lnTo>
                    <a:pt x="280314" y="423633"/>
                  </a:lnTo>
                  <a:lnTo>
                    <a:pt x="280314" y="411670"/>
                  </a:lnTo>
                  <a:close/>
                </a:path>
                <a:path w="391159" h="537209">
                  <a:moveTo>
                    <a:pt x="390690" y="375920"/>
                  </a:moveTo>
                  <a:lnTo>
                    <a:pt x="389305" y="372110"/>
                  </a:lnTo>
                  <a:lnTo>
                    <a:pt x="375513" y="372110"/>
                  </a:lnTo>
                  <a:lnTo>
                    <a:pt x="372287" y="369570"/>
                  </a:lnTo>
                  <a:lnTo>
                    <a:pt x="372287" y="356870"/>
                  </a:lnTo>
                  <a:lnTo>
                    <a:pt x="369074" y="354330"/>
                  </a:lnTo>
                  <a:lnTo>
                    <a:pt x="363093" y="354330"/>
                  </a:lnTo>
                  <a:lnTo>
                    <a:pt x="358152" y="353060"/>
                  </a:lnTo>
                  <a:lnTo>
                    <a:pt x="355384" y="349250"/>
                  </a:lnTo>
                  <a:lnTo>
                    <a:pt x="354164" y="340360"/>
                  </a:lnTo>
                  <a:lnTo>
                    <a:pt x="354164" y="311150"/>
                  </a:lnTo>
                  <a:lnTo>
                    <a:pt x="355384" y="303530"/>
                  </a:lnTo>
                  <a:lnTo>
                    <a:pt x="358152" y="299720"/>
                  </a:lnTo>
                  <a:lnTo>
                    <a:pt x="363093" y="298450"/>
                  </a:lnTo>
                  <a:lnTo>
                    <a:pt x="369074" y="298450"/>
                  </a:lnTo>
                  <a:lnTo>
                    <a:pt x="372287" y="295910"/>
                  </a:lnTo>
                  <a:lnTo>
                    <a:pt x="372287" y="283210"/>
                  </a:lnTo>
                  <a:lnTo>
                    <a:pt x="369074" y="280670"/>
                  </a:lnTo>
                  <a:lnTo>
                    <a:pt x="356196" y="280670"/>
                  </a:lnTo>
                  <a:lnTo>
                    <a:pt x="353898" y="276860"/>
                  </a:lnTo>
                  <a:lnTo>
                    <a:pt x="353898" y="281940"/>
                  </a:lnTo>
                  <a:lnTo>
                    <a:pt x="353898" y="297180"/>
                  </a:lnTo>
                  <a:lnTo>
                    <a:pt x="350672" y="298450"/>
                  </a:lnTo>
                  <a:lnTo>
                    <a:pt x="320332" y="298450"/>
                  </a:lnTo>
                  <a:lnTo>
                    <a:pt x="317106" y="299720"/>
                  </a:lnTo>
                  <a:lnTo>
                    <a:pt x="317106" y="313690"/>
                  </a:lnTo>
                  <a:lnTo>
                    <a:pt x="320332" y="317500"/>
                  </a:lnTo>
                  <a:lnTo>
                    <a:pt x="334124" y="317500"/>
                  </a:lnTo>
                  <a:lnTo>
                    <a:pt x="335495" y="320040"/>
                  </a:lnTo>
                  <a:lnTo>
                    <a:pt x="335495" y="350520"/>
                  </a:lnTo>
                  <a:lnTo>
                    <a:pt x="336880" y="354330"/>
                  </a:lnTo>
                  <a:lnTo>
                    <a:pt x="350672" y="354330"/>
                  </a:lnTo>
                  <a:lnTo>
                    <a:pt x="353898" y="356870"/>
                  </a:lnTo>
                  <a:lnTo>
                    <a:pt x="353898" y="369570"/>
                  </a:lnTo>
                  <a:lnTo>
                    <a:pt x="350672" y="372110"/>
                  </a:lnTo>
                  <a:lnTo>
                    <a:pt x="338721" y="372110"/>
                  </a:lnTo>
                  <a:lnTo>
                    <a:pt x="335495" y="375920"/>
                  </a:lnTo>
                  <a:lnTo>
                    <a:pt x="335495" y="387350"/>
                  </a:lnTo>
                  <a:lnTo>
                    <a:pt x="332282" y="391160"/>
                  </a:lnTo>
                  <a:lnTo>
                    <a:pt x="318490" y="391160"/>
                  </a:lnTo>
                  <a:lnTo>
                    <a:pt x="317106" y="387350"/>
                  </a:lnTo>
                  <a:lnTo>
                    <a:pt x="317106" y="356870"/>
                  </a:lnTo>
                  <a:lnTo>
                    <a:pt x="315722" y="354330"/>
                  </a:lnTo>
                  <a:lnTo>
                    <a:pt x="301929" y="354330"/>
                  </a:lnTo>
                  <a:lnTo>
                    <a:pt x="298716" y="350520"/>
                  </a:lnTo>
                  <a:lnTo>
                    <a:pt x="298716" y="391160"/>
                  </a:lnTo>
                  <a:lnTo>
                    <a:pt x="298716" y="445770"/>
                  </a:lnTo>
                  <a:lnTo>
                    <a:pt x="243522" y="445770"/>
                  </a:lnTo>
                  <a:lnTo>
                    <a:pt x="243522" y="391160"/>
                  </a:lnTo>
                  <a:lnTo>
                    <a:pt x="298716" y="391160"/>
                  </a:lnTo>
                  <a:lnTo>
                    <a:pt x="298716" y="350520"/>
                  </a:lnTo>
                  <a:lnTo>
                    <a:pt x="298716" y="339090"/>
                  </a:lnTo>
                  <a:lnTo>
                    <a:pt x="301929" y="335280"/>
                  </a:lnTo>
                  <a:lnTo>
                    <a:pt x="313893" y="335280"/>
                  </a:lnTo>
                  <a:lnTo>
                    <a:pt x="317106" y="332740"/>
                  </a:lnTo>
                  <a:lnTo>
                    <a:pt x="317106" y="320040"/>
                  </a:lnTo>
                  <a:lnTo>
                    <a:pt x="313893" y="317500"/>
                  </a:lnTo>
                  <a:lnTo>
                    <a:pt x="301929" y="317500"/>
                  </a:lnTo>
                  <a:lnTo>
                    <a:pt x="298716" y="313690"/>
                  </a:lnTo>
                  <a:lnTo>
                    <a:pt x="298716" y="302260"/>
                  </a:lnTo>
                  <a:lnTo>
                    <a:pt x="301929" y="298450"/>
                  </a:lnTo>
                  <a:lnTo>
                    <a:pt x="313893" y="298450"/>
                  </a:lnTo>
                  <a:lnTo>
                    <a:pt x="317106" y="295910"/>
                  </a:lnTo>
                  <a:lnTo>
                    <a:pt x="317106" y="283210"/>
                  </a:lnTo>
                  <a:lnTo>
                    <a:pt x="313893" y="280670"/>
                  </a:lnTo>
                  <a:lnTo>
                    <a:pt x="301015" y="280670"/>
                  </a:lnTo>
                  <a:lnTo>
                    <a:pt x="298716" y="276860"/>
                  </a:lnTo>
                  <a:lnTo>
                    <a:pt x="298716" y="260350"/>
                  </a:lnTo>
                  <a:lnTo>
                    <a:pt x="301015" y="257810"/>
                  </a:lnTo>
                  <a:lnTo>
                    <a:pt x="314807" y="257810"/>
                  </a:lnTo>
                  <a:lnTo>
                    <a:pt x="317106" y="260350"/>
                  </a:lnTo>
                  <a:lnTo>
                    <a:pt x="317106" y="279400"/>
                  </a:lnTo>
                  <a:lnTo>
                    <a:pt x="318947" y="280670"/>
                  </a:lnTo>
                  <a:lnTo>
                    <a:pt x="350672" y="280670"/>
                  </a:lnTo>
                  <a:lnTo>
                    <a:pt x="353898" y="281940"/>
                  </a:lnTo>
                  <a:lnTo>
                    <a:pt x="353898" y="276860"/>
                  </a:lnTo>
                  <a:lnTo>
                    <a:pt x="353898" y="257810"/>
                  </a:lnTo>
                  <a:lnTo>
                    <a:pt x="320332" y="257810"/>
                  </a:lnTo>
                  <a:lnTo>
                    <a:pt x="317106" y="256540"/>
                  </a:lnTo>
                  <a:lnTo>
                    <a:pt x="317106" y="240030"/>
                  </a:lnTo>
                  <a:lnTo>
                    <a:pt x="320332" y="238760"/>
                  </a:lnTo>
                  <a:lnTo>
                    <a:pt x="350672" y="238760"/>
                  </a:lnTo>
                  <a:lnTo>
                    <a:pt x="353898" y="237490"/>
                  </a:lnTo>
                  <a:lnTo>
                    <a:pt x="353898" y="223520"/>
                  </a:lnTo>
                  <a:lnTo>
                    <a:pt x="357111" y="220980"/>
                  </a:lnTo>
                  <a:lnTo>
                    <a:pt x="369074" y="220980"/>
                  </a:lnTo>
                  <a:lnTo>
                    <a:pt x="372287" y="217170"/>
                  </a:lnTo>
                  <a:lnTo>
                    <a:pt x="372287" y="205740"/>
                  </a:lnTo>
                  <a:lnTo>
                    <a:pt x="369074" y="201930"/>
                  </a:lnTo>
                  <a:lnTo>
                    <a:pt x="357111" y="201930"/>
                  </a:lnTo>
                  <a:lnTo>
                    <a:pt x="353898" y="205740"/>
                  </a:lnTo>
                  <a:lnTo>
                    <a:pt x="353898" y="217170"/>
                  </a:lnTo>
                  <a:lnTo>
                    <a:pt x="350672" y="220980"/>
                  </a:lnTo>
                  <a:lnTo>
                    <a:pt x="338721" y="220980"/>
                  </a:lnTo>
                  <a:lnTo>
                    <a:pt x="335495" y="217170"/>
                  </a:lnTo>
                  <a:lnTo>
                    <a:pt x="335495" y="205740"/>
                  </a:lnTo>
                  <a:lnTo>
                    <a:pt x="332282" y="201930"/>
                  </a:lnTo>
                  <a:lnTo>
                    <a:pt x="318490" y="201930"/>
                  </a:lnTo>
                  <a:lnTo>
                    <a:pt x="317106" y="205740"/>
                  </a:lnTo>
                  <a:lnTo>
                    <a:pt x="317106" y="236220"/>
                  </a:lnTo>
                  <a:lnTo>
                    <a:pt x="315722" y="238760"/>
                  </a:lnTo>
                  <a:lnTo>
                    <a:pt x="301929" y="238760"/>
                  </a:lnTo>
                  <a:lnTo>
                    <a:pt x="298716" y="242570"/>
                  </a:lnTo>
                  <a:lnTo>
                    <a:pt x="298716" y="254000"/>
                  </a:lnTo>
                  <a:lnTo>
                    <a:pt x="295490" y="257810"/>
                  </a:lnTo>
                  <a:lnTo>
                    <a:pt x="283540" y="257810"/>
                  </a:lnTo>
                  <a:lnTo>
                    <a:pt x="280314" y="254000"/>
                  </a:lnTo>
                  <a:lnTo>
                    <a:pt x="280314" y="280670"/>
                  </a:lnTo>
                  <a:lnTo>
                    <a:pt x="280314" y="317500"/>
                  </a:lnTo>
                  <a:lnTo>
                    <a:pt x="223608" y="317500"/>
                  </a:lnTo>
                  <a:lnTo>
                    <a:pt x="212534" y="318770"/>
                  </a:lnTo>
                  <a:lnTo>
                    <a:pt x="207746" y="321310"/>
                  </a:lnTo>
                  <a:lnTo>
                    <a:pt x="206730" y="326390"/>
                  </a:lnTo>
                  <a:lnTo>
                    <a:pt x="206730" y="334010"/>
                  </a:lnTo>
                  <a:lnTo>
                    <a:pt x="209956" y="335280"/>
                  </a:lnTo>
                  <a:lnTo>
                    <a:pt x="240309" y="335280"/>
                  </a:lnTo>
                  <a:lnTo>
                    <a:pt x="243522" y="336550"/>
                  </a:lnTo>
                  <a:lnTo>
                    <a:pt x="243522" y="350520"/>
                  </a:lnTo>
                  <a:lnTo>
                    <a:pt x="246748" y="354330"/>
                  </a:lnTo>
                  <a:lnTo>
                    <a:pt x="258699" y="354330"/>
                  </a:lnTo>
                  <a:lnTo>
                    <a:pt x="261924" y="350520"/>
                  </a:lnTo>
                  <a:lnTo>
                    <a:pt x="261924" y="339090"/>
                  </a:lnTo>
                  <a:lnTo>
                    <a:pt x="265137" y="335280"/>
                  </a:lnTo>
                  <a:lnTo>
                    <a:pt x="278930" y="335280"/>
                  </a:lnTo>
                  <a:lnTo>
                    <a:pt x="280314" y="339090"/>
                  </a:lnTo>
                  <a:lnTo>
                    <a:pt x="280314" y="372110"/>
                  </a:lnTo>
                  <a:lnTo>
                    <a:pt x="246748" y="372110"/>
                  </a:lnTo>
                  <a:lnTo>
                    <a:pt x="243522" y="370840"/>
                  </a:lnTo>
                  <a:lnTo>
                    <a:pt x="243522" y="363220"/>
                  </a:lnTo>
                  <a:lnTo>
                    <a:pt x="242633" y="358140"/>
                  </a:lnTo>
                  <a:lnTo>
                    <a:pt x="238861" y="355600"/>
                  </a:lnTo>
                  <a:lnTo>
                    <a:pt x="230517" y="354330"/>
                  </a:lnTo>
                  <a:lnTo>
                    <a:pt x="201333" y="354330"/>
                  </a:lnTo>
                  <a:lnTo>
                    <a:pt x="192989" y="355600"/>
                  </a:lnTo>
                  <a:lnTo>
                    <a:pt x="189217" y="358140"/>
                  </a:lnTo>
                  <a:lnTo>
                    <a:pt x="188341" y="363220"/>
                  </a:lnTo>
                  <a:lnTo>
                    <a:pt x="188341" y="369570"/>
                  </a:lnTo>
                  <a:lnTo>
                    <a:pt x="191554" y="372110"/>
                  </a:lnTo>
                  <a:lnTo>
                    <a:pt x="203517" y="372110"/>
                  </a:lnTo>
                  <a:lnTo>
                    <a:pt x="206730" y="375920"/>
                  </a:lnTo>
                  <a:lnTo>
                    <a:pt x="206730" y="387350"/>
                  </a:lnTo>
                  <a:lnTo>
                    <a:pt x="209956" y="391160"/>
                  </a:lnTo>
                  <a:lnTo>
                    <a:pt x="221907" y="391160"/>
                  </a:lnTo>
                  <a:lnTo>
                    <a:pt x="225132" y="393700"/>
                  </a:lnTo>
                  <a:lnTo>
                    <a:pt x="225132" y="406400"/>
                  </a:lnTo>
                  <a:lnTo>
                    <a:pt x="221907" y="408940"/>
                  </a:lnTo>
                  <a:lnTo>
                    <a:pt x="209956" y="408940"/>
                  </a:lnTo>
                  <a:lnTo>
                    <a:pt x="206730" y="406400"/>
                  </a:lnTo>
                  <a:lnTo>
                    <a:pt x="206730" y="393700"/>
                  </a:lnTo>
                  <a:lnTo>
                    <a:pt x="203517" y="391160"/>
                  </a:lnTo>
                  <a:lnTo>
                    <a:pt x="191554" y="391160"/>
                  </a:lnTo>
                  <a:lnTo>
                    <a:pt x="188341" y="387350"/>
                  </a:lnTo>
                  <a:lnTo>
                    <a:pt x="188341" y="375920"/>
                  </a:lnTo>
                  <a:lnTo>
                    <a:pt x="185127" y="372110"/>
                  </a:lnTo>
                  <a:lnTo>
                    <a:pt x="173164" y="372110"/>
                  </a:lnTo>
                  <a:lnTo>
                    <a:pt x="169951" y="375920"/>
                  </a:lnTo>
                  <a:lnTo>
                    <a:pt x="169951" y="387350"/>
                  </a:lnTo>
                  <a:lnTo>
                    <a:pt x="166725" y="391160"/>
                  </a:lnTo>
                  <a:lnTo>
                    <a:pt x="152933" y="391160"/>
                  </a:lnTo>
                  <a:lnTo>
                    <a:pt x="151549" y="387350"/>
                  </a:lnTo>
                  <a:lnTo>
                    <a:pt x="151549" y="356870"/>
                  </a:lnTo>
                  <a:lnTo>
                    <a:pt x="152933" y="354330"/>
                  </a:lnTo>
                  <a:lnTo>
                    <a:pt x="166725" y="354330"/>
                  </a:lnTo>
                  <a:lnTo>
                    <a:pt x="169951" y="350520"/>
                  </a:lnTo>
                  <a:lnTo>
                    <a:pt x="169951" y="339090"/>
                  </a:lnTo>
                  <a:lnTo>
                    <a:pt x="166725" y="335280"/>
                  </a:lnTo>
                  <a:lnTo>
                    <a:pt x="154774" y="335280"/>
                  </a:lnTo>
                  <a:lnTo>
                    <a:pt x="151549" y="332740"/>
                  </a:lnTo>
                  <a:lnTo>
                    <a:pt x="151549" y="318770"/>
                  </a:lnTo>
                  <a:lnTo>
                    <a:pt x="154774" y="317500"/>
                  </a:lnTo>
                  <a:lnTo>
                    <a:pt x="185127" y="317500"/>
                  </a:lnTo>
                  <a:lnTo>
                    <a:pt x="188341" y="316230"/>
                  </a:lnTo>
                  <a:lnTo>
                    <a:pt x="188341" y="302260"/>
                  </a:lnTo>
                  <a:lnTo>
                    <a:pt x="185127" y="298450"/>
                  </a:lnTo>
                  <a:lnTo>
                    <a:pt x="173164" y="298450"/>
                  </a:lnTo>
                  <a:lnTo>
                    <a:pt x="169951" y="295910"/>
                  </a:lnTo>
                  <a:lnTo>
                    <a:pt x="169951" y="283210"/>
                  </a:lnTo>
                  <a:lnTo>
                    <a:pt x="173164" y="280670"/>
                  </a:lnTo>
                  <a:lnTo>
                    <a:pt x="186042" y="280670"/>
                  </a:lnTo>
                  <a:lnTo>
                    <a:pt x="188341" y="276860"/>
                  </a:lnTo>
                  <a:lnTo>
                    <a:pt x="188341" y="260350"/>
                  </a:lnTo>
                  <a:lnTo>
                    <a:pt x="186042" y="257810"/>
                  </a:lnTo>
                  <a:lnTo>
                    <a:pt x="173164" y="257810"/>
                  </a:lnTo>
                  <a:lnTo>
                    <a:pt x="169951" y="254000"/>
                  </a:lnTo>
                  <a:lnTo>
                    <a:pt x="169951" y="242570"/>
                  </a:lnTo>
                  <a:lnTo>
                    <a:pt x="166725" y="238760"/>
                  </a:lnTo>
                  <a:lnTo>
                    <a:pt x="152933" y="238760"/>
                  </a:lnTo>
                  <a:lnTo>
                    <a:pt x="151549" y="236220"/>
                  </a:lnTo>
                  <a:lnTo>
                    <a:pt x="151549" y="201930"/>
                  </a:lnTo>
                  <a:lnTo>
                    <a:pt x="188341" y="201930"/>
                  </a:lnTo>
                  <a:lnTo>
                    <a:pt x="188341" y="184150"/>
                  </a:lnTo>
                  <a:lnTo>
                    <a:pt x="188341" y="168910"/>
                  </a:lnTo>
                  <a:lnTo>
                    <a:pt x="189725" y="165100"/>
                  </a:lnTo>
                  <a:lnTo>
                    <a:pt x="203517" y="165100"/>
                  </a:lnTo>
                  <a:lnTo>
                    <a:pt x="206730" y="168910"/>
                  </a:lnTo>
                  <a:lnTo>
                    <a:pt x="206730" y="180340"/>
                  </a:lnTo>
                  <a:lnTo>
                    <a:pt x="209956" y="184150"/>
                  </a:lnTo>
                  <a:lnTo>
                    <a:pt x="221907" y="184150"/>
                  </a:lnTo>
                  <a:lnTo>
                    <a:pt x="225132" y="186690"/>
                  </a:lnTo>
                  <a:lnTo>
                    <a:pt x="225132" y="199390"/>
                  </a:lnTo>
                  <a:lnTo>
                    <a:pt x="221907" y="201930"/>
                  </a:lnTo>
                  <a:lnTo>
                    <a:pt x="209956" y="201930"/>
                  </a:lnTo>
                  <a:lnTo>
                    <a:pt x="206730" y="205740"/>
                  </a:lnTo>
                  <a:lnTo>
                    <a:pt x="206730" y="219710"/>
                  </a:lnTo>
                  <a:lnTo>
                    <a:pt x="203517" y="220980"/>
                  </a:lnTo>
                  <a:lnTo>
                    <a:pt x="173164" y="220980"/>
                  </a:lnTo>
                  <a:lnTo>
                    <a:pt x="169951" y="222250"/>
                  </a:lnTo>
                  <a:lnTo>
                    <a:pt x="169951" y="237490"/>
                  </a:lnTo>
                  <a:lnTo>
                    <a:pt x="173164" y="238760"/>
                  </a:lnTo>
                  <a:lnTo>
                    <a:pt x="203517" y="238760"/>
                  </a:lnTo>
                  <a:lnTo>
                    <a:pt x="206730" y="240030"/>
                  </a:lnTo>
                  <a:lnTo>
                    <a:pt x="206730" y="254000"/>
                  </a:lnTo>
                  <a:lnTo>
                    <a:pt x="209956" y="257810"/>
                  </a:lnTo>
                  <a:lnTo>
                    <a:pt x="222834" y="257810"/>
                  </a:lnTo>
                  <a:lnTo>
                    <a:pt x="225132" y="260350"/>
                  </a:lnTo>
                  <a:lnTo>
                    <a:pt x="225132" y="269240"/>
                  </a:lnTo>
                  <a:lnTo>
                    <a:pt x="225755" y="275590"/>
                  </a:lnTo>
                  <a:lnTo>
                    <a:pt x="229095" y="278130"/>
                  </a:lnTo>
                  <a:lnTo>
                    <a:pt x="237350" y="280670"/>
                  </a:lnTo>
                  <a:lnTo>
                    <a:pt x="280314" y="280670"/>
                  </a:lnTo>
                  <a:lnTo>
                    <a:pt x="280314" y="254000"/>
                  </a:lnTo>
                  <a:lnTo>
                    <a:pt x="280314" y="242570"/>
                  </a:lnTo>
                  <a:lnTo>
                    <a:pt x="277101" y="238760"/>
                  </a:lnTo>
                  <a:lnTo>
                    <a:pt x="265137" y="238760"/>
                  </a:lnTo>
                  <a:lnTo>
                    <a:pt x="261924" y="242570"/>
                  </a:lnTo>
                  <a:lnTo>
                    <a:pt x="261924" y="254000"/>
                  </a:lnTo>
                  <a:lnTo>
                    <a:pt x="258699" y="257810"/>
                  </a:lnTo>
                  <a:lnTo>
                    <a:pt x="246748" y="257810"/>
                  </a:lnTo>
                  <a:lnTo>
                    <a:pt x="243522" y="254000"/>
                  </a:lnTo>
                  <a:lnTo>
                    <a:pt x="243522" y="242570"/>
                  </a:lnTo>
                  <a:lnTo>
                    <a:pt x="240309" y="238760"/>
                  </a:lnTo>
                  <a:lnTo>
                    <a:pt x="228346" y="238760"/>
                  </a:lnTo>
                  <a:lnTo>
                    <a:pt x="225132" y="236220"/>
                  </a:lnTo>
                  <a:lnTo>
                    <a:pt x="225132" y="222250"/>
                  </a:lnTo>
                  <a:lnTo>
                    <a:pt x="228346" y="220980"/>
                  </a:lnTo>
                  <a:lnTo>
                    <a:pt x="258699" y="220980"/>
                  </a:lnTo>
                  <a:lnTo>
                    <a:pt x="261924" y="219710"/>
                  </a:lnTo>
                  <a:lnTo>
                    <a:pt x="261924" y="205740"/>
                  </a:lnTo>
                  <a:lnTo>
                    <a:pt x="258699" y="201930"/>
                  </a:lnTo>
                  <a:lnTo>
                    <a:pt x="246748" y="201930"/>
                  </a:lnTo>
                  <a:lnTo>
                    <a:pt x="243522" y="199390"/>
                  </a:lnTo>
                  <a:lnTo>
                    <a:pt x="243522" y="193040"/>
                  </a:lnTo>
                  <a:lnTo>
                    <a:pt x="244538" y="187960"/>
                  </a:lnTo>
                  <a:lnTo>
                    <a:pt x="249326" y="185420"/>
                  </a:lnTo>
                  <a:lnTo>
                    <a:pt x="260400" y="184150"/>
                  </a:lnTo>
                  <a:lnTo>
                    <a:pt x="300228" y="182880"/>
                  </a:lnTo>
                  <a:lnTo>
                    <a:pt x="311302" y="182880"/>
                  </a:lnTo>
                  <a:lnTo>
                    <a:pt x="316077" y="179070"/>
                  </a:lnTo>
                  <a:lnTo>
                    <a:pt x="317106" y="173990"/>
                  </a:lnTo>
                  <a:lnTo>
                    <a:pt x="317106" y="166370"/>
                  </a:lnTo>
                  <a:lnTo>
                    <a:pt x="320332" y="165100"/>
                  </a:lnTo>
                  <a:lnTo>
                    <a:pt x="350672" y="165100"/>
                  </a:lnTo>
                  <a:lnTo>
                    <a:pt x="353898" y="163830"/>
                  </a:lnTo>
                  <a:lnTo>
                    <a:pt x="353898" y="156210"/>
                  </a:lnTo>
                  <a:lnTo>
                    <a:pt x="352717" y="151130"/>
                  </a:lnTo>
                  <a:lnTo>
                    <a:pt x="346938" y="148590"/>
                  </a:lnTo>
                  <a:lnTo>
                    <a:pt x="333133" y="147320"/>
                  </a:lnTo>
                  <a:lnTo>
                    <a:pt x="282676" y="147320"/>
                  </a:lnTo>
                  <a:lnTo>
                    <a:pt x="268871" y="148590"/>
                  </a:lnTo>
                  <a:lnTo>
                    <a:pt x="263093" y="151130"/>
                  </a:lnTo>
                  <a:lnTo>
                    <a:pt x="261924" y="156210"/>
                  </a:lnTo>
                  <a:lnTo>
                    <a:pt x="261924" y="163830"/>
                  </a:lnTo>
                  <a:lnTo>
                    <a:pt x="258699" y="165100"/>
                  </a:lnTo>
                  <a:lnTo>
                    <a:pt x="228346" y="165100"/>
                  </a:lnTo>
                  <a:lnTo>
                    <a:pt x="225132" y="163830"/>
                  </a:lnTo>
                  <a:lnTo>
                    <a:pt x="225132" y="149860"/>
                  </a:lnTo>
                  <a:lnTo>
                    <a:pt x="228346" y="147320"/>
                  </a:lnTo>
                  <a:lnTo>
                    <a:pt x="234327" y="147320"/>
                  </a:lnTo>
                  <a:lnTo>
                    <a:pt x="239255" y="146050"/>
                  </a:lnTo>
                  <a:lnTo>
                    <a:pt x="242023" y="142240"/>
                  </a:lnTo>
                  <a:lnTo>
                    <a:pt x="243243" y="133350"/>
                  </a:lnTo>
                  <a:lnTo>
                    <a:pt x="243243" y="104140"/>
                  </a:lnTo>
                  <a:lnTo>
                    <a:pt x="242023" y="96520"/>
                  </a:lnTo>
                  <a:lnTo>
                    <a:pt x="239255" y="92710"/>
                  </a:lnTo>
                  <a:lnTo>
                    <a:pt x="234327" y="91440"/>
                  </a:lnTo>
                  <a:lnTo>
                    <a:pt x="226517" y="91440"/>
                  </a:lnTo>
                  <a:lnTo>
                    <a:pt x="225132" y="88900"/>
                  </a:lnTo>
                  <a:lnTo>
                    <a:pt x="225132" y="91440"/>
                  </a:lnTo>
                  <a:lnTo>
                    <a:pt x="225132" y="147320"/>
                  </a:lnTo>
                  <a:lnTo>
                    <a:pt x="169951" y="147320"/>
                  </a:lnTo>
                  <a:lnTo>
                    <a:pt x="169951" y="168910"/>
                  </a:lnTo>
                  <a:lnTo>
                    <a:pt x="169951" y="180340"/>
                  </a:lnTo>
                  <a:lnTo>
                    <a:pt x="166725" y="184150"/>
                  </a:lnTo>
                  <a:lnTo>
                    <a:pt x="154774" y="184150"/>
                  </a:lnTo>
                  <a:lnTo>
                    <a:pt x="151549" y="180340"/>
                  </a:lnTo>
                  <a:lnTo>
                    <a:pt x="151549" y="168910"/>
                  </a:lnTo>
                  <a:lnTo>
                    <a:pt x="154774" y="165100"/>
                  </a:lnTo>
                  <a:lnTo>
                    <a:pt x="166725" y="165100"/>
                  </a:lnTo>
                  <a:lnTo>
                    <a:pt x="169951" y="168910"/>
                  </a:lnTo>
                  <a:lnTo>
                    <a:pt x="169951" y="147320"/>
                  </a:lnTo>
                  <a:lnTo>
                    <a:pt x="169951" y="113030"/>
                  </a:lnTo>
                  <a:lnTo>
                    <a:pt x="171323" y="110490"/>
                  </a:lnTo>
                  <a:lnTo>
                    <a:pt x="185127" y="110490"/>
                  </a:lnTo>
                  <a:lnTo>
                    <a:pt x="188341" y="106680"/>
                  </a:lnTo>
                  <a:lnTo>
                    <a:pt x="188341" y="92710"/>
                  </a:lnTo>
                  <a:lnTo>
                    <a:pt x="191554" y="91440"/>
                  </a:lnTo>
                  <a:lnTo>
                    <a:pt x="225132" y="91440"/>
                  </a:lnTo>
                  <a:lnTo>
                    <a:pt x="225132" y="88900"/>
                  </a:lnTo>
                  <a:lnTo>
                    <a:pt x="225132" y="58420"/>
                  </a:lnTo>
                  <a:lnTo>
                    <a:pt x="226517" y="54610"/>
                  </a:lnTo>
                  <a:lnTo>
                    <a:pt x="239255" y="54610"/>
                  </a:lnTo>
                  <a:lnTo>
                    <a:pt x="242023" y="50800"/>
                  </a:lnTo>
                  <a:lnTo>
                    <a:pt x="243243" y="41910"/>
                  </a:lnTo>
                  <a:lnTo>
                    <a:pt x="243243" y="12700"/>
                  </a:lnTo>
                  <a:lnTo>
                    <a:pt x="242023" y="5080"/>
                  </a:lnTo>
                  <a:lnTo>
                    <a:pt x="239255" y="1270"/>
                  </a:lnTo>
                  <a:lnTo>
                    <a:pt x="234327" y="0"/>
                  </a:lnTo>
                  <a:lnTo>
                    <a:pt x="226517" y="0"/>
                  </a:lnTo>
                  <a:lnTo>
                    <a:pt x="225132" y="2540"/>
                  </a:lnTo>
                  <a:lnTo>
                    <a:pt x="225132" y="33020"/>
                  </a:lnTo>
                  <a:lnTo>
                    <a:pt x="223748" y="36830"/>
                  </a:lnTo>
                  <a:lnTo>
                    <a:pt x="209956" y="36830"/>
                  </a:lnTo>
                  <a:lnTo>
                    <a:pt x="206730" y="33020"/>
                  </a:lnTo>
                  <a:lnTo>
                    <a:pt x="206730" y="45720"/>
                  </a:lnTo>
                  <a:lnTo>
                    <a:pt x="206730" y="53340"/>
                  </a:lnTo>
                  <a:lnTo>
                    <a:pt x="203517" y="54610"/>
                  </a:lnTo>
                  <a:lnTo>
                    <a:pt x="173164" y="54610"/>
                  </a:lnTo>
                  <a:lnTo>
                    <a:pt x="169951" y="55880"/>
                  </a:lnTo>
                  <a:lnTo>
                    <a:pt x="169951" y="69850"/>
                  </a:lnTo>
                  <a:lnTo>
                    <a:pt x="166725" y="73660"/>
                  </a:lnTo>
                  <a:lnTo>
                    <a:pt x="152933" y="73660"/>
                  </a:lnTo>
                  <a:lnTo>
                    <a:pt x="151549" y="69850"/>
                  </a:lnTo>
                  <a:lnTo>
                    <a:pt x="151549" y="36830"/>
                  </a:lnTo>
                  <a:lnTo>
                    <a:pt x="193725" y="36830"/>
                  </a:lnTo>
                  <a:lnTo>
                    <a:pt x="202069" y="38100"/>
                  </a:lnTo>
                  <a:lnTo>
                    <a:pt x="205841" y="40640"/>
                  </a:lnTo>
                  <a:lnTo>
                    <a:pt x="206730" y="45720"/>
                  </a:lnTo>
                  <a:lnTo>
                    <a:pt x="206730" y="33020"/>
                  </a:lnTo>
                  <a:lnTo>
                    <a:pt x="206730" y="27940"/>
                  </a:lnTo>
                  <a:lnTo>
                    <a:pt x="205841" y="22860"/>
                  </a:lnTo>
                  <a:lnTo>
                    <a:pt x="202069" y="19050"/>
                  </a:lnTo>
                  <a:lnTo>
                    <a:pt x="193725" y="19050"/>
                  </a:lnTo>
                  <a:lnTo>
                    <a:pt x="164541" y="17780"/>
                  </a:lnTo>
                  <a:lnTo>
                    <a:pt x="156197" y="16510"/>
                  </a:lnTo>
                  <a:lnTo>
                    <a:pt x="152425" y="13970"/>
                  </a:lnTo>
                  <a:lnTo>
                    <a:pt x="151549" y="8890"/>
                  </a:lnTo>
                  <a:lnTo>
                    <a:pt x="150050" y="3810"/>
                  </a:lnTo>
                  <a:lnTo>
                    <a:pt x="141998" y="1270"/>
                  </a:lnTo>
                  <a:lnTo>
                    <a:pt x="133159" y="711"/>
                  </a:lnTo>
                  <a:lnTo>
                    <a:pt x="133159" y="39370"/>
                  </a:lnTo>
                  <a:lnTo>
                    <a:pt x="133159" y="52070"/>
                  </a:lnTo>
                  <a:lnTo>
                    <a:pt x="129933" y="54610"/>
                  </a:lnTo>
                  <a:lnTo>
                    <a:pt x="113385" y="54610"/>
                  </a:lnTo>
                  <a:lnTo>
                    <a:pt x="110159" y="52070"/>
                  </a:lnTo>
                  <a:lnTo>
                    <a:pt x="110159" y="39370"/>
                  </a:lnTo>
                  <a:lnTo>
                    <a:pt x="113385" y="36830"/>
                  </a:lnTo>
                  <a:lnTo>
                    <a:pt x="129933" y="36830"/>
                  </a:lnTo>
                  <a:lnTo>
                    <a:pt x="133159" y="39370"/>
                  </a:lnTo>
                  <a:lnTo>
                    <a:pt x="133159" y="711"/>
                  </a:lnTo>
                  <a:lnTo>
                    <a:pt x="122059" y="0"/>
                  </a:lnTo>
                  <a:lnTo>
                    <a:pt x="91770" y="0"/>
                  </a:lnTo>
                  <a:lnTo>
                    <a:pt x="91770" y="27940"/>
                  </a:lnTo>
                  <a:lnTo>
                    <a:pt x="91770" y="35560"/>
                  </a:lnTo>
                  <a:lnTo>
                    <a:pt x="88544" y="36830"/>
                  </a:lnTo>
                  <a:lnTo>
                    <a:pt x="58191" y="36830"/>
                  </a:lnTo>
                  <a:lnTo>
                    <a:pt x="54978" y="38100"/>
                  </a:lnTo>
                  <a:lnTo>
                    <a:pt x="54978" y="52070"/>
                  </a:lnTo>
                  <a:lnTo>
                    <a:pt x="58191" y="54610"/>
                  </a:lnTo>
                  <a:lnTo>
                    <a:pt x="70142" y="54610"/>
                  </a:lnTo>
                  <a:lnTo>
                    <a:pt x="73367" y="58420"/>
                  </a:lnTo>
                  <a:lnTo>
                    <a:pt x="73367" y="72390"/>
                  </a:lnTo>
                  <a:lnTo>
                    <a:pt x="70142" y="73660"/>
                  </a:lnTo>
                  <a:lnTo>
                    <a:pt x="36576" y="73660"/>
                  </a:lnTo>
                  <a:lnTo>
                    <a:pt x="36499" y="104140"/>
                  </a:lnTo>
                  <a:lnTo>
                    <a:pt x="36385" y="110490"/>
                  </a:lnTo>
                  <a:lnTo>
                    <a:pt x="36296" y="115570"/>
                  </a:lnTo>
                  <a:lnTo>
                    <a:pt x="35077" y="124460"/>
                  </a:lnTo>
                  <a:lnTo>
                    <a:pt x="32308" y="128270"/>
                  </a:lnTo>
                  <a:lnTo>
                    <a:pt x="22440" y="128270"/>
                  </a:lnTo>
                  <a:lnTo>
                    <a:pt x="19672" y="124460"/>
                  </a:lnTo>
                  <a:lnTo>
                    <a:pt x="18453" y="115570"/>
                  </a:lnTo>
                  <a:lnTo>
                    <a:pt x="18453" y="86360"/>
                  </a:lnTo>
                  <a:lnTo>
                    <a:pt x="19672" y="77470"/>
                  </a:lnTo>
                  <a:lnTo>
                    <a:pt x="22440" y="73660"/>
                  </a:lnTo>
                  <a:lnTo>
                    <a:pt x="33362" y="73660"/>
                  </a:lnTo>
                  <a:lnTo>
                    <a:pt x="36576" y="69850"/>
                  </a:lnTo>
                  <a:lnTo>
                    <a:pt x="36576" y="58420"/>
                  </a:lnTo>
                  <a:lnTo>
                    <a:pt x="33362" y="54610"/>
                  </a:lnTo>
                  <a:lnTo>
                    <a:pt x="21386" y="54610"/>
                  </a:lnTo>
                  <a:lnTo>
                    <a:pt x="18173" y="52070"/>
                  </a:lnTo>
                  <a:lnTo>
                    <a:pt x="18173" y="39370"/>
                  </a:lnTo>
                  <a:lnTo>
                    <a:pt x="21386" y="36830"/>
                  </a:lnTo>
                  <a:lnTo>
                    <a:pt x="33362" y="36830"/>
                  </a:lnTo>
                  <a:lnTo>
                    <a:pt x="36576" y="33020"/>
                  </a:lnTo>
                  <a:lnTo>
                    <a:pt x="36576" y="27940"/>
                  </a:lnTo>
                  <a:lnTo>
                    <a:pt x="37452" y="22860"/>
                  </a:lnTo>
                  <a:lnTo>
                    <a:pt x="41224" y="19050"/>
                  </a:lnTo>
                  <a:lnTo>
                    <a:pt x="49568" y="19050"/>
                  </a:lnTo>
                  <a:lnTo>
                    <a:pt x="64173" y="17780"/>
                  </a:lnTo>
                  <a:lnTo>
                    <a:pt x="78765" y="19050"/>
                  </a:lnTo>
                  <a:lnTo>
                    <a:pt x="87109" y="19050"/>
                  </a:lnTo>
                  <a:lnTo>
                    <a:pt x="90881" y="22860"/>
                  </a:lnTo>
                  <a:lnTo>
                    <a:pt x="91770" y="27940"/>
                  </a:lnTo>
                  <a:lnTo>
                    <a:pt x="91770" y="0"/>
                  </a:lnTo>
                  <a:lnTo>
                    <a:pt x="18173" y="0"/>
                  </a:lnTo>
                  <a:lnTo>
                    <a:pt x="18173" y="33020"/>
                  </a:lnTo>
                  <a:lnTo>
                    <a:pt x="16789" y="36830"/>
                  </a:lnTo>
                  <a:lnTo>
                    <a:pt x="8978" y="36830"/>
                  </a:lnTo>
                  <a:lnTo>
                    <a:pt x="3860" y="38100"/>
                  </a:lnTo>
                  <a:lnTo>
                    <a:pt x="1104" y="44450"/>
                  </a:lnTo>
                  <a:lnTo>
                    <a:pt x="0" y="60960"/>
                  </a:lnTo>
                  <a:lnTo>
                    <a:pt x="88" y="123190"/>
                  </a:lnTo>
                  <a:lnTo>
                    <a:pt x="1028" y="137160"/>
                  </a:lnTo>
                  <a:lnTo>
                    <a:pt x="1104" y="138430"/>
                  </a:lnTo>
                  <a:lnTo>
                    <a:pt x="3860" y="146050"/>
                  </a:lnTo>
                  <a:lnTo>
                    <a:pt x="8978" y="147320"/>
                  </a:lnTo>
                  <a:lnTo>
                    <a:pt x="14960" y="147320"/>
                  </a:lnTo>
                  <a:lnTo>
                    <a:pt x="18173" y="149860"/>
                  </a:lnTo>
                  <a:lnTo>
                    <a:pt x="18173" y="162560"/>
                  </a:lnTo>
                  <a:lnTo>
                    <a:pt x="21386" y="165100"/>
                  </a:lnTo>
                  <a:lnTo>
                    <a:pt x="33362" y="165100"/>
                  </a:lnTo>
                  <a:lnTo>
                    <a:pt x="36576" y="168910"/>
                  </a:lnTo>
                  <a:lnTo>
                    <a:pt x="36576" y="180340"/>
                  </a:lnTo>
                  <a:lnTo>
                    <a:pt x="33362" y="184150"/>
                  </a:lnTo>
                  <a:lnTo>
                    <a:pt x="19558" y="184150"/>
                  </a:lnTo>
                  <a:lnTo>
                    <a:pt x="18173" y="186690"/>
                  </a:lnTo>
                  <a:lnTo>
                    <a:pt x="18173" y="217170"/>
                  </a:lnTo>
                  <a:lnTo>
                    <a:pt x="19558" y="220980"/>
                  </a:lnTo>
                  <a:lnTo>
                    <a:pt x="33362" y="220980"/>
                  </a:lnTo>
                  <a:lnTo>
                    <a:pt x="36576" y="223520"/>
                  </a:lnTo>
                  <a:lnTo>
                    <a:pt x="36576" y="236220"/>
                  </a:lnTo>
                  <a:lnTo>
                    <a:pt x="39801" y="238760"/>
                  </a:lnTo>
                  <a:lnTo>
                    <a:pt x="53594" y="238760"/>
                  </a:lnTo>
                  <a:lnTo>
                    <a:pt x="54978" y="236220"/>
                  </a:lnTo>
                  <a:lnTo>
                    <a:pt x="54978" y="205740"/>
                  </a:lnTo>
                  <a:lnTo>
                    <a:pt x="53594" y="201930"/>
                  </a:lnTo>
                  <a:lnTo>
                    <a:pt x="39801" y="201930"/>
                  </a:lnTo>
                  <a:lnTo>
                    <a:pt x="36576" y="199390"/>
                  </a:lnTo>
                  <a:lnTo>
                    <a:pt x="36576" y="185420"/>
                  </a:lnTo>
                  <a:lnTo>
                    <a:pt x="39801" y="184150"/>
                  </a:lnTo>
                  <a:lnTo>
                    <a:pt x="70142" y="184150"/>
                  </a:lnTo>
                  <a:lnTo>
                    <a:pt x="73367" y="182880"/>
                  </a:lnTo>
                  <a:lnTo>
                    <a:pt x="73367" y="166370"/>
                  </a:lnTo>
                  <a:lnTo>
                    <a:pt x="70142" y="165100"/>
                  </a:lnTo>
                  <a:lnTo>
                    <a:pt x="36576" y="165100"/>
                  </a:lnTo>
                  <a:lnTo>
                    <a:pt x="36576" y="132080"/>
                  </a:lnTo>
                  <a:lnTo>
                    <a:pt x="37960" y="128270"/>
                  </a:lnTo>
                  <a:lnTo>
                    <a:pt x="53594" y="128270"/>
                  </a:lnTo>
                  <a:lnTo>
                    <a:pt x="54978" y="125730"/>
                  </a:lnTo>
                  <a:lnTo>
                    <a:pt x="54978" y="95250"/>
                  </a:lnTo>
                  <a:lnTo>
                    <a:pt x="56349" y="91440"/>
                  </a:lnTo>
                  <a:lnTo>
                    <a:pt x="71996" y="91440"/>
                  </a:lnTo>
                  <a:lnTo>
                    <a:pt x="73367" y="95250"/>
                  </a:lnTo>
                  <a:lnTo>
                    <a:pt x="73367" y="125730"/>
                  </a:lnTo>
                  <a:lnTo>
                    <a:pt x="74752" y="128270"/>
                  </a:lnTo>
                  <a:lnTo>
                    <a:pt x="82575" y="128270"/>
                  </a:lnTo>
                  <a:lnTo>
                    <a:pt x="87490" y="127000"/>
                  </a:lnTo>
                  <a:lnTo>
                    <a:pt x="90271" y="123190"/>
                  </a:lnTo>
                  <a:lnTo>
                    <a:pt x="91490" y="111760"/>
                  </a:lnTo>
                  <a:lnTo>
                    <a:pt x="91592" y="104140"/>
                  </a:lnTo>
                  <a:lnTo>
                    <a:pt x="91719" y="95250"/>
                  </a:lnTo>
                  <a:lnTo>
                    <a:pt x="91770" y="91440"/>
                  </a:lnTo>
                  <a:lnTo>
                    <a:pt x="91846" y="86360"/>
                  </a:lnTo>
                  <a:lnTo>
                    <a:pt x="91960" y="77470"/>
                  </a:lnTo>
                  <a:lnTo>
                    <a:pt x="92036" y="72390"/>
                  </a:lnTo>
                  <a:lnTo>
                    <a:pt x="93256" y="60960"/>
                  </a:lnTo>
                  <a:lnTo>
                    <a:pt x="96024" y="55880"/>
                  </a:lnTo>
                  <a:lnTo>
                    <a:pt x="100965" y="54610"/>
                  </a:lnTo>
                  <a:lnTo>
                    <a:pt x="106946" y="54610"/>
                  </a:lnTo>
                  <a:lnTo>
                    <a:pt x="110159" y="58420"/>
                  </a:lnTo>
                  <a:lnTo>
                    <a:pt x="110159" y="71120"/>
                  </a:lnTo>
                  <a:lnTo>
                    <a:pt x="113385" y="73660"/>
                  </a:lnTo>
                  <a:lnTo>
                    <a:pt x="129933" y="73660"/>
                  </a:lnTo>
                  <a:lnTo>
                    <a:pt x="133159" y="76200"/>
                  </a:lnTo>
                  <a:lnTo>
                    <a:pt x="133159" y="90170"/>
                  </a:lnTo>
                  <a:lnTo>
                    <a:pt x="136372" y="91440"/>
                  </a:lnTo>
                  <a:lnTo>
                    <a:pt x="166725" y="91440"/>
                  </a:lnTo>
                  <a:lnTo>
                    <a:pt x="169951" y="92710"/>
                  </a:lnTo>
                  <a:lnTo>
                    <a:pt x="169951" y="106680"/>
                  </a:lnTo>
                  <a:lnTo>
                    <a:pt x="166725" y="110490"/>
                  </a:lnTo>
                  <a:lnTo>
                    <a:pt x="155816" y="110490"/>
                  </a:lnTo>
                  <a:lnTo>
                    <a:pt x="153035" y="114300"/>
                  </a:lnTo>
                  <a:lnTo>
                    <a:pt x="151815" y="123190"/>
                  </a:lnTo>
                  <a:lnTo>
                    <a:pt x="151765" y="125730"/>
                  </a:lnTo>
                  <a:lnTo>
                    <a:pt x="151638" y="132080"/>
                  </a:lnTo>
                  <a:lnTo>
                    <a:pt x="151549" y="165100"/>
                  </a:lnTo>
                  <a:lnTo>
                    <a:pt x="133159" y="165100"/>
                  </a:lnTo>
                  <a:lnTo>
                    <a:pt x="133159" y="204470"/>
                  </a:lnTo>
                  <a:lnTo>
                    <a:pt x="133159" y="218440"/>
                  </a:lnTo>
                  <a:lnTo>
                    <a:pt x="129933" y="220980"/>
                  </a:lnTo>
                  <a:lnTo>
                    <a:pt x="113385" y="220980"/>
                  </a:lnTo>
                  <a:lnTo>
                    <a:pt x="110159" y="218440"/>
                  </a:lnTo>
                  <a:lnTo>
                    <a:pt x="110159" y="204470"/>
                  </a:lnTo>
                  <a:lnTo>
                    <a:pt x="113385" y="201930"/>
                  </a:lnTo>
                  <a:lnTo>
                    <a:pt x="129933" y="201930"/>
                  </a:lnTo>
                  <a:lnTo>
                    <a:pt x="133159" y="204470"/>
                  </a:lnTo>
                  <a:lnTo>
                    <a:pt x="133159" y="165100"/>
                  </a:lnTo>
                  <a:lnTo>
                    <a:pt x="91770" y="165100"/>
                  </a:lnTo>
                  <a:lnTo>
                    <a:pt x="91884" y="199390"/>
                  </a:lnTo>
                  <a:lnTo>
                    <a:pt x="91935" y="201930"/>
                  </a:lnTo>
                  <a:lnTo>
                    <a:pt x="92036" y="207010"/>
                  </a:lnTo>
                  <a:lnTo>
                    <a:pt x="93256" y="215900"/>
                  </a:lnTo>
                  <a:lnTo>
                    <a:pt x="96024" y="219710"/>
                  </a:lnTo>
                  <a:lnTo>
                    <a:pt x="100965" y="220980"/>
                  </a:lnTo>
                  <a:lnTo>
                    <a:pt x="106946" y="220980"/>
                  </a:lnTo>
                  <a:lnTo>
                    <a:pt x="110159" y="223520"/>
                  </a:lnTo>
                  <a:lnTo>
                    <a:pt x="110159" y="236220"/>
                  </a:lnTo>
                  <a:lnTo>
                    <a:pt x="113385" y="238760"/>
                  </a:lnTo>
                  <a:lnTo>
                    <a:pt x="129933" y="238760"/>
                  </a:lnTo>
                  <a:lnTo>
                    <a:pt x="133159" y="241300"/>
                  </a:lnTo>
                  <a:lnTo>
                    <a:pt x="133159" y="256540"/>
                  </a:lnTo>
                  <a:lnTo>
                    <a:pt x="136372" y="257810"/>
                  </a:lnTo>
                  <a:lnTo>
                    <a:pt x="169951" y="257810"/>
                  </a:lnTo>
                  <a:lnTo>
                    <a:pt x="169951" y="276860"/>
                  </a:lnTo>
                  <a:lnTo>
                    <a:pt x="167640" y="280670"/>
                  </a:lnTo>
                  <a:lnTo>
                    <a:pt x="152933" y="280670"/>
                  </a:lnTo>
                  <a:lnTo>
                    <a:pt x="151549" y="283210"/>
                  </a:lnTo>
                  <a:lnTo>
                    <a:pt x="151549" y="317500"/>
                  </a:lnTo>
                  <a:lnTo>
                    <a:pt x="133159" y="317500"/>
                  </a:lnTo>
                  <a:lnTo>
                    <a:pt x="133159" y="355600"/>
                  </a:lnTo>
                  <a:lnTo>
                    <a:pt x="133159" y="369570"/>
                  </a:lnTo>
                  <a:lnTo>
                    <a:pt x="129933" y="372110"/>
                  </a:lnTo>
                  <a:lnTo>
                    <a:pt x="113385" y="372110"/>
                  </a:lnTo>
                  <a:lnTo>
                    <a:pt x="110159" y="369570"/>
                  </a:lnTo>
                  <a:lnTo>
                    <a:pt x="110159" y="355600"/>
                  </a:lnTo>
                  <a:lnTo>
                    <a:pt x="113385" y="354330"/>
                  </a:lnTo>
                  <a:lnTo>
                    <a:pt x="129933" y="354330"/>
                  </a:lnTo>
                  <a:lnTo>
                    <a:pt x="133159" y="355600"/>
                  </a:lnTo>
                  <a:lnTo>
                    <a:pt x="133159" y="317500"/>
                  </a:lnTo>
                  <a:lnTo>
                    <a:pt x="91770" y="317500"/>
                  </a:lnTo>
                  <a:lnTo>
                    <a:pt x="91655" y="269240"/>
                  </a:lnTo>
                  <a:lnTo>
                    <a:pt x="91541" y="260350"/>
                  </a:lnTo>
                  <a:lnTo>
                    <a:pt x="91490" y="256540"/>
                  </a:lnTo>
                  <a:lnTo>
                    <a:pt x="90271" y="245110"/>
                  </a:lnTo>
                  <a:lnTo>
                    <a:pt x="87490" y="240030"/>
                  </a:lnTo>
                  <a:lnTo>
                    <a:pt x="82575" y="238760"/>
                  </a:lnTo>
                  <a:lnTo>
                    <a:pt x="74752" y="238760"/>
                  </a:lnTo>
                  <a:lnTo>
                    <a:pt x="73367" y="242570"/>
                  </a:lnTo>
                  <a:lnTo>
                    <a:pt x="73367" y="276860"/>
                  </a:lnTo>
                  <a:lnTo>
                    <a:pt x="71996" y="280670"/>
                  </a:lnTo>
                  <a:lnTo>
                    <a:pt x="57277" y="280670"/>
                  </a:lnTo>
                  <a:lnTo>
                    <a:pt x="54978" y="276860"/>
                  </a:lnTo>
                  <a:lnTo>
                    <a:pt x="54978" y="260350"/>
                  </a:lnTo>
                  <a:lnTo>
                    <a:pt x="52679" y="257810"/>
                  </a:lnTo>
                  <a:lnTo>
                    <a:pt x="38874" y="257810"/>
                  </a:lnTo>
                  <a:lnTo>
                    <a:pt x="36576" y="260350"/>
                  </a:lnTo>
                  <a:lnTo>
                    <a:pt x="36576" y="276860"/>
                  </a:lnTo>
                  <a:lnTo>
                    <a:pt x="38874" y="280670"/>
                  </a:lnTo>
                  <a:lnTo>
                    <a:pt x="53594" y="280670"/>
                  </a:lnTo>
                  <a:lnTo>
                    <a:pt x="54978" y="283210"/>
                  </a:lnTo>
                  <a:lnTo>
                    <a:pt x="54978" y="313690"/>
                  </a:lnTo>
                  <a:lnTo>
                    <a:pt x="53594" y="317500"/>
                  </a:lnTo>
                  <a:lnTo>
                    <a:pt x="37960" y="317500"/>
                  </a:lnTo>
                  <a:lnTo>
                    <a:pt x="36576" y="320040"/>
                  </a:lnTo>
                  <a:lnTo>
                    <a:pt x="36576" y="350520"/>
                  </a:lnTo>
                  <a:lnTo>
                    <a:pt x="37960" y="354330"/>
                  </a:lnTo>
                  <a:lnTo>
                    <a:pt x="51752" y="354330"/>
                  </a:lnTo>
                  <a:lnTo>
                    <a:pt x="54978" y="350520"/>
                  </a:lnTo>
                  <a:lnTo>
                    <a:pt x="54978" y="336550"/>
                  </a:lnTo>
                  <a:lnTo>
                    <a:pt x="58191" y="335280"/>
                  </a:lnTo>
                  <a:lnTo>
                    <a:pt x="91770" y="335280"/>
                  </a:lnTo>
                  <a:lnTo>
                    <a:pt x="91770" y="372110"/>
                  </a:lnTo>
                  <a:lnTo>
                    <a:pt x="58191" y="372110"/>
                  </a:lnTo>
                  <a:lnTo>
                    <a:pt x="54978" y="373380"/>
                  </a:lnTo>
                  <a:lnTo>
                    <a:pt x="54978" y="389890"/>
                  </a:lnTo>
                  <a:lnTo>
                    <a:pt x="58191" y="391160"/>
                  </a:lnTo>
                  <a:lnTo>
                    <a:pt x="88544" y="391160"/>
                  </a:lnTo>
                  <a:lnTo>
                    <a:pt x="91770" y="389890"/>
                  </a:lnTo>
                  <a:lnTo>
                    <a:pt x="91770" y="375920"/>
                  </a:lnTo>
                  <a:lnTo>
                    <a:pt x="94983" y="372110"/>
                  </a:lnTo>
                  <a:lnTo>
                    <a:pt x="106946" y="372110"/>
                  </a:lnTo>
                  <a:lnTo>
                    <a:pt x="110159" y="375920"/>
                  </a:lnTo>
                  <a:lnTo>
                    <a:pt x="110159" y="388620"/>
                  </a:lnTo>
                  <a:lnTo>
                    <a:pt x="113385" y="391160"/>
                  </a:lnTo>
                  <a:lnTo>
                    <a:pt x="129933" y="391160"/>
                  </a:lnTo>
                  <a:lnTo>
                    <a:pt x="133159" y="392430"/>
                  </a:lnTo>
                  <a:lnTo>
                    <a:pt x="133159" y="400050"/>
                  </a:lnTo>
                  <a:lnTo>
                    <a:pt x="134175" y="405130"/>
                  </a:lnTo>
                  <a:lnTo>
                    <a:pt x="138963" y="407670"/>
                  </a:lnTo>
                  <a:lnTo>
                    <a:pt x="150025" y="408940"/>
                  </a:lnTo>
                  <a:lnTo>
                    <a:pt x="189852" y="408940"/>
                  </a:lnTo>
                  <a:lnTo>
                    <a:pt x="200926" y="410210"/>
                  </a:lnTo>
                  <a:lnTo>
                    <a:pt x="205701" y="412750"/>
                  </a:lnTo>
                  <a:lnTo>
                    <a:pt x="206730" y="417830"/>
                  </a:lnTo>
                  <a:lnTo>
                    <a:pt x="206730" y="424180"/>
                  </a:lnTo>
                  <a:lnTo>
                    <a:pt x="209956" y="427990"/>
                  </a:lnTo>
                  <a:lnTo>
                    <a:pt x="223748" y="427990"/>
                  </a:lnTo>
                  <a:lnTo>
                    <a:pt x="225132" y="430530"/>
                  </a:lnTo>
                  <a:lnTo>
                    <a:pt x="225132" y="464820"/>
                  </a:lnTo>
                  <a:lnTo>
                    <a:pt x="267309" y="464820"/>
                  </a:lnTo>
                  <a:lnTo>
                    <a:pt x="275653" y="466090"/>
                  </a:lnTo>
                  <a:lnTo>
                    <a:pt x="279425" y="468630"/>
                  </a:lnTo>
                  <a:lnTo>
                    <a:pt x="280314" y="473710"/>
                  </a:lnTo>
                  <a:lnTo>
                    <a:pt x="280314" y="480060"/>
                  </a:lnTo>
                  <a:lnTo>
                    <a:pt x="277101" y="482600"/>
                  </a:lnTo>
                  <a:lnTo>
                    <a:pt x="265137" y="482600"/>
                  </a:lnTo>
                  <a:lnTo>
                    <a:pt x="261924" y="486410"/>
                  </a:lnTo>
                  <a:lnTo>
                    <a:pt x="261924" y="497840"/>
                  </a:lnTo>
                  <a:lnTo>
                    <a:pt x="265137" y="501650"/>
                  </a:lnTo>
                  <a:lnTo>
                    <a:pt x="278930" y="501650"/>
                  </a:lnTo>
                  <a:lnTo>
                    <a:pt x="280314" y="504190"/>
                  </a:lnTo>
                  <a:lnTo>
                    <a:pt x="280314" y="537210"/>
                  </a:lnTo>
                  <a:lnTo>
                    <a:pt x="337007" y="537210"/>
                  </a:lnTo>
                  <a:lnTo>
                    <a:pt x="348081" y="535940"/>
                  </a:lnTo>
                  <a:lnTo>
                    <a:pt x="352869" y="533400"/>
                  </a:lnTo>
                  <a:lnTo>
                    <a:pt x="353898" y="528320"/>
                  </a:lnTo>
                  <a:lnTo>
                    <a:pt x="353898" y="523240"/>
                  </a:lnTo>
                  <a:lnTo>
                    <a:pt x="357111" y="519430"/>
                  </a:lnTo>
                  <a:lnTo>
                    <a:pt x="370916" y="519430"/>
                  </a:lnTo>
                  <a:lnTo>
                    <a:pt x="372287" y="515620"/>
                  </a:lnTo>
                  <a:lnTo>
                    <a:pt x="372287" y="486410"/>
                  </a:lnTo>
                  <a:lnTo>
                    <a:pt x="370916" y="482600"/>
                  </a:lnTo>
                  <a:lnTo>
                    <a:pt x="355282" y="482600"/>
                  </a:lnTo>
                  <a:lnTo>
                    <a:pt x="353898" y="480060"/>
                  </a:lnTo>
                  <a:lnTo>
                    <a:pt x="353898" y="504190"/>
                  </a:lnTo>
                  <a:lnTo>
                    <a:pt x="353898" y="515620"/>
                  </a:lnTo>
                  <a:lnTo>
                    <a:pt x="350672" y="519430"/>
                  </a:lnTo>
                  <a:lnTo>
                    <a:pt x="338721" y="519430"/>
                  </a:lnTo>
                  <a:lnTo>
                    <a:pt x="335495" y="515620"/>
                  </a:lnTo>
                  <a:lnTo>
                    <a:pt x="335495" y="504190"/>
                  </a:lnTo>
                  <a:lnTo>
                    <a:pt x="338721" y="501650"/>
                  </a:lnTo>
                  <a:lnTo>
                    <a:pt x="350672" y="501650"/>
                  </a:lnTo>
                  <a:lnTo>
                    <a:pt x="353898" y="504190"/>
                  </a:lnTo>
                  <a:lnTo>
                    <a:pt x="353898" y="480060"/>
                  </a:lnTo>
                  <a:lnTo>
                    <a:pt x="353898" y="449580"/>
                  </a:lnTo>
                  <a:lnTo>
                    <a:pt x="355282" y="445770"/>
                  </a:lnTo>
                  <a:lnTo>
                    <a:pt x="369074" y="445770"/>
                  </a:lnTo>
                  <a:lnTo>
                    <a:pt x="372287" y="449580"/>
                  </a:lnTo>
                  <a:lnTo>
                    <a:pt x="372287" y="461010"/>
                  </a:lnTo>
                  <a:lnTo>
                    <a:pt x="375513" y="464820"/>
                  </a:lnTo>
                  <a:lnTo>
                    <a:pt x="389305" y="464820"/>
                  </a:lnTo>
                  <a:lnTo>
                    <a:pt x="390690" y="461010"/>
                  </a:lnTo>
                  <a:lnTo>
                    <a:pt x="390690" y="427990"/>
                  </a:lnTo>
                  <a:lnTo>
                    <a:pt x="357111" y="427990"/>
                  </a:lnTo>
                  <a:lnTo>
                    <a:pt x="353898" y="426720"/>
                  </a:lnTo>
                  <a:lnTo>
                    <a:pt x="353898" y="429260"/>
                  </a:lnTo>
                  <a:lnTo>
                    <a:pt x="353898" y="443230"/>
                  </a:lnTo>
                  <a:lnTo>
                    <a:pt x="350672" y="445770"/>
                  </a:lnTo>
                  <a:lnTo>
                    <a:pt x="338721" y="445770"/>
                  </a:lnTo>
                  <a:lnTo>
                    <a:pt x="335495" y="449580"/>
                  </a:lnTo>
                  <a:lnTo>
                    <a:pt x="335495" y="461010"/>
                  </a:lnTo>
                  <a:lnTo>
                    <a:pt x="332282" y="464820"/>
                  </a:lnTo>
                  <a:lnTo>
                    <a:pt x="320332" y="464820"/>
                  </a:lnTo>
                  <a:lnTo>
                    <a:pt x="317106" y="467360"/>
                  </a:lnTo>
                  <a:lnTo>
                    <a:pt x="317106" y="480060"/>
                  </a:lnTo>
                  <a:lnTo>
                    <a:pt x="317106" y="504190"/>
                  </a:lnTo>
                  <a:lnTo>
                    <a:pt x="317106" y="515620"/>
                  </a:lnTo>
                  <a:lnTo>
                    <a:pt x="313893" y="519430"/>
                  </a:lnTo>
                  <a:lnTo>
                    <a:pt x="301929" y="519430"/>
                  </a:lnTo>
                  <a:lnTo>
                    <a:pt x="298716" y="515620"/>
                  </a:lnTo>
                  <a:lnTo>
                    <a:pt x="298716" y="504190"/>
                  </a:lnTo>
                  <a:lnTo>
                    <a:pt x="301929" y="501650"/>
                  </a:lnTo>
                  <a:lnTo>
                    <a:pt x="313893" y="501650"/>
                  </a:lnTo>
                  <a:lnTo>
                    <a:pt x="317106" y="504190"/>
                  </a:lnTo>
                  <a:lnTo>
                    <a:pt x="317106" y="480060"/>
                  </a:lnTo>
                  <a:lnTo>
                    <a:pt x="313893" y="482600"/>
                  </a:lnTo>
                  <a:lnTo>
                    <a:pt x="301929" y="482600"/>
                  </a:lnTo>
                  <a:lnTo>
                    <a:pt x="298716" y="480060"/>
                  </a:lnTo>
                  <a:lnTo>
                    <a:pt x="298716" y="467360"/>
                  </a:lnTo>
                  <a:lnTo>
                    <a:pt x="301929" y="464820"/>
                  </a:lnTo>
                  <a:lnTo>
                    <a:pt x="315722" y="464820"/>
                  </a:lnTo>
                  <a:lnTo>
                    <a:pt x="317106" y="461010"/>
                  </a:lnTo>
                  <a:lnTo>
                    <a:pt x="317106" y="445770"/>
                  </a:lnTo>
                  <a:lnTo>
                    <a:pt x="317106" y="427990"/>
                  </a:lnTo>
                  <a:lnTo>
                    <a:pt x="350672" y="427990"/>
                  </a:lnTo>
                  <a:lnTo>
                    <a:pt x="353898" y="429260"/>
                  </a:lnTo>
                  <a:lnTo>
                    <a:pt x="353898" y="426720"/>
                  </a:lnTo>
                  <a:lnTo>
                    <a:pt x="353898" y="410210"/>
                  </a:lnTo>
                  <a:lnTo>
                    <a:pt x="357111" y="408940"/>
                  </a:lnTo>
                  <a:lnTo>
                    <a:pt x="390690" y="408940"/>
                  </a:lnTo>
                  <a:lnTo>
                    <a:pt x="390690" y="375920"/>
                  </a:lnTo>
                  <a:close/>
                </a:path>
              </a:pathLst>
            </a:custGeom>
            <a:solidFill>
              <a:srgbClr val="3025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90930" y="9611799"/>
              <a:ext cx="128765" cy="12953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481635" y="9722573"/>
              <a:ext cx="538480" cy="427990"/>
            </a:xfrm>
            <a:custGeom>
              <a:avLst/>
              <a:gdLst/>
              <a:ahLst/>
              <a:cxnLst/>
              <a:rect l="l" t="t" r="r" b="b"/>
              <a:pathLst>
                <a:path w="538479" h="427990">
                  <a:moveTo>
                    <a:pt x="18389" y="234530"/>
                  </a:moveTo>
                  <a:lnTo>
                    <a:pt x="18173" y="209296"/>
                  </a:lnTo>
                  <a:lnTo>
                    <a:pt x="17068" y="195491"/>
                  </a:lnTo>
                  <a:lnTo>
                    <a:pt x="14312" y="189712"/>
                  </a:lnTo>
                  <a:lnTo>
                    <a:pt x="9194" y="188544"/>
                  </a:lnTo>
                  <a:lnTo>
                    <a:pt x="4064" y="189712"/>
                  </a:lnTo>
                  <a:lnTo>
                    <a:pt x="1320" y="195491"/>
                  </a:lnTo>
                  <a:lnTo>
                    <a:pt x="203" y="209296"/>
                  </a:lnTo>
                  <a:lnTo>
                    <a:pt x="0" y="234530"/>
                  </a:lnTo>
                  <a:lnTo>
                    <a:pt x="203" y="259753"/>
                  </a:lnTo>
                  <a:lnTo>
                    <a:pt x="1320" y="273558"/>
                  </a:lnTo>
                  <a:lnTo>
                    <a:pt x="4064" y="279349"/>
                  </a:lnTo>
                  <a:lnTo>
                    <a:pt x="9194" y="280517"/>
                  </a:lnTo>
                  <a:lnTo>
                    <a:pt x="14312" y="279349"/>
                  </a:lnTo>
                  <a:lnTo>
                    <a:pt x="17068" y="273558"/>
                  </a:lnTo>
                  <a:lnTo>
                    <a:pt x="18173" y="259753"/>
                  </a:lnTo>
                  <a:lnTo>
                    <a:pt x="18389" y="234530"/>
                  </a:lnTo>
                  <a:close/>
                </a:path>
                <a:path w="538479" h="427990">
                  <a:moveTo>
                    <a:pt x="18389" y="150368"/>
                  </a:moveTo>
                  <a:lnTo>
                    <a:pt x="16090" y="147154"/>
                  </a:lnTo>
                  <a:lnTo>
                    <a:pt x="2298" y="147154"/>
                  </a:lnTo>
                  <a:lnTo>
                    <a:pt x="0" y="150368"/>
                  </a:lnTo>
                  <a:lnTo>
                    <a:pt x="0" y="158648"/>
                  </a:lnTo>
                  <a:lnTo>
                    <a:pt x="0" y="166928"/>
                  </a:lnTo>
                  <a:lnTo>
                    <a:pt x="2298" y="170141"/>
                  </a:lnTo>
                  <a:lnTo>
                    <a:pt x="16090" y="170141"/>
                  </a:lnTo>
                  <a:lnTo>
                    <a:pt x="18389" y="166928"/>
                  </a:lnTo>
                  <a:lnTo>
                    <a:pt x="18389" y="150368"/>
                  </a:lnTo>
                  <a:close/>
                </a:path>
                <a:path w="538479" h="427990">
                  <a:moveTo>
                    <a:pt x="165557" y="130136"/>
                  </a:moveTo>
                  <a:lnTo>
                    <a:pt x="162331" y="128752"/>
                  </a:lnTo>
                  <a:lnTo>
                    <a:pt x="131978" y="128752"/>
                  </a:lnTo>
                  <a:lnTo>
                    <a:pt x="128765" y="127368"/>
                  </a:lnTo>
                  <a:lnTo>
                    <a:pt x="128765" y="131978"/>
                  </a:lnTo>
                  <a:lnTo>
                    <a:pt x="128765" y="143929"/>
                  </a:lnTo>
                  <a:lnTo>
                    <a:pt x="125552" y="147154"/>
                  </a:lnTo>
                  <a:lnTo>
                    <a:pt x="112674" y="147154"/>
                  </a:lnTo>
                  <a:lnTo>
                    <a:pt x="110375" y="150368"/>
                  </a:lnTo>
                  <a:lnTo>
                    <a:pt x="110375" y="166928"/>
                  </a:lnTo>
                  <a:lnTo>
                    <a:pt x="108077" y="170141"/>
                  </a:lnTo>
                  <a:lnTo>
                    <a:pt x="94272" y="170141"/>
                  </a:lnTo>
                  <a:lnTo>
                    <a:pt x="91973" y="166928"/>
                  </a:lnTo>
                  <a:lnTo>
                    <a:pt x="91973" y="150368"/>
                  </a:lnTo>
                  <a:lnTo>
                    <a:pt x="94272" y="147154"/>
                  </a:lnTo>
                  <a:lnTo>
                    <a:pt x="107149" y="147154"/>
                  </a:lnTo>
                  <a:lnTo>
                    <a:pt x="110375" y="143929"/>
                  </a:lnTo>
                  <a:lnTo>
                    <a:pt x="110375" y="131978"/>
                  </a:lnTo>
                  <a:lnTo>
                    <a:pt x="113588" y="128752"/>
                  </a:lnTo>
                  <a:lnTo>
                    <a:pt x="125552" y="128752"/>
                  </a:lnTo>
                  <a:lnTo>
                    <a:pt x="128765" y="131978"/>
                  </a:lnTo>
                  <a:lnTo>
                    <a:pt x="128765" y="127368"/>
                  </a:lnTo>
                  <a:lnTo>
                    <a:pt x="128765" y="113576"/>
                  </a:lnTo>
                  <a:lnTo>
                    <a:pt x="131978" y="110363"/>
                  </a:lnTo>
                  <a:lnTo>
                    <a:pt x="137960" y="110363"/>
                  </a:lnTo>
                  <a:lnTo>
                    <a:pt x="142887" y="109474"/>
                  </a:lnTo>
                  <a:lnTo>
                    <a:pt x="145656" y="105702"/>
                  </a:lnTo>
                  <a:lnTo>
                    <a:pt x="146875" y="97358"/>
                  </a:lnTo>
                  <a:lnTo>
                    <a:pt x="146875" y="68173"/>
                  </a:lnTo>
                  <a:lnTo>
                    <a:pt x="145656" y="59829"/>
                  </a:lnTo>
                  <a:lnTo>
                    <a:pt x="142887" y="56057"/>
                  </a:lnTo>
                  <a:lnTo>
                    <a:pt x="137960" y="55168"/>
                  </a:lnTo>
                  <a:lnTo>
                    <a:pt x="131978" y="55168"/>
                  </a:lnTo>
                  <a:lnTo>
                    <a:pt x="128765" y="51955"/>
                  </a:lnTo>
                  <a:lnTo>
                    <a:pt x="128765" y="56553"/>
                  </a:lnTo>
                  <a:lnTo>
                    <a:pt x="128765" y="72186"/>
                  </a:lnTo>
                  <a:lnTo>
                    <a:pt x="125552" y="73571"/>
                  </a:lnTo>
                  <a:lnTo>
                    <a:pt x="95199" y="73571"/>
                  </a:lnTo>
                  <a:lnTo>
                    <a:pt x="91973" y="72186"/>
                  </a:lnTo>
                  <a:lnTo>
                    <a:pt x="91973" y="56553"/>
                  </a:lnTo>
                  <a:lnTo>
                    <a:pt x="95199" y="55168"/>
                  </a:lnTo>
                  <a:lnTo>
                    <a:pt x="125552" y="55168"/>
                  </a:lnTo>
                  <a:lnTo>
                    <a:pt x="128765" y="56553"/>
                  </a:lnTo>
                  <a:lnTo>
                    <a:pt x="128765" y="51955"/>
                  </a:lnTo>
                  <a:lnTo>
                    <a:pt x="128765" y="45974"/>
                  </a:lnTo>
                  <a:lnTo>
                    <a:pt x="127584" y="40855"/>
                  </a:lnTo>
                  <a:lnTo>
                    <a:pt x="121805" y="38100"/>
                  </a:lnTo>
                  <a:lnTo>
                    <a:pt x="108000" y="36982"/>
                  </a:lnTo>
                  <a:lnTo>
                    <a:pt x="82778" y="36779"/>
                  </a:lnTo>
                  <a:lnTo>
                    <a:pt x="57543" y="36982"/>
                  </a:lnTo>
                  <a:lnTo>
                    <a:pt x="43738" y="38100"/>
                  </a:lnTo>
                  <a:lnTo>
                    <a:pt x="37960" y="40855"/>
                  </a:lnTo>
                  <a:lnTo>
                    <a:pt x="36791" y="45974"/>
                  </a:lnTo>
                  <a:lnTo>
                    <a:pt x="36791" y="51955"/>
                  </a:lnTo>
                  <a:lnTo>
                    <a:pt x="36791" y="76784"/>
                  </a:lnTo>
                  <a:lnTo>
                    <a:pt x="36791" y="107137"/>
                  </a:lnTo>
                  <a:lnTo>
                    <a:pt x="35407" y="110363"/>
                  </a:lnTo>
                  <a:lnTo>
                    <a:pt x="19773" y="110363"/>
                  </a:lnTo>
                  <a:lnTo>
                    <a:pt x="18389" y="107137"/>
                  </a:lnTo>
                  <a:lnTo>
                    <a:pt x="18389" y="76784"/>
                  </a:lnTo>
                  <a:lnTo>
                    <a:pt x="19773" y="73571"/>
                  </a:lnTo>
                  <a:lnTo>
                    <a:pt x="35407" y="73571"/>
                  </a:lnTo>
                  <a:lnTo>
                    <a:pt x="36791" y="76784"/>
                  </a:lnTo>
                  <a:lnTo>
                    <a:pt x="36791" y="51955"/>
                  </a:lnTo>
                  <a:lnTo>
                    <a:pt x="33566" y="55168"/>
                  </a:lnTo>
                  <a:lnTo>
                    <a:pt x="21615" y="55168"/>
                  </a:lnTo>
                  <a:lnTo>
                    <a:pt x="18389" y="51955"/>
                  </a:lnTo>
                  <a:lnTo>
                    <a:pt x="18389" y="39992"/>
                  </a:lnTo>
                  <a:lnTo>
                    <a:pt x="15176" y="36779"/>
                  </a:lnTo>
                  <a:lnTo>
                    <a:pt x="9194" y="36779"/>
                  </a:lnTo>
                  <a:lnTo>
                    <a:pt x="4064" y="37947"/>
                  </a:lnTo>
                  <a:lnTo>
                    <a:pt x="1320" y="43738"/>
                  </a:lnTo>
                  <a:lnTo>
                    <a:pt x="393" y="55168"/>
                  </a:lnTo>
                  <a:lnTo>
                    <a:pt x="317" y="56057"/>
                  </a:lnTo>
                  <a:lnTo>
                    <a:pt x="203" y="57531"/>
                  </a:lnTo>
                  <a:lnTo>
                    <a:pt x="114" y="68173"/>
                  </a:lnTo>
                  <a:lnTo>
                    <a:pt x="0" y="128752"/>
                  </a:lnTo>
                  <a:lnTo>
                    <a:pt x="27597" y="128752"/>
                  </a:lnTo>
                  <a:lnTo>
                    <a:pt x="42176" y="128485"/>
                  </a:lnTo>
                  <a:lnTo>
                    <a:pt x="49784" y="127368"/>
                  </a:lnTo>
                  <a:lnTo>
                    <a:pt x="50380" y="127368"/>
                  </a:lnTo>
                  <a:lnTo>
                    <a:pt x="54292" y="124485"/>
                  </a:lnTo>
                  <a:lnTo>
                    <a:pt x="55181" y="119557"/>
                  </a:lnTo>
                  <a:lnTo>
                    <a:pt x="55181" y="113576"/>
                  </a:lnTo>
                  <a:lnTo>
                    <a:pt x="58407" y="110363"/>
                  </a:lnTo>
                  <a:lnTo>
                    <a:pt x="70358" y="110363"/>
                  </a:lnTo>
                  <a:lnTo>
                    <a:pt x="73583" y="107137"/>
                  </a:lnTo>
                  <a:lnTo>
                    <a:pt x="73583" y="95186"/>
                  </a:lnTo>
                  <a:lnTo>
                    <a:pt x="70358" y="91960"/>
                  </a:lnTo>
                  <a:lnTo>
                    <a:pt x="58407" y="91960"/>
                  </a:lnTo>
                  <a:lnTo>
                    <a:pt x="55181" y="88747"/>
                  </a:lnTo>
                  <a:lnTo>
                    <a:pt x="55181" y="74942"/>
                  </a:lnTo>
                  <a:lnTo>
                    <a:pt x="58407" y="73571"/>
                  </a:lnTo>
                  <a:lnTo>
                    <a:pt x="88760" y="73571"/>
                  </a:lnTo>
                  <a:lnTo>
                    <a:pt x="91973" y="74942"/>
                  </a:lnTo>
                  <a:lnTo>
                    <a:pt x="91973" y="90589"/>
                  </a:lnTo>
                  <a:lnTo>
                    <a:pt x="95199" y="91960"/>
                  </a:lnTo>
                  <a:lnTo>
                    <a:pt x="125552" y="91960"/>
                  </a:lnTo>
                  <a:lnTo>
                    <a:pt x="128765" y="93345"/>
                  </a:lnTo>
                  <a:lnTo>
                    <a:pt x="128765" y="107137"/>
                  </a:lnTo>
                  <a:lnTo>
                    <a:pt x="125552" y="110363"/>
                  </a:lnTo>
                  <a:lnTo>
                    <a:pt x="113588" y="110363"/>
                  </a:lnTo>
                  <a:lnTo>
                    <a:pt x="110375" y="113576"/>
                  </a:lnTo>
                  <a:lnTo>
                    <a:pt x="110375" y="127368"/>
                  </a:lnTo>
                  <a:lnTo>
                    <a:pt x="107149" y="128752"/>
                  </a:lnTo>
                  <a:lnTo>
                    <a:pt x="76796" y="128752"/>
                  </a:lnTo>
                  <a:lnTo>
                    <a:pt x="73583" y="130136"/>
                  </a:lnTo>
                  <a:lnTo>
                    <a:pt x="73583" y="145770"/>
                  </a:lnTo>
                  <a:lnTo>
                    <a:pt x="70358" y="147154"/>
                  </a:lnTo>
                  <a:lnTo>
                    <a:pt x="38633" y="147154"/>
                  </a:lnTo>
                  <a:lnTo>
                    <a:pt x="36791" y="148069"/>
                  </a:lnTo>
                  <a:lnTo>
                    <a:pt x="36791" y="158648"/>
                  </a:lnTo>
                  <a:lnTo>
                    <a:pt x="37414" y="165100"/>
                  </a:lnTo>
                  <a:lnTo>
                    <a:pt x="40754" y="168529"/>
                  </a:lnTo>
                  <a:lnTo>
                    <a:pt x="48996" y="169900"/>
                  </a:lnTo>
                  <a:lnTo>
                    <a:pt x="78968" y="170421"/>
                  </a:lnTo>
                  <a:lnTo>
                    <a:pt x="87312" y="171640"/>
                  </a:lnTo>
                  <a:lnTo>
                    <a:pt x="91084" y="174409"/>
                  </a:lnTo>
                  <a:lnTo>
                    <a:pt x="91973" y="179336"/>
                  </a:lnTo>
                  <a:lnTo>
                    <a:pt x="91973" y="185318"/>
                  </a:lnTo>
                  <a:lnTo>
                    <a:pt x="95199" y="188531"/>
                  </a:lnTo>
                  <a:lnTo>
                    <a:pt x="107149" y="188531"/>
                  </a:lnTo>
                  <a:lnTo>
                    <a:pt x="110375" y="191757"/>
                  </a:lnTo>
                  <a:lnTo>
                    <a:pt x="110375" y="203708"/>
                  </a:lnTo>
                  <a:lnTo>
                    <a:pt x="113588" y="206933"/>
                  </a:lnTo>
                  <a:lnTo>
                    <a:pt x="125552" y="206933"/>
                  </a:lnTo>
                  <a:lnTo>
                    <a:pt x="128765" y="210146"/>
                  </a:lnTo>
                  <a:lnTo>
                    <a:pt x="128765" y="222110"/>
                  </a:lnTo>
                  <a:lnTo>
                    <a:pt x="125552" y="225323"/>
                  </a:lnTo>
                  <a:lnTo>
                    <a:pt x="113588" y="225323"/>
                  </a:lnTo>
                  <a:lnTo>
                    <a:pt x="110375" y="228549"/>
                  </a:lnTo>
                  <a:lnTo>
                    <a:pt x="110375" y="240499"/>
                  </a:lnTo>
                  <a:lnTo>
                    <a:pt x="107149" y="243725"/>
                  </a:lnTo>
                  <a:lnTo>
                    <a:pt x="95199" y="243725"/>
                  </a:lnTo>
                  <a:lnTo>
                    <a:pt x="91973" y="240499"/>
                  </a:lnTo>
                  <a:lnTo>
                    <a:pt x="91973" y="228549"/>
                  </a:lnTo>
                  <a:lnTo>
                    <a:pt x="88760" y="225323"/>
                  </a:lnTo>
                  <a:lnTo>
                    <a:pt x="76796" y="225323"/>
                  </a:lnTo>
                  <a:lnTo>
                    <a:pt x="73583" y="222110"/>
                  </a:lnTo>
                  <a:lnTo>
                    <a:pt x="73583" y="246938"/>
                  </a:lnTo>
                  <a:lnTo>
                    <a:pt x="73583" y="258902"/>
                  </a:lnTo>
                  <a:lnTo>
                    <a:pt x="70358" y="262115"/>
                  </a:lnTo>
                  <a:lnTo>
                    <a:pt x="58407" y="262115"/>
                  </a:lnTo>
                  <a:lnTo>
                    <a:pt x="55181" y="258902"/>
                  </a:lnTo>
                  <a:lnTo>
                    <a:pt x="55181" y="246938"/>
                  </a:lnTo>
                  <a:lnTo>
                    <a:pt x="58407" y="243725"/>
                  </a:lnTo>
                  <a:lnTo>
                    <a:pt x="70358" y="243725"/>
                  </a:lnTo>
                  <a:lnTo>
                    <a:pt x="73583" y="246938"/>
                  </a:lnTo>
                  <a:lnTo>
                    <a:pt x="73583" y="222110"/>
                  </a:lnTo>
                  <a:lnTo>
                    <a:pt x="73583" y="208318"/>
                  </a:lnTo>
                  <a:lnTo>
                    <a:pt x="70358" y="206933"/>
                  </a:lnTo>
                  <a:lnTo>
                    <a:pt x="40005" y="206933"/>
                  </a:lnTo>
                  <a:lnTo>
                    <a:pt x="36791" y="208318"/>
                  </a:lnTo>
                  <a:lnTo>
                    <a:pt x="36791" y="222110"/>
                  </a:lnTo>
                  <a:lnTo>
                    <a:pt x="40005" y="225323"/>
                  </a:lnTo>
                  <a:lnTo>
                    <a:pt x="51968" y="225323"/>
                  </a:lnTo>
                  <a:lnTo>
                    <a:pt x="55181" y="228549"/>
                  </a:lnTo>
                  <a:lnTo>
                    <a:pt x="55181" y="240499"/>
                  </a:lnTo>
                  <a:lnTo>
                    <a:pt x="51968" y="243725"/>
                  </a:lnTo>
                  <a:lnTo>
                    <a:pt x="40005" y="243725"/>
                  </a:lnTo>
                  <a:lnTo>
                    <a:pt x="36791" y="246938"/>
                  </a:lnTo>
                  <a:lnTo>
                    <a:pt x="36791" y="258902"/>
                  </a:lnTo>
                  <a:lnTo>
                    <a:pt x="40005" y="262115"/>
                  </a:lnTo>
                  <a:lnTo>
                    <a:pt x="51968" y="262115"/>
                  </a:lnTo>
                  <a:lnTo>
                    <a:pt x="55181" y="265341"/>
                  </a:lnTo>
                  <a:lnTo>
                    <a:pt x="55181" y="279133"/>
                  </a:lnTo>
                  <a:lnTo>
                    <a:pt x="58407" y="280517"/>
                  </a:lnTo>
                  <a:lnTo>
                    <a:pt x="88760" y="280517"/>
                  </a:lnTo>
                  <a:lnTo>
                    <a:pt x="91973" y="279133"/>
                  </a:lnTo>
                  <a:lnTo>
                    <a:pt x="91973" y="265341"/>
                  </a:lnTo>
                  <a:lnTo>
                    <a:pt x="95199" y="262115"/>
                  </a:lnTo>
                  <a:lnTo>
                    <a:pt x="107149" y="262115"/>
                  </a:lnTo>
                  <a:lnTo>
                    <a:pt x="110375" y="265341"/>
                  </a:lnTo>
                  <a:lnTo>
                    <a:pt x="110375" y="277291"/>
                  </a:lnTo>
                  <a:lnTo>
                    <a:pt x="113588" y="280517"/>
                  </a:lnTo>
                  <a:lnTo>
                    <a:pt x="125552" y="280517"/>
                  </a:lnTo>
                  <a:lnTo>
                    <a:pt x="128765" y="277291"/>
                  </a:lnTo>
                  <a:lnTo>
                    <a:pt x="128765" y="265341"/>
                  </a:lnTo>
                  <a:lnTo>
                    <a:pt x="125552" y="262115"/>
                  </a:lnTo>
                  <a:lnTo>
                    <a:pt x="113588" y="262115"/>
                  </a:lnTo>
                  <a:lnTo>
                    <a:pt x="110375" y="258902"/>
                  </a:lnTo>
                  <a:lnTo>
                    <a:pt x="110375" y="246938"/>
                  </a:lnTo>
                  <a:lnTo>
                    <a:pt x="113588" y="243725"/>
                  </a:lnTo>
                  <a:lnTo>
                    <a:pt x="125552" y="243725"/>
                  </a:lnTo>
                  <a:lnTo>
                    <a:pt x="128765" y="240499"/>
                  </a:lnTo>
                  <a:lnTo>
                    <a:pt x="128765" y="226707"/>
                  </a:lnTo>
                  <a:lnTo>
                    <a:pt x="131978" y="225323"/>
                  </a:lnTo>
                  <a:lnTo>
                    <a:pt x="162331" y="225323"/>
                  </a:lnTo>
                  <a:lnTo>
                    <a:pt x="165557" y="223951"/>
                  </a:lnTo>
                  <a:lnTo>
                    <a:pt x="165557" y="208318"/>
                  </a:lnTo>
                  <a:lnTo>
                    <a:pt x="162331" y="206933"/>
                  </a:lnTo>
                  <a:lnTo>
                    <a:pt x="131978" y="206933"/>
                  </a:lnTo>
                  <a:lnTo>
                    <a:pt x="128765" y="205549"/>
                  </a:lnTo>
                  <a:lnTo>
                    <a:pt x="128765" y="191757"/>
                  </a:lnTo>
                  <a:lnTo>
                    <a:pt x="125552" y="188531"/>
                  </a:lnTo>
                  <a:lnTo>
                    <a:pt x="113588" y="188531"/>
                  </a:lnTo>
                  <a:lnTo>
                    <a:pt x="110375" y="185318"/>
                  </a:lnTo>
                  <a:lnTo>
                    <a:pt x="110375" y="173367"/>
                  </a:lnTo>
                  <a:lnTo>
                    <a:pt x="113588" y="170141"/>
                  </a:lnTo>
                  <a:lnTo>
                    <a:pt x="126466" y="170141"/>
                  </a:lnTo>
                  <a:lnTo>
                    <a:pt x="128765" y="166928"/>
                  </a:lnTo>
                  <a:lnTo>
                    <a:pt x="128765" y="148069"/>
                  </a:lnTo>
                  <a:lnTo>
                    <a:pt x="130606" y="147154"/>
                  </a:lnTo>
                  <a:lnTo>
                    <a:pt x="162331" y="147154"/>
                  </a:lnTo>
                  <a:lnTo>
                    <a:pt x="165557" y="145770"/>
                  </a:lnTo>
                  <a:lnTo>
                    <a:pt x="165557" y="130136"/>
                  </a:lnTo>
                  <a:close/>
                </a:path>
                <a:path w="538479" h="427990">
                  <a:moveTo>
                    <a:pt x="183946" y="265341"/>
                  </a:moveTo>
                  <a:lnTo>
                    <a:pt x="180721" y="262115"/>
                  </a:lnTo>
                  <a:lnTo>
                    <a:pt x="168770" y="262115"/>
                  </a:lnTo>
                  <a:lnTo>
                    <a:pt x="165544" y="258902"/>
                  </a:lnTo>
                  <a:lnTo>
                    <a:pt x="165544" y="246938"/>
                  </a:lnTo>
                  <a:lnTo>
                    <a:pt x="162331" y="243725"/>
                  </a:lnTo>
                  <a:lnTo>
                    <a:pt x="150368" y="243725"/>
                  </a:lnTo>
                  <a:lnTo>
                    <a:pt x="147154" y="246938"/>
                  </a:lnTo>
                  <a:lnTo>
                    <a:pt x="147154" y="252920"/>
                  </a:lnTo>
                  <a:lnTo>
                    <a:pt x="147154" y="258902"/>
                  </a:lnTo>
                  <a:lnTo>
                    <a:pt x="150368" y="262115"/>
                  </a:lnTo>
                  <a:lnTo>
                    <a:pt x="162331" y="262115"/>
                  </a:lnTo>
                  <a:lnTo>
                    <a:pt x="165544" y="265341"/>
                  </a:lnTo>
                  <a:lnTo>
                    <a:pt x="165544" y="277291"/>
                  </a:lnTo>
                  <a:lnTo>
                    <a:pt x="162331" y="280517"/>
                  </a:lnTo>
                  <a:lnTo>
                    <a:pt x="150368" y="280517"/>
                  </a:lnTo>
                  <a:lnTo>
                    <a:pt x="147154" y="283730"/>
                  </a:lnTo>
                  <a:lnTo>
                    <a:pt x="147154" y="295694"/>
                  </a:lnTo>
                  <a:lnTo>
                    <a:pt x="150368" y="298907"/>
                  </a:lnTo>
                  <a:lnTo>
                    <a:pt x="162331" y="298907"/>
                  </a:lnTo>
                  <a:lnTo>
                    <a:pt x="165544" y="295694"/>
                  </a:lnTo>
                  <a:lnTo>
                    <a:pt x="165544" y="283730"/>
                  </a:lnTo>
                  <a:lnTo>
                    <a:pt x="168770" y="280517"/>
                  </a:lnTo>
                  <a:lnTo>
                    <a:pt x="180721" y="280517"/>
                  </a:lnTo>
                  <a:lnTo>
                    <a:pt x="183946" y="277291"/>
                  </a:lnTo>
                  <a:lnTo>
                    <a:pt x="183946" y="265341"/>
                  </a:lnTo>
                  <a:close/>
                </a:path>
                <a:path w="538479" h="427990">
                  <a:moveTo>
                    <a:pt x="280530" y="319608"/>
                  </a:moveTo>
                  <a:lnTo>
                    <a:pt x="277304" y="317309"/>
                  </a:lnTo>
                  <a:lnTo>
                    <a:pt x="260743" y="317309"/>
                  </a:lnTo>
                  <a:lnTo>
                    <a:pt x="257530" y="319608"/>
                  </a:lnTo>
                  <a:lnTo>
                    <a:pt x="257530" y="326504"/>
                  </a:lnTo>
                  <a:lnTo>
                    <a:pt x="257530" y="333400"/>
                  </a:lnTo>
                  <a:lnTo>
                    <a:pt x="260743" y="335699"/>
                  </a:lnTo>
                  <a:lnTo>
                    <a:pt x="277304" y="335699"/>
                  </a:lnTo>
                  <a:lnTo>
                    <a:pt x="280530" y="333400"/>
                  </a:lnTo>
                  <a:lnTo>
                    <a:pt x="280530" y="319608"/>
                  </a:lnTo>
                  <a:close/>
                </a:path>
                <a:path w="538479" h="427990">
                  <a:moveTo>
                    <a:pt x="280530" y="172440"/>
                  </a:moveTo>
                  <a:lnTo>
                    <a:pt x="277304" y="170141"/>
                  </a:lnTo>
                  <a:lnTo>
                    <a:pt x="260743" y="170141"/>
                  </a:lnTo>
                  <a:lnTo>
                    <a:pt x="257530" y="172440"/>
                  </a:lnTo>
                  <a:lnTo>
                    <a:pt x="257530" y="179336"/>
                  </a:lnTo>
                  <a:lnTo>
                    <a:pt x="257530" y="186232"/>
                  </a:lnTo>
                  <a:lnTo>
                    <a:pt x="260743" y="188531"/>
                  </a:lnTo>
                  <a:lnTo>
                    <a:pt x="277304" y="188531"/>
                  </a:lnTo>
                  <a:lnTo>
                    <a:pt x="280530" y="186232"/>
                  </a:lnTo>
                  <a:lnTo>
                    <a:pt x="280530" y="172440"/>
                  </a:lnTo>
                  <a:close/>
                </a:path>
                <a:path w="538479" h="427990">
                  <a:moveTo>
                    <a:pt x="280530" y="1828"/>
                  </a:moveTo>
                  <a:lnTo>
                    <a:pt x="279603" y="0"/>
                  </a:lnTo>
                  <a:lnTo>
                    <a:pt x="258914" y="0"/>
                  </a:lnTo>
                  <a:lnTo>
                    <a:pt x="257530" y="1828"/>
                  </a:lnTo>
                  <a:lnTo>
                    <a:pt x="257530" y="18389"/>
                  </a:lnTo>
                  <a:lnTo>
                    <a:pt x="257530" y="34950"/>
                  </a:lnTo>
                  <a:lnTo>
                    <a:pt x="258914" y="36779"/>
                  </a:lnTo>
                  <a:lnTo>
                    <a:pt x="279603" y="36779"/>
                  </a:lnTo>
                  <a:lnTo>
                    <a:pt x="280530" y="34950"/>
                  </a:lnTo>
                  <a:lnTo>
                    <a:pt x="280530" y="1828"/>
                  </a:lnTo>
                  <a:close/>
                </a:path>
                <a:path w="538479" h="427990">
                  <a:moveTo>
                    <a:pt x="354101" y="337083"/>
                  </a:moveTo>
                  <a:lnTo>
                    <a:pt x="350888" y="335699"/>
                  </a:lnTo>
                  <a:lnTo>
                    <a:pt x="320535" y="335699"/>
                  </a:lnTo>
                  <a:lnTo>
                    <a:pt x="317309" y="334327"/>
                  </a:lnTo>
                  <a:lnTo>
                    <a:pt x="317309" y="320522"/>
                  </a:lnTo>
                  <a:lnTo>
                    <a:pt x="314096" y="317309"/>
                  </a:lnTo>
                  <a:lnTo>
                    <a:pt x="302133" y="317309"/>
                  </a:lnTo>
                  <a:lnTo>
                    <a:pt x="298919" y="320522"/>
                  </a:lnTo>
                  <a:lnTo>
                    <a:pt x="298919" y="326504"/>
                  </a:lnTo>
                  <a:lnTo>
                    <a:pt x="298919" y="332486"/>
                  </a:lnTo>
                  <a:lnTo>
                    <a:pt x="302133" y="335699"/>
                  </a:lnTo>
                  <a:lnTo>
                    <a:pt x="314096" y="335699"/>
                  </a:lnTo>
                  <a:lnTo>
                    <a:pt x="317309" y="338924"/>
                  </a:lnTo>
                  <a:lnTo>
                    <a:pt x="317309" y="352717"/>
                  </a:lnTo>
                  <a:lnTo>
                    <a:pt x="320535" y="354101"/>
                  </a:lnTo>
                  <a:lnTo>
                    <a:pt x="350888" y="354101"/>
                  </a:lnTo>
                  <a:lnTo>
                    <a:pt x="354101" y="352717"/>
                  </a:lnTo>
                  <a:lnTo>
                    <a:pt x="354101" y="337083"/>
                  </a:lnTo>
                  <a:close/>
                </a:path>
                <a:path w="538479" h="427990">
                  <a:moveTo>
                    <a:pt x="409282" y="412496"/>
                  </a:moveTo>
                  <a:lnTo>
                    <a:pt x="406069" y="409270"/>
                  </a:lnTo>
                  <a:lnTo>
                    <a:pt x="392277" y="409270"/>
                  </a:lnTo>
                  <a:lnTo>
                    <a:pt x="390893" y="406057"/>
                  </a:lnTo>
                  <a:lnTo>
                    <a:pt x="390893" y="372491"/>
                  </a:lnTo>
                  <a:lnTo>
                    <a:pt x="372491" y="372491"/>
                  </a:lnTo>
                  <a:lnTo>
                    <a:pt x="372491" y="400075"/>
                  </a:lnTo>
                  <a:lnTo>
                    <a:pt x="371602" y="405015"/>
                  </a:lnTo>
                  <a:lnTo>
                    <a:pt x="367830" y="407784"/>
                  </a:lnTo>
                  <a:lnTo>
                    <a:pt x="359486" y="409003"/>
                  </a:lnTo>
                  <a:lnTo>
                    <a:pt x="344906" y="409270"/>
                  </a:lnTo>
                  <a:lnTo>
                    <a:pt x="330301" y="409003"/>
                  </a:lnTo>
                  <a:lnTo>
                    <a:pt x="321957" y="407784"/>
                  </a:lnTo>
                  <a:lnTo>
                    <a:pt x="318185" y="405015"/>
                  </a:lnTo>
                  <a:lnTo>
                    <a:pt x="317309" y="400075"/>
                  </a:lnTo>
                  <a:lnTo>
                    <a:pt x="318185" y="395147"/>
                  </a:lnTo>
                  <a:lnTo>
                    <a:pt x="321957" y="392379"/>
                  </a:lnTo>
                  <a:lnTo>
                    <a:pt x="330301" y="391160"/>
                  </a:lnTo>
                  <a:lnTo>
                    <a:pt x="344906" y="390880"/>
                  </a:lnTo>
                  <a:lnTo>
                    <a:pt x="359486" y="391160"/>
                  </a:lnTo>
                  <a:lnTo>
                    <a:pt x="367830" y="392379"/>
                  </a:lnTo>
                  <a:lnTo>
                    <a:pt x="371602" y="395147"/>
                  </a:lnTo>
                  <a:lnTo>
                    <a:pt x="372491" y="400075"/>
                  </a:lnTo>
                  <a:lnTo>
                    <a:pt x="372491" y="372491"/>
                  </a:lnTo>
                  <a:lnTo>
                    <a:pt x="354101" y="372491"/>
                  </a:lnTo>
                  <a:lnTo>
                    <a:pt x="334187" y="372770"/>
                  </a:lnTo>
                  <a:lnTo>
                    <a:pt x="323088" y="374002"/>
                  </a:lnTo>
                  <a:lnTo>
                    <a:pt x="318325" y="376758"/>
                  </a:lnTo>
                  <a:lnTo>
                    <a:pt x="317309" y="381685"/>
                  </a:lnTo>
                  <a:lnTo>
                    <a:pt x="317309" y="387654"/>
                  </a:lnTo>
                  <a:lnTo>
                    <a:pt x="314096" y="390880"/>
                  </a:lnTo>
                  <a:lnTo>
                    <a:pt x="300291" y="390880"/>
                  </a:lnTo>
                  <a:lnTo>
                    <a:pt x="298919" y="387654"/>
                  </a:lnTo>
                  <a:lnTo>
                    <a:pt x="298919" y="394093"/>
                  </a:lnTo>
                  <a:lnTo>
                    <a:pt x="298919" y="406057"/>
                  </a:lnTo>
                  <a:lnTo>
                    <a:pt x="295694" y="409270"/>
                  </a:lnTo>
                  <a:lnTo>
                    <a:pt x="283743" y="409270"/>
                  </a:lnTo>
                  <a:lnTo>
                    <a:pt x="280517" y="406057"/>
                  </a:lnTo>
                  <a:lnTo>
                    <a:pt x="280517" y="393179"/>
                  </a:lnTo>
                  <a:lnTo>
                    <a:pt x="277304" y="390880"/>
                  </a:lnTo>
                  <a:lnTo>
                    <a:pt x="260743" y="390880"/>
                  </a:lnTo>
                  <a:lnTo>
                    <a:pt x="257530" y="388581"/>
                  </a:lnTo>
                  <a:lnTo>
                    <a:pt x="257530" y="374789"/>
                  </a:lnTo>
                  <a:lnTo>
                    <a:pt x="260743" y="372491"/>
                  </a:lnTo>
                  <a:lnTo>
                    <a:pt x="277304" y="372491"/>
                  </a:lnTo>
                  <a:lnTo>
                    <a:pt x="280517" y="374789"/>
                  </a:lnTo>
                  <a:lnTo>
                    <a:pt x="280517" y="387654"/>
                  </a:lnTo>
                  <a:lnTo>
                    <a:pt x="283743" y="390880"/>
                  </a:lnTo>
                  <a:lnTo>
                    <a:pt x="295694" y="390880"/>
                  </a:lnTo>
                  <a:lnTo>
                    <a:pt x="298919" y="394093"/>
                  </a:lnTo>
                  <a:lnTo>
                    <a:pt x="298919" y="387654"/>
                  </a:lnTo>
                  <a:lnTo>
                    <a:pt x="298919" y="372491"/>
                  </a:lnTo>
                  <a:lnTo>
                    <a:pt x="298919" y="354088"/>
                  </a:lnTo>
                  <a:lnTo>
                    <a:pt x="239128" y="354088"/>
                  </a:lnTo>
                  <a:lnTo>
                    <a:pt x="239128" y="387654"/>
                  </a:lnTo>
                  <a:lnTo>
                    <a:pt x="240512" y="390880"/>
                  </a:lnTo>
                  <a:lnTo>
                    <a:pt x="254304" y="390880"/>
                  </a:lnTo>
                  <a:lnTo>
                    <a:pt x="257530" y="394093"/>
                  </a:lnTo>
                  <a:lnTo>
                    <a:pt x="257530" y="400075"/>
                  </a:lnTo>
                  <a:lnTo>
                    <a:pt x="256641" y="405015"/>
                  </a:lnTo>
                  <a:lnTo>
                    <a:pt x="252869" y="407784"/>
                  </a:lnTo>
                  <a:lnTo>
                    <a:pt x="244525" y="409003"/>
                  </a:lnTo>
                  <a:lnTo>
                    <a:pt x="229933" y="409270"/>
                  </a:lnTo>
                  <a:lnTo>
                    <a:pt x="202336" y="409270"/>
                  </a:lnTo>
                  <a:lnTo>
                    <a:pt x="202336" y="375704"/>
                  </a:lnTo>
                  <a:lnTo>
                    <a:pt x="203593" y="372770"/>
                  </a:lnTo>
                  <a:lnTo>
                    <a:pt x="203720" y="372491"/>
                  </a:lnTo>
                  <a:lnTo>
                    <a:pt x="219354" y="372491"/>
                  </a:lnTo>
                  <a:lnTo>
                    <a:pt x="220738" y="369265"/>
                  </a:lnTo>
                  <a:lnTo>
                    <a:pt x="220738" y="338912"/>
                  </a:lnTo>
                  <a:lnTo>
                    <a:pt x="222110" y="335699"/>
                  </a:lnTo>
                  <a:lnTo>
                    <a:pt x="235915" y="335699"/>
                  </a:lnTo>
                  <a:lnTo>
                    <a:pt x="239128" y="332473"/>
                  </a:lnTo>
                  <a:lnTo>
                    <a:pt x="239128" y="320522"/>
                  </a:lnTo>
                  <a:lnTo>
                    <a:pt x="235915" y="317296"/>
                  </a:lnTo>
                  <a:lnTo>
                    <a:pt x="223951" y="317296"/>
                  </a:lnTo>
                  <a:lnTo>
                    <a:pt x="220738" y="314083"/>
                  </a:lnTo>
                  <a:lnTo>
                    <a:pt x="220738" y="300278"/>
                  </a:lnTo>
                  <a:lnTo>
                    <a:pt x="217512" y="298907"/>
                  </a:lnTo>
                  <a:lnTo>
                    <a:pt x="187159" y="298907"/>
                  </a:lnTo>
                  <a:lnTo>
                    <a:pt x="183946" y="300278"/>
                  </a:lnTo>
                  <a:lnTo>
                    <a:pt x="183946" y="315925"/>
                  </a:lnTo>
                  <a:lnTo>
                    <a:pt x="180733" y="317296"/>
                  </a:lnTo>
                  <a:lnTo>
                    <a:pt x="147154" y="317296"/>
                  </a:lnTo>
                  <a:lnTo>
                    <a:pt x="147154" y="354088"/>
                  </a:lnTo>
                  <a:lnTo>
                    <a:pt x="147358" y="369265"/>
                  </a:lnTo>
                  <a:lnTo>
                    <a:pt x="147396" y="372491"/>
                  </a:lnTo>
                  <a:lnTo>
                    <a:pt x="147510" y="374789"/>
                  </a:lnTo>
                  <a:lnTo>
                    <a:pt x="148640" y="385076"/>
                  </a:lnTo>
                  <a:lnTo>
                    <a:pt x="151422" y="389851"/>
                  </a:lnTo>
                  <a:lnTo>
                    <a:pt x="156349" y="390880"/>
                  </a:lnTo>
                  <a:lnTo>
                    <a:pt x="161277" y="390004"/>
                  </a:lnTo>
                  <a:lnTo>
                    <a:pt x="164058" y="386232"/>
                  </a:lnTo>
                  <a:lnTo>
                    <a:pt x="165277" y="377888"/>
                  </a:lnTo>
                  <a:lnTo>
                    <a:pt x="165722" y="354088"/>
                  </a:lnTo>
                  <a:lnTo>
                    <a:pt x="165823" y="348691"/>
                  </a:lnTo>
                  <a:lnTo>
                    <a:pt x="167043" y="340360"/>
                  </a:lnTo>
                  <a:lnTo>
                    <a:pt x="169811" y="336588"/>
                  </a:lnTo>
                  <a:lnTo>
                    <a:pt x="174752" y="335699"/>
                  </a:lnTo>
                  <a:lnTo>
                    <a:pt x="180733" y="335699"/>
                  </a:lnTo>
                  <a:lnTo>
                    <a:pt x="183946" y="332473"/>
                  </a:lnTo>
                  <a:lnTo>
                    <a:pt x="183946" y="318681"/>
                  </a:lnTo>
                  <a:lnTo>
                    <a:pt x="187159" y="317296"/>
                  </a:lnTo>
                  <a:lnTo>
                    <a:pt x="217512" y="317296"/>
                  </a:lnTo>
                  <a:lnTo>
                    <a:pt x="220738" y="318681"/>
                  </a:lnTo>
                  <a:lnTo>
                    <a:pt x="220738" y="332473"/>
                  </a:lnTo>
                  <a:lnTo>
                    <a:pt x="217512" y="335699"/>
                  </a:lnTo>
                  <a:lnTo>
                    <a:pt x="203720" y="335699"/>
                  </a:lnTo>
                  <a:lnTo>
                    <a:pt x="202336" y="338912"/>
                  </a:lnTo>
                  <a:lnTo>
                    <a:pt x="202336" y="369265"/>
                  </a:lnTo>
                  <a:lnTo>
                    <a:pt x="200964" y="372491"/>
                  </a:lnTo>
                  <a:lnTo>
                    <a:pt x="185331" y="372491"/>
                  </a:lnTo>
                  <a:lnTo>
                    <a:pt x="183946" y="375704"/>
                  </a:lnTo>
                  <a:lnTo>
                    <a:pt x="183946" y="409270"/>
                  </a:lnTo>
                  <a:lnTo>
                    <a:pt x="150380" y="409270"/>
                  </a:lnTo>
                  <a:lnTo>
                    <a:pt x="147154" y="410654"/>
                  </a:lnTo>
                  <a:lnTo>
                    <a:pt x="147154" y="418477"/>
                  </a:lnTo>
                  <a:lnTo>
                    <a:pt x="148463" y="423608"/>
                  </a:lnTo>
                  <a:lnTo>
                    <a:pt x="155257" y="426351"/>
                  </a:lnTo>
                  <a:lnTo>
                    <a:pt x="171792" y="427469"/>
                  </a:lnTo>
                  <a:lnTo>
                    <a:pt x="202336" y="427672"/>
                  </a:lnTo>
                  <a:lnTo>
                    <a:pt x="232879" y="427469"/>
                  </a:lnTo>
                  <a:lnTo>
                    <a:pt x="249415" y="426351"/>
                  </a:lnTo>
                  <a:lnTo>
                    <a:pt x="256209" y="423608"/>
                  </a:lnTo>
                  <a:lnTo>
                    <a:pt x="257530" y="418477"/>
                  </a:lnTo>
                  <a:lnTo>
                    <a:pt x="257530" y="411568"/>
                  </a:lnTo>
                  <a:lnTo>
                    <a:pt x="260743" y="409270"/>
                  </a:lnTo>
                  <a:lnTo>
                    <a:pt x="277304" y="409270"/>
                  </a:lnTo>
                  <a:lnTo>
                    <a:pt x="280517" y="411568"/>
                  </a:lnTo>
                  <a:lnTo>
                    <a:pt x="280517" y="418477"/>
                  </a:lnTo>
                  <a:lnTo>
                    <a:pt x="281686" y="423608"/>
                  </a:lnTo>
                  <a:lnTo>
                    <a:pt x="287464" y="426351"/>
                  </a:lnTo>
                  <a:lnTo>
                    <a:pt x="301269" y="427469"/>
                  </a:lnTo>
                  <a:lnTo>
                    <a:pt x="326504" y="427672"/>
                  </a:lnTo>
                  <a:lnTo>
                    <a:pt x="351726" y="427469"/>
                  </a:lnTo>
                  <a:lnTo>
                    <a:pt x="365531" y="426351"/>
                  </a:lnTo>
                  <a:lnTo>
                    <a:pt x="371309" y="423608"/>
                  </a:lnTo>
                  <a:lnTo>
                    <a:pt x="372491" y="418477"/>
                  </a:lnTo>
                  <a:lnTo>
                    <a:pt x="372491" y="412496"/>
                  </a:lnTo>
                  <a:lnTo>
                    <a:pt x="375716" y="409270"/>
                  </a:lnTo>
                  <a:lnTo>
                    <a:pt x="387667" y="409270"/>
                  </a:lnTo>
                  <a:lnTo>
                    <a:pt x="390893" y="412496"/>
                  </a:lnTo>
                  <a:lnTo>
                    <a:pt x="390893" y="424446"/>
                  </a:lnTo>
                  <a:lnTo>
                    <a:pt x="394106" y="427672"/>
                  </a:lnTo>
                  <a:lnTo>
                    <a:pt x="406069" y="427672"/>
                  </a:lnTo>
                  <a:lnTo>
                    <a:pt x="409282" y="424446"/>
                  </a:lnTo>
                  <a:lnTo>
                    <a:pt x="409282" y="412496"/>
                  </a:lnTo>
                  <a:close/>
                </a:path>
                <a:path w="538479" h="427990">
                  <a:moveTo>
                    <a:pt x="446074" y="95186"/>
                  </a:moveTo>
                  <a:lnTo>
                    <a:pt x="442861" y="91973"/>
                  </a:lnTo>
                  <a:lnTo>
                    <a:pt x="430898" y="91973"/>
                  </a:lnTo>
                  <a:lnTo>
                    <a:pt x="427685" y="95186"/>
                  </a:lnTo>
                  <a:lnTo>
                    <a:pt x="427685" y="101168"/>
                  </a:lnTo>
                  <a:lnTo>
                    <a:pt x="427685" y="107149"/>
                  </a:lnTo>
                  <a:lnTo>
                    <a:pt x="430898" y="110363"/>
                  </a:lnTo>
                  <a:lnTo>
                    <a:pt x="442861" y="110363"/>
                  </a:lnTo>
                  <a:lnTo>
                    <a:pt x="446074" y="107149"/>
                  </a:lnTo>
                  <a:lnTo>
                    <a:pt x="446074" y="95186"/>
                  </a:lnTo>
                  <a:close/>
                </a:path>
                <a:path w="538479" h="427990">
                  <a:moveTo>
                    <a:pt x="538048" y="210146"/>
                  </a:moveTo>
                  <a:lnTo>
                    <a:pt x="534835" y="206933"/>
                  </a:lnTo>
                  <a:lnTo>
                    <a:pt x="522871" y="206933"/>
                  </a:lnTo>
                  <a:lnTo>
                    <a:pt x="519658" y="210146"/>
                  </a:lnTo>
                  <a:lnTo>
                    <a:pt x="519658" y="216128"/>
                  </a:lnTo>
                  <a:lnTo>
                    <a:pt x="519658" y="222110"/>
                  </a:lnTo>
                  <a:lnTo>
                    <a:pt x="522871" y="225323"/>
                  </a:lnTo>
                  <a:lnTo>
                    <a:pt x="534835" y="225323"/>
                  </a:lnTo>
                  <a:lnTo>
                    <a:pt x="538048" y="222110"/>
                  </a:lnTo>
                  <a:lnTo>
                    <a:pt x="538048" y="210146"/>
                  </a:lnTo>
                  <a:close/>
                </a:path>
                <a:path w="538479" h="427990">
                  <a:moveTo>
                    <a:pt x="538048" y="131965"/>
                  </a:moveTo>
                  <a:lnTo>
                    <a:pt x="534835" y="128752"/>
                  </a:lnTo>
                  <a:lnTo>
                    <a:pt x="522871" y="128752"/>
                  </a:lnTo>
                  <a:lnTo>
                    <a:pt x="519658" y="131965"/>
                  </a:lnTo>
                  <a:lnTo>
                    <a:pt x="519658" y="137947"/>
                  </a:lnTo>
                  <a:lnTo>
                    <a:pt x="519658" y="143929"/>
                  </a:lnTo>
                  <a:lnTo>
                    <a:pt x="522871" y="147142"/>
                  </a:lnTo>
                  <a:lnTo>
                    <a:pt x="534835" y="147142"/>
                  </a:lnTo>
                  <a:lnTo>
                    <a:pt x="538048" y="143929"/>
                  </a:lnTo>
                  <a:lnTo>
                    <a:pt x="538048" y="131965"/>
                  </a:lnTo>
                  <a:close/>
                </a:path>
                <a:path w="538479" h="427990">
                  <a:moveTo>
                    <a:pt x="538048" y="58394"/>
                  </a:moveTo>
                  <a:lnTo>
                    <a:pt x="534835" y="55181"/>
                  </a:lnTo>
                  <a:lnTo>
                    <a:pt x="522871" y="55181"/>
                  </a:lnTo>
                  <a:lnTo>
                    <a:pt x="519658" y="58394"/>
                  </a:lnTo>
                  <a:lnTo>
                    <a:pt x="519658" y="64376"/>
                  </a:lnTo>
                  <a:lnTo>
                    <a:pt x="519658" y="70358"/>
                  </a:lnTo>
                  <a:lnTo>
                    <a:pt x="522871" y="73571"/>
                  </a:lnTo>
                  <a:lnTo>
                    <a:pt x="534835" y="73571"/>
                  </a:lnTo>
                  <a:lnTo>
                    <a:pt x="538048" y="70358"/>
                  </a:lnTo>
                  <a:lnTo>
                    <a:pt x="538048" y="58394"/>
                  </a:lnTo>
                  <a:close/>
                </a:path>
              </a:pathLst>
            </a:custGeom>
            <a:solidFill>
              <a:srgbClr val="3025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/>
          <p:nvPr/>
        </p:nvSpPr>
        <p:spPr>
          <a:xfrm>
            <a:off x="6481638" y="10021102"/>
            <a:ext cx="128905" cy="129539"/>
          </a:xfrm>
          <a:custGeom>
            <a:avLst/>
            <a:gdLst/>
            <a:ahLst/>
            <a:cxnLst/>
            <a:rect l="l" t="t" r="r" b="b"/>
            <a:pathLst>
              <a:path w="128904" h="129540">
                <a:moveTo>
                  <a:pt x="91960" y="37172"/>
                </a:moveTo>
                <a:lnTo>
                  <a:pt x="36779" y="37172"/>
                </a:lnTo>
                <a:lnTo>
                  <a:pt x="36779" y="64770"/>
                </a:lnTo>
                <a:lnTo>
                  <a:pt x="36779" y="92367"/>
                </a:lnTo>
                <a:lnTo>
                  <a:pt x="91960" y="92367"/>
                </a:lnTo>
                <a:lnTo>
                  <a:pt x="91960" y="37172"/>
                </a:lnTo>
                <a:close/>
              </a:path>
              <a:path w="128904" h="129540">
                <a:moveTo>
                  <a:pt x="128765" y="0"/>
                </a:moveTo>
                <a:lnTo>
                  <a:pt x="110375" y="0"/>
                </a:lnTo>
                <a:lnTo>
                  <a:pt x="110375" y="19050"/>
                </a:lnTo>
                <a:lnTo>
                  <a:pt x="110375" y="110490"/>
                </a:lnTo>
                <a:lnTo>
                  <a:pt x="18389" y="110490"/>
                </a:lnTo>
                <a:lnTo>
                  <a:pt x="18389" y="19050"/>
                </a:lnTo>
                <a:lnTo>
                  <a:pt x="110375" y="19050"/>
                </a:lnTo>
                <a:lnTo>
                  <a:pt x="110375" y="0"/>
                </a:lnTo>
                <a:lnTo>
                  <a:pt x="0" y="0"/>
                </a:lnTo>
                <a:lnTo>
                  <a:pt x="0" y="19050"/>
                </a:lnTo>
                <a:lnTo>
                  <a:pt x="0" y="110490"/>
                </a:lnTo>
                <a:lnTo>
                  <a:pt x="0" y="129540"/>
                </a:lnTo>
                <a:lnTo>
                  <a:pt x="128765" y="129540"/>
                </a:lnTo>
                <a:lnTo>
                  <a:pt x="128765" y="110756"/>
                </a:lnTo>
                <a:lnTo>
                  <a:pt x="128765" y="110490"/>
                </a:lnTo>
                <a:lnTo>
                  <a:pt x="128765" y="19050"/>
                </a:lnTo>
                <a:lnTo>
                  <a:pt x="128765" y="18783"/>
                </a:lnTo>
                <a:lnTo>
                  <a:pt x="128765" y="0"/>
                </a:lnTo>
                <a:close/>
              </a:path>
            </a:pathLst>
          </a:custGeom>
          <a:solidFill>
            <a:srgbClr val="3025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43300" y="9556710"/>
            <a:ext cx="3496310" cy="74379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50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Teide</a:t>
            </a:r>
            <a:r>
              <a:rPr lang="ru-RU" sz="150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 арт. </a:t>
            </a:r>
            <a:r>
              <a:rPr lang="ru-RU" sz="150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  <a:hlinkClick r:id="rId4"/>
              </a:rPr>
              <a:t>25531</a:t>
            </a:r>
            <a:endParaRPr sz="1500" dirty="0">
              <a:latin typeface="TT Norms Pro Serif Medium" panose="020A0103060000020004" pitchFamily="18" charset="0"/>
              <a:cs typeface="Bookman Old Style"/>
            </a:endParaRPr>
          </a:p>
          <a:p>
            <a:pPr marL="12700">
              <a:lnSpc>
                <a:spcPts val="1040"/>
              </a:lnSpc>
              <a:spcBef>
                <a:spcPts val="885"/>
              </a:spcBef>
            </a:pP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100% переработанный полиэстер на основе текстильных отходов. Козырек, созданный даже для самых интенсивных спортивных активностей.</a:t>
            </a:r>
            <a:endParaRPr sz="800" dirty="0">
              <a:latin typeface="TT Norms Pro Serif Light" panose="020A0103060000020004" pitchFamily="18" charset="0"/>
              <a:cs typeface="Times New Roman"/>
            </a:endParaRPr>
          </a:p>
        </p:txBody>
      </p:sp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315999" y="12"/>
            <a:ext cx="3402279" cy="5516994"/>
          </a:xfrm>
          <a:prstGeom prst="rect">
            <a:avLst/>
          </a:prstGeom>
        </p:spPr>
      </p:pic>
      <p:grpSp>
        <p:nvGrpSpPr>
          <p:cNvPr id="16" name="object 16"/>
          <p:cNvGrpSpPr/>
          <p:nvPr/>
        </p:nvGrpSpPr>
        <p:grpSpPr>
          <a:xfrm>
            <a:off x="11825719" y="12"/>
            <a:ext cx="3510915" cy="5517515"/>
            <a:chOff x="11825719" y="12"/>
            <a:chExt cx="3510915" cy="5517515"/>
          </a:xfrm>
        </p:grpSpPr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825719" y="12"/>
              <a:ext cx="3510279" cy="5516994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4669986" y="1493646"/>
              <a:ext cx="666115" cy="1161415"/>
            </a:xfrm>
            <a:custGeom>
              <a:avLst/>
              <a:gdLst/>
              <a:ahLst/>
              <a:cxnLst/>
              <a:rect l="l" t="t" r="r" b="b"/>
              <a:pathLst>
                <a:path w="666115" h="1161414">
                  <a:moveTo>
                    <a:pt x="666064" y="12"/>
                  </a:moveTo>
                  <a:lnTo>
                    <a:pt x="136880" y="12"/>
                  </a:lnTo>
                  <a:lnTo>
                    <a:pt x="136715" y="12"/>
                  </a:lnTo>
                  <a:lnTo>
                    <a:pt x="127292" y="12"/>
                  </a:lnTo>
                  <a:lnTo>
                    <a:pt x="127292" y="1536"/>
                  </a:lnTo>
                  <a:lnTo>
                    <a:pt x="93548" y="6985"/>
                  </a:lnTo>
                  <a:lnTo>
                    <a:pt x="55994" y="26403"/>
                  </a:lnTo>
                  <a:lnTo>
                    <a:pt x="26390" y="56019"/>
                  </a:lnTo>
                  <a:lnTo>
                    <a:pt x="6972" y="93573"/>
                  </a:lnTo>
                  <a:lnTo>
                    <a:pt x="0" y="136804"/>
                  </a:lnTo>
                  <a:lnTo>
                    <a:pt x="0" y="1024204"/>
                  </a:lnTo>
                  <a:lnTo>
                    <a:pt x="6972" y="1067447"/>
                  </a:lnTo>
                  <a:lnTo>
                    <a:pt x="26390" y="1105001"/>
                  </a:lnTo>
                  <a:lnTo>
                    <a:pt x="55994" y="1134618"/>
                  </a:lnTo>
                  <a:lnTo>
                    <a:pt x="93548" y="1154036"/>
                  </a:lnTo>
                  <a:lnTo>
                    <a:pt x="127292" y="1159484"/>
                  </a:lnTo>
                  <a:lnTo>
                    <a:pt x="127292" y="1161008"/>
                  </a:lnTo>
                  <a:lnTo>
                    <a:pt x="136804" y="1161008"/>
                  </a:lnTo>
                  <a:lnTo>
                    <a:pt x="666064" y="1161008"/>
                  </a:lnTo>
                  <a:lnTo>
                    <a:pt x="666064" y="12"/>
                  </a:lnTo>
                  <a:close/>
                </a:path>
              </a:pathLst>
            </a:custGeom>
            <a:solidFill>
              <a:srgbClr val="FFCF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8303300" y="9556711"/>
            <a:ext cx="3148965" cy="74379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500" dirty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Maui</a:t>
            </a:r>
            <a:endParaRPr sz="1500" dirty="0">
              <a:latin typeface="TT Norms Pro Serif Medium" panose="020A0103060000020004" pitchFamily="18" charset="0"/>
              <a:cs typeface="Bookman Old Style"/>
            </a:endParaRPr>
          </a:p>
          <a:p>
            <a:pPr marL="12700">
              <a:lnSpc>
                <a:spcPts val="1040"/>
              </a:lnSpc>
              <a:spcBef>
                <a:spcPts val="885"/>
              </a:spcBef>
            </a:pPr>
            <a:r>
              <a:rPr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100% </a:t>
            </a: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переработанный </a:t>
            </a:r>
            <a:r>
              <a:rPr lang="ru-RU" sz="800" dirty="0" err="1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полиэстр</a:t>
            </a:r>
            <a:r>
              <a:rPr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.</a:t>
            </a:r>
            <a:endParaRPr sz="800" dirty="0">
              <a:latin typeface="TT Norms Pro Serif Light" panose="020A0103060000020004" pitchFamily="18" charset="0"/>
              <a:cs typeface="Times New Roman"/>
            </a:endParaRPr>
          </a:p>
          <a:p>
            <a:pPr marL="12700">
              <a:lnSpc>
                <a:spcPts val="1040"/>
              </a:lnSpc>
            </a:pP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Быстросохнущий материал</a:t>
            </a:r>
            <a:r>
              <a:rPr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,</a:t>
            </a: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 созданный для уличных тренировок.</a:t>
            </a:r>
            <a:endParaRPr sz="800" dirty="0">
              <a:latin typeface="TT Norms Pro Serif Light" panose="020A0103060000020004" pitchFamily="18" charset="0"/>
              <a:cs typeface="Times New Roman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8315999" y="5616004"/>
            <a:ext cx="7020559" cy="3276600"/>
            <a:chOff x="8315997" y="5616003"/>
            <a:chExt cx="7020559" cy="3276600"/>
          </a:xfrm>
        </p:grpSpPr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315997" y="5616003"/>
              <a:ext cx="7020001" cy="3276003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8315997" y="5616003"/>
              <a:ext cx="7020559" cy="3276600"/>
            </a:xfrm>
            <a:custGeom>
              <a:avLst/>
              <a:gdLst/>
              <a:ahLst/>
              <a:cxnLst/>
              <a:rect l="l" t="t" r="r" b="b"/>
              <a:pathLst>
                <a:path w="7020559" h="3276600">
                  <a:moveTo>
                    <a:pt x="7020001" y="0"/>
                  </a:moveTo>
                  <a:lnTo>
                    <a:pt x="0" y="0"/>
                  </a:lnTo>
                  <a:lnTo>
                    <a:pt x="0" y="3276003"/>
                  </a:lnTo>
                  <a:lnTo>
                    <a:pt x="7020001" y="3276003"/>
                  </a:lnTo>
                  <a:lnTo>
                    <a:pt x="7020001" y="0"/>
                  </a:lnTo>
                  <a:close/>
                </a:path>
              </a:pathLst>
            </a:custGeom>
            <a:solidFill>
              <a:srgbClr val="000000">
                <a:alpha val="58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5201897" y="9859906"/>
            <a:ext cx="33718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Colors:</a:t>
            </a:r>
            <a:endParaRPr sz="800">
              <a:latin typeface="TT Norms Pro Serif Light" panose="020A0103060000020004" pitchFamily="18" charset="0"/>
              <a:cs typeface="Times New Roman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12437579" y="10012378"/>
            <a:ext cx="613410" cy="139700"/>
            <a:chOff x="12437579" y="10012378"/>
            <a:chExt cx="613410" cy="139700"/>
          </a:xfrm>
        </p:grpSpPr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597637" y="10015553"/>
              <a:ext cx="136461" cy="13644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437579" y="10012378"/>
              <a:ext cx="139636" cy="13962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756070" y="10015553"/>
              <a:ext cx="136448" cy="136448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914439" y="10015553"/>
              <a:ext cx="136461" cy="136448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12555333" y="9859905"/>
            <a:ext cx="33718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Colors:</a:t>
            </a:r>
            <a:endParaRPr sz="800" dirty="0">
              <a:latin typeface="TT Norms Pro Serif Light" panose="020A0103060000020004" pitchFamily="18" charset="0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4741538" y="1642351"/>
            <a:ext cx="169277" cy="863600"/>
          </a:xfrm>
          <a:prstGeom prst="rect">
            <a:avLst/>
          </a:prstGeom>
        </p:spPr>
        <p:txBody>
          <a:bodyPr vert="vert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1100" spc="-10" dirty="0">
                <a:solidFill>
                  <a:srgbClr val="2A2019"/>
                </a:solidFill>
                <a:latin typeface="Courier New"/>
                <a:cs typeface="Courier New"/>
              </a:rPr>
              <a:t>BESTSELLER</a:t>
            </a:r>
            <a:endParaRPr sz="1100">
              <a:latin typeface="Courier New"/>
              <a:cs typeface="Courier New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5214597" y="10015556"/>
            <a:ext cx="296545" cy="136525"/>
            <a:chOff x="5214594" y="10015553"/>
            <a:chExt cx="296545" cy="136525"/>
          </a:xfrm>
        </p:grpSpPr>
        <p:pic>
          <p:nvPicPr>
            <p:cNvPr id="32" name="object 3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214594" y="10015555"/>
              <a:ext cx="138049" cy="136448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374652" y="10015553"/>
              <a:ext cx="136461" cy="136450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12620409" y="6469875"/>
            <a:ext cx="2146504" cy="2003111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R="5080" indent="452816" algn="r">
              <a:lnSpc>
                <a:spcPts val="1100"/>
              </a:lnSpc>
              <a:spcBef>
                <a:spcPts val="219"/>
              </a:spcBef>
            </a:pPr>
            <a:r>
              <a:rPr lang="ru-RU" sz="8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С каждой новой коллекцией мы делаем следующий шаг вперед. В этом году </a:t>
            </a:r>
            <a:r>
              <a:rPr lang="ru-RU" sz="80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Teide</a:t>
            </a:r>
            <a:r>
              <a:rPr lang="ru-RU" sz="8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 присоединяется к </a:t>
            </a:r>
            <a:r>
              <a:rPr lang="ru-RU" sz="80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Maui</a:t>
            </a:r>
            <a:r>
              <a:rPr lang="ru-RU" sz="8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 в нашей этичной и устойчивой продуктовой линейке. Мы представляем наш второй продукт, сделанный из переработанного полиэстера на основе текстильных отходов, созданного путем химической трансформации текстильных отходов в высококачественные волокна, которые выглядят и функционируют как первичный полиэстер, но оказывают значительно меньшее воздействие на окружающую среду.</a:t>
            </a:r>
            <a:endParaRPr sz="800" dirty="0">
              <a:latin typeface="TT Norms Pro Serif Light" panose="020A0103060000020004" pitchFamily="18" charset="0"/>
              <a:cs typeface="Times New Roman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8585200" y="6521452"/>
            <a:ext cx="793750" cy="198755"/>
          </a:xfrm>
          <a:custGeom>
            <a:avLst/>
            <a:gdLst/>
            <a:ahLst/>
            <a:cxnLst/>
            <a:rect l="l" t="t" r="r" b="b"/>
            <a:pathLst>
              <a:path w="793750" h="198754">
                <a:moveTo>
                  <a:pt x="693877" y="0"/>
                </a:moveTo>
                <a:lnTo>
                  <a:pt x="99288" y="0"/>
                </a:lnTo>
                <a:lnTo>
                  <a:pt x="60639" y="7802"/>
                </a:lnTo>
                <a:lnTo>
                  <a:pt x="29079" y="29079"/>
                </a:lnTo>
                <a:lnTo>
                  <a:pt x="7802" y="60639"/>
                </a:lnTo>
                <a:lnTo>
                  <a:pt x="0" y="99288"/>
                </a:lnTo>
                <a:lnTo>
                  <a:pt x="7802" y="137930"/>
                </a:lnTo>
                <a:lnTo>
                  <a:pt x="29079" y="169486"/>
                </a:lnTo>
                <a:lnTo>
                  <a:pt x="60639" y="190762"/>
                </a:lnTo>
                <a:lnTo>
                  <a:pt x="99288" y="198564"/>
                </a:lnTo>
                <a:lnTo>
                  <a:pt x="693877" y="198564"/>
                </a:lnTo>
                <a:lnTo>
                  <a:pt x="732518" y="190762"/>
                </a:lnTo>
                <a:lnTo>
                  <a:pt x="764074" y="169486"/>
                </a:lnTo>
                <a:lnTo>
                  <a:pt x="785351" y="137930"/>
                </a:lnTo>
                <a:lnTo>
                  <a:pt x="793153" y="99288"/>
                </a:lnTo>
                <a:lnTo>
                  <a:pt x="785351" y="60639"/>
                </a:lnTo>
                <a:lnTo>
                  <a:pt x="764074" y="29079"/>
                </a:lnTo>
                <a:lnTo>
                  <a:pt x="732518" y="7802"/>
                </a:lnTo>
                <a:lnTo>
                  <a:pt x="693877" y="0"/>
                </a:lnTo>
                <a:close/>
              </a:path>
            </a:pathLst>
          </a:custGeom>
          <a:solidFill>
            <a:srgbClr val="9ADB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8509000" y="6521450"/>
            <a:ext cx="4419600" cy="2106859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58771">
              <a:spcBef>
                <a:spcPts val="215"/>
              </a:spcBef>
            </a:pPr>
            <a:r>
              <a:rPr sz="800" spc="-10" dirty="0">
                <a:solidFill>
                  <a:srgbClr val="00476C"/>
                </a:solidFill>
                <a:latin typeface="Courier New"/>
                <a:cs typeface="Courier New"/>
              </a:rPr>
              <a:t>CURIOSITY</a:t>
            </a:r>
            <a:endParaRPr sz="800" dirty="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</a:pPr>
            <a:endParaRPr sz="800" dirty="0">
              <a:latin typeface="Courier New"/>
              <a:cs typeface="Courier New"/>
            </a:endParaRPr>
          </a:p>
          <a:p>
            <a:pPr>
              <a:spcBef>
                <a:spcPts val="120"/>
              </a:spcBef>
            </a:pPr>
            <a:endParaRPr sz="800" dirty="0">
              <a:latin typeface="Courier New"/>
              <a:cs typeface="Courier New"/>
            </a:endParaRPr>
          </a:p>
          <a:p>
            <a:pPr marR="13972">
              <a:lnSpc>
                <a:spcPct val="75200"/>
              </a:lnSpc>
            </a:pPr>
            <a:r>
              <a:rPr lang="ru-RU" sz="3601" spc="-95" dirty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Переработано. Переосмыслено. Готово к использованию.</a:t>
            </a:r>
            <a:endParaRPr sz="3601" dirty="0">
              <a:latin typeface="TT Norms Pro Serif Medium" panose="020A0103060000020004" pitchFamily="18" charset="0"/>
              <a:cs typeface="Bookman Old Style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14040612" y="9611411"/>
            <a:ext cx="539750" cy="540385"/>
            <a:chOff x="14040612" y="9611411"/>
            <a:chExt cx="539750" cy="540385"/>
          </a:xfrm>
        </p:grpSpPr>
        <p:sp>
          <p:nvSpPr>
            <p:cNvPr id="38" name="object 38"/>
            <p:cNvSpPr/>
            <p:nvPr/>
          </p:nvSpPr>
          <p:spPr>
            <a:xfrm>
              <a:off x="14040613" y="9611410"/>
              <a:ext cx="130810" cy="540385"/>
            </a:xfrm>
            <a:custGeom>
              <a:avLst/>
              <a:gdLst/>
              <a:ahLst/>
              <a:cxnLst/>
              <a:rect l="l" t="t" r="r" b="b"/>
              <a:pathLst>
                <a:path w="130809" h="540384">
                  <a:moveTo>
                    <a:pt x="16357" y="360006"/>
                  </a:moveTo>
                  <a:lnTo>
                    <a:pt x="0" y="360006"/>
                  </a:lnTo>
                  <a:lnTo>
                    <a:pt x="0" y="409092"/>
                  </a:lnTo>
                  <a:lnTo>
                    <a:pt x="16357" y="409092"/>
                  </a:lnTo>
                  <a:lnTo>
                    <a:pt x="16357" y="360006"/>
                  </a:lnTo>
                  <a:close/>
                </a:path>
                <a:path w="130809" h="540384">
                  <a:moveTo>
                    <a:pt x="16357" y="130911"/>
                  </a:moveTo>
                  <a:lnTo>
                    <a:pt x="0" y="130911"/>
                  </a:lnTo>
                  <a:lnTo>
                    <a:pt x="0" y="163639"/>
                  </a:lnTo>
                  <a:lnTo>
                    <a:pt x="16357" y="163639"/>
                  </a:lnTo>
                  <a:lnTo>
                    <a:pt x="16357" y="130911"/>
                  </a:lnTo>
                  <a:close/>
                </a:path>
                <a:path w="130809" h="540384">
                  <a:moveTo>
                    <a:pt x="32613" y="327266"/>
                  </a:moveTo>
                  <a:lnTo>
                    <a:pt x="16357" y="327266"/>
                  </a:lnTo>
                  <a:lnTo>
                    <a:pt x="16357" y="294551"/>
                  </a:lnTo>
                  <a:lnTo>
                    <a:pt x="0" y="294551"/>
                  </a:lnTo>
                  <a:lnTo>
                    <a:pt x="0" y="359994"/>
                  </a:lnTo>
                  <a:lnTo>
                    <a:pt x="16357" y="359994"/>
                  </a:lnTo>
                  <a:lnTo>
                    <a:pt x="16357" y="343623"/>
                  </a:lnTo>
                  <a:lnTo>
                    <a:pt x="32613" y="343623"/>
                  </a:lnTo>
                  <a:lnTo>
                    <a:pt x="32613" y="327266"/>
                  </a:lnTo>
                  <a:close/>
                </a:path>
                <a:path w="130809" h="540384">
                  <a:moveTo>
                    <a:pt x="32613" y="212737"/>
                  </a:moveTo>
                  <a:lnTo>
                    <a:pt x="16357" y="212737"/>
                  </a:lnTo>
                  <a:lnTo>
                    <a:pt x="16357" y="196354"/>
                  </a:lnTo>
                  <a:lnTo>
                    <a:pt x="0" y="196354"/>
                  </a:lnTo>
                  <a:lnTo>
                    <a:pt x="0" y="229095"/>
                  </a:lnTo>
                  <a:lnTo>
                    <a:pt x="16256" y="229095"/>
                  </a:lnTo>
                  <a:lnTo>
                    <a:pt x="16256" y="278193"/>
                  </a:lnTo>
                  <a:lnTo>
                    <a:pt x="32613" y="278193"/>
                  </a:lnTo>
                  <a:lnTo>
                    <a:pt x="32613" y="212737"/>
                  </a:lnTo>
                  <a:close/>
                </a:path>
                <a:path w="130809" h="540384">
                  <a:moveTo>
                    <a:pt x="32613" y="98196"/>
                  </a:moveTo>
                  <a:lnTo>
                    <a:pt x="16357" y="98196"/>
                  </a:lnTo>
                  <a:lnTo>
                    <a:pt x="16357" y="49110"/>
                  </a:lnTo>
                  <a:lnTo>
                    <a:pt x="0" y="49110"/>
                  </a:lnTo>
                  <a:lnTo>
                    <a:pt x="0" y="114554"/>
                  </a:lnTo>
                  <a:lnTo>
                    <a:pt x="16256" y="114554"/>
                  </a:lnTo>
                  <a:lnTo>
                    <a:pt x="32613" y="114554"/>
                  </a:lnTo>
                  <a:lnTo>
                    <a:pt x="32613" y="98196"/>
                  </a:lnTo>
                  <a:close/>
                </a:path>
                <a:path w="130809" h="540384">
                  <a:moveTo>
                    <a:pt x="32626" y="523621"/>
                  </a:moveTo>
                  <a:lnTo>
                    <a:pt x="16357" y="523621"/>
                  </a:lnTo>
                  <a:lnTo>
                    <a:pt x="16357" y="507263"/>
                  </a:lnTo>
                  <a:lnTo>
                    <a:pt x="16357" y="441807"/>
                  </a:lnTo>
                  <a:lnTo>
                    <a:pt x="32613" y="441807"/>
                  </a:lnTo>
                  <a:lnTo>
                    <a:pt x="32613" y="425450"/>
                  </a:lnTo>
                  <a:lnTo>
                    <a:pt x="16357" y="425450"/>
                  </a:lnTo>
                  <a:lnTo>
                    <a:pt x="0" y="425450"/>
                  </a:lnTo>
                  <a:lnTo>
                    <a:pt x="0" y="507250"/>
                  </a:lnTo>
                  <a:lnTo>
                    <a:pt x="0" y="539991"/>
                  </a:lnTo>
                  <a:lnTo>
                    <a:pt x="16256" y="539991"/>
                  </a:lnTo>
                  <a:lnTo>
                    <a:pt x="32626" y="539991"/>
                  </a:lnTo>
                  <a:lnTo>
                    <a:pt x="32626" y="523621"/>
                  </a:lnTo>
                  <a:close/>
                </a:path>
                <a:path w="130809" h="540384">
                  <a:moveTo>
                    <a:pt x="32626" y="0"/>
                  </a:moveTo>
                  <a:lnTo>
                    <a:pt x="16357" y="0"/>
                  </a:lnTo>
                  <a:lnTo>
                    <a:pt x="0" y="0"/>
                  </a:lnTo>
                  <a:lnTo>
                    <a:pt x="0" y="49098"/>
                  </a:lnTo>
                  <a:lnTo>
                    <a:pt x="16357" y="49098"/>
                  </a:lnTo>
                  <a:lnTo>
                    <a:pt x="16357" y="16370"/>
                  </a:lnTo>
                  <a:lnTo>
                    <a:pt x="32626" y="16370"/>
                  </a:lnTo>
                  <a:lnTo>
                    <a:pt x="32626" y="0"/>
                  </a:lnTo>
                  <a:close/>
                </a:path>
                <a:path w="130809" h="540384">
                  <a:moveTo>
                    <a:pt x="48996" y="523621"/>
                  </a:moveTo>
                  <a:lnTo>
                    <a:pt x="32639" y="523621"/>
                  </a:lnTo>
                  <a:lnTo>
                    <a:pt x="32639" y="539991"/>
                  </a:lnTo>
                  <a:lnTo>
                    <a:pt x="48996" y="539991"/>
                  </a:lnTo>
                  <a:lnTo>
                    <a:pt x="48996" y="523621"/>
                  </a:lnTo>
                  <a:close/>
                </a:path>
                <a:path w="130809" h="540384">
                  <a:moveTo>
                    <a:pt x="48996" y="458177"/>
                  </a:moveTo>
                  <a:lnTo>
                    <a:pt x="32639" y="458177"/>
                  </a:lnTo>
                  <a:lnTo>
                    <a:pt x="32639" y="507276"/>
                  </a:lnTo>
                  <a:lnTo>
                    <a:pt x="48996" y="507276"/>
                  </a:lnTo>
                  <a:lnTo>
                    <a:pt x="48996" y="458177"/>
                  </a:lnTo>
                  <a:close/>
                </a:path>
                <a:path w="130809" h="540384">
                  <a:moveTo>
                    <a:pt x="48996" y="425450"/>
                  </a:moveTo>
                  <a:lnTo>
                    <a:pt x="32639" y="425450"/>
                  </a:lnTo>
                  <a:lnTo>
                    <a:pt x="32639" y="441807"/>
                  </a:lnTo>
                  <a:lnTo>
                    <a:pt x="48996" y="441807"/>
                  </a:lnTo>
                  <a:lnTo>
                    <a:pt x="48996" y="425450"/>
                  </a:lnTo>
                  <a:close/>
                </a:path>
                <a:path w="130809" h="540384">
                  <a:moveTo>
                    <a:pt x="48996" y="376364"/>
                  </a:moveTo>
                  <a:lnTo>
                    <a:pt x="32639" y="376364"/>
                  </a:lnTo>
                  <a:lnTo>
                    <a:pt x="32639" y="409092"/>
                  </a:lnTo>
                  <a:lnTo>
                    <a:pt x="48996" y="409092"/>
                  </a:lnTo>
                  <a:lnTo>
                    <a:pt x="48996" y="376364"/>
                  </a:lnTo>
                  <a:close/>
                </a:path>
                <a:path w="130809" h="540384">
                  <a:moveTo>
                    <a:pt x="48996" y="261823"/>
                  </a:moveTo>
                  <a:lnTo>
                    <a:pt x="32639" y="261823"/>
                  </a:lnTo>
                  <a:lnTo>
                    <a:pt x="32639" y="327279"/>
                  </a:lnTo>
                  <a:lnTo>
                    <a:pt x="48996" y="327279"/>
                  </a:lnTo>
                  <a:lnTo>
                    <a:pt x="48996" y="261823"/>
                  </a:lnTo>
                  <a:close/>
                </a:path>
                <a:path w="130809" h="540384">
                  <a:moveTo>
                    <a:pt x="48996" y="229095"/>
                  </a:moveTo>
                  <a:lnTo>
                    <a:pt x="32639" y="229095"/>
                  </a:lnTo>
                  <a:lnTo>
                    <a:pt x="32639" y="245452"/>
                  </a:lnTo>
                  <a:lnTo>
                    <a:pt x="48996" y="245452"/>
                  </a:lnTo>
                  <a:lnTo>
                    <a:pt x="48996" y="229095"/>
                  </a:lnTo>
                  <a:close/>
                </a:path>
                <a:path w="130809" h="540384">
                  <a:moveTo>
                    <a:pt x="48996" y="196367"/>
                  </a:moveTo>
                  <a:lnTo>
                    <a:pt x="32639" y="196367"/>
                  </a:lnTo>
                  <a:lnTo>
                    <a:pt x="32639" y="212725"/>
                  </a:lnTo>
                  <a:lnTo>
                    <a:pt x="48996" y="212725"/>
                  </a:lnTo>
                  <a:lnTo>
                    <a:pt x="48996" y="196367"/>
                  </a:lnTo>
                  <a:close/>
                </a:path>
                <a:path w="130809" h="540384">
                  <a:moveTo>
                    <a:pt x="48996" y="130911"/>
                  </a:moveTo>
                  <a:lnTo>
                    <a:pt x="32639" y="130911"/>
                  </a:lnTo>
                  <a:lnTo>
                    <a:pt x="32639" y="179997"/>
                  </a:lnTo>
                  <a:lnTo>
                    <a:pt x="48996" y="179997"/>
                  </a:lnTo>
                  <a:lnTo>
                    <a:pt x="48996" y="130911"/>
                  </a:lnTo>
                  <a:close/>
                </a:path>
                <a:path w="130809" h="540384">
                  <a:moveTo>
                    <a:pt x="48996" y="98196"/>
                  </a:moveTo>
                  <a:lnTo>
                    <a:pt x="32639" y="98196"/>
                  </a:lnTo>
                  <a:lnTo>
                    <a:pt x="32639" y="114554"/>
                  </a:lnTo>
                  <a:lnTo>
                    <a:pt x="48996" y="114554"/>
                  </a:lnTo>
                  <a:lnTo>
                    <a:pt x="48996" y="98196"/>
                  </a:lnTo>
                  <a:close/>
                </a:path>
                <a:path w="130809" h="540384">
                  <a:moveTo>
                    <a:pt x="48996" y="32740"/>
                  </a:moveTo>
                  <a:lnTo>
                    <a:pt x="32639" y="32740"/>
                  </a:lnTo>
                  <a:lnTo>
                    <a:pt x="32639" y="49098"/>
                  </a:lnTo>
                  <a:lnTo>
                    <a:pt x="32639" y="81826"/>
                  </a:lnTo>
                  <a:lnTo>
                    <a:pt x="48996" y="81826"/>
                  </a:lnTo>
                  <a:lnTo>
                    <a:pt x="48996" y="49098"/>
                  </a:lnTo>
                  <a:lnTo>
                    <a:pt x="48996" y="32740"/>
                  </a:lnTo>
                  <a:close/>
                </a:path>
                <a:path w="130809" h="540384">
                  <a:moveTo>
                    <a:pt x="48996" y="0"/>
                  </a:moveTo>
                  <a:lnTo>
                    <a:pt x="32639" y="0"/>
                  </a:lnTo>
                  <a:lnTo>
                    <a:pt x="32639" y="16370"/>
                  </a:lnTo>
                  <a:lnTo>
                    <a:pt x="48996" y="16370"/>
                  </a:lnTo>
                  <a:lnTo>
                    <a:pt x="48996" y="0"/>
                  </a:lnTo>
                  <a:close/>
                </a:path>
                <a:path w="130809" h="540384">
                  <a:moveTo>
                    <a:pt x="65379" y="458177"/>
                  </a:moveTo>
                  <a:lnTo>
                    <a:pt x="49022" y="458177"/>
                  </a:lnTo>
                  <a:lnTo>
                    <a:pt x="49022" y="507276"/>
                  </a:lnTo>
                  <a:lnTo>
                    <a:pt x="65379" y="507276"/>
                  </a:lnTo>
                  <a:lnTo>
                    <a:pt x="65379" y="458177"/>
                  </a:lnTo>
                  <a:close/>
                </a:path>
                <a:path w="130809" h="540384">
                  <a:moveTo>
                    <a:pt x="65379" y="425450"/>
                  </a:moveTo>
                  <a:lnTo>
                    <a:pt x="49022" y="425450"/>
                  </a:lnTo>
                  <a:lnTo>
                    <a:pt x="49022" y="441807"/>
                  </a:lnTo>
                  <a:lnTo>
                    <a:pt x="65379" y="441807"/>
                  </a:lnTo>
                  <a:lnTo>
                    <a:pt x="65379" y="425450"/>
                  </a:lnTo>
                  <a:close/>
                </a:path>
                <a:path w="130809" h="540384">
                  <a:moveTo>
                    <a:pt x="65379" y="343636"/>
                  </a:moveTo>
                  <a:lnTo>
                    <a:pt x="49022" y="343636"/>
                  </a:lnTo>
                  <a:lnTo>
                    <a:pt x="49022" y="359994"/>
                  </a:lnTo>
                  <a:lnTo>
                    <a:pt x="65379" y="359994"/>
                  </a:lnTo>
                  <a:lnTo>
                    <a:pt x="65379" y="343636"/>
                  </a:lnTo>
                  <a:close/>
                </a:path>
                <a:path w="130809" h="540384">
                  <a:moveTo>
                    <a:pt x="65379" y="278180"/>
                  </a:moveTo>
                  <a:lnTo>
                    <a:pt x="49022" y="278180"/>
                  </a:lnTo>
                  <a:lnTo>
                    <a:pt x="49022" y="294538"/>
                  </a:lnTo>
                  <a:lnTo>
                    <a:pt x="65379" y="294538"/>
                  </a:lnTo>
                  <a:lnTo>
                    <a:pt x="65379" y="278180"/>
                  </a:lnTo>
                  <a:close/>
                </a:path>
                <a:path w="130809" h="540384">
                  <a:moveTo>
                    <a:pt x="65379" y="229095"/>
                  </a:moveTo>
                  <a:lnTo>
                    <a:pt x="49022" y="229095"/>
                  </a:lnTo>
                  <a:lnTo>
                    <a:pt x="49022" y="245452"/>
                  </a:lnTo>
                  <a:lnTo>
                    <a:pt x="65379" y="245452"/>
                  </a:lnTo>
                  <a:lnTo>
                    <a:pt x="65379" y="229095"/>
                  </a:lnTo>
                  <a:close/>
                </a:path>
                <a:path w="130809" h="540384">
                  <a:moveTo>
                    <a:pt x="65379" y="196367"/>
                  </a:moveTo>
                  <a:lnTo>
                    <a:pt x="49022" y="196367"/>
                  </a:lnTo>
                  <a:lnTo>
                    <a:pt x="49022" y="212725"/>
                  </a:lnTo>
                  <a:lnTo>
                    <a:pt x="65379" y="212725"/>
                  </a:lnTo>
                  <a:lnTo>
                    <a:pt x="65379" y="196367"/>
                  </a:lnTo>
                  <a:close/>
                </a:path>
                <a:path w="130809" h="540384">
                  <a:moveTo>
                    <a:pt x="65379" y="130911"/>
                  </a:moveTo>
                  <a:lnTo>
                    <a:pt x="49022" y="130911"/>
                  </a:lnTo>
                  <a:lnTo>
                    <a:pt x="49022" y="163639"/>
                  </a:lnTo>
                  <a:lnTo>
                    <a:pt x="65379" y="163639"/>
                  </a:lnTo>
                  <a:lnTo>
                    <a:pt x="65379" y="130911"/>
                  </a:lnTo>
                  <a:close/>
                </a:path>
                <a:path w="130809" h="540384">
                  <a:moveTo>
                    <a:pt x="65379" y="98196"/>
                  </a:moveTo>
                  <a:lnTo>
                    <a:pt x="49022" y="98196"/>
                  </a:lnTo>
                  <a:lnTo>
                    <a:pt x="49022" y="114554"/>
                  </a:lnTo>
                  <a:lnTo>
                    <a:pt x="65379" y="114554"/>
                  </a:lnTo>
                  <a:lnTo>
                    <a:pt x="65379" y="98196"/>
                  </a:lnTo>
                  <a:close/>
                </a:path>
                <a:path w="130809" h="540384">
                  <a:moveTo>
                    <a:pt x="65379" y="32740"/>
                  </a:moveTo>
                  <a:lnTo>
                    <a:pt x="49022" y="32740"/>
                  </a:lnTo>
                  <a:lnTo>
                    <a:pt x="49022" y="49098"/>
                  </a:lnTo>
                  <a:lnTo>
                    <a:pt x="49022" y="81826"/>
                  </a:lnTo>
                  <a:lnTo>
                    <a:pt x="65379" y="81826"/>
                  </a:lnTo>
                  <a:lnTo>
                    <a:pt x="65379" y="49098"/>
                  </a:lnTo>
                  <a:lnTo>
                    <a:pt x="65379" y="32740"/>
                  </a:lnTo>
                  <a:close/>
                </a:path>
                <a:path w="130809" h="540384">
                  <a:moveTo>
                    <a:pt x="65392" y="523621"/>
                  </a:moveTo>
                  <a:lnTo>
                    <a:pt x="49022" y="523621"/>
                  </a:lnTo>
                  <a:lnTo>
                    <a:pt x="49022" y="539991"/>
                  </a:lnTo>
                  <a:lnTo>
                    <a:pt x="65392" y="539991"/>
                  </a:lnTo>
                  <a:lnTo>
                    <a:pt x="65392" y="523621"/>
                  </a:lnTo>
                  <a:close/>
                </a:path>
                <a:path w="130809" h="540384">
                  <a:moveTo>
                    <a:pt x="65392" y="0"/>
                  </a:moveTo>
                  <a:lnTo>
                    <a:pt x="49022" y="0"/>
                  </a:lnTo>
                  <a:lnTo>
                    <a:pt x="49022" y="16370"/>
                  </a:lnTo>
                  <a:lnTo>
                    <a:pt x="65392" y="16370"/>
                  </a:lnTo>
                  <a:lnTo>
                    <a:pt x="65392" y="0"/>
                  </a:lnTo>
                  <a:close/>
                </a:path>
                <a:path w="130809" h="540384">
                  <a:moveTo>
                    <a:pt x="81762" y="458177"/>
                  </a:moveTo>
                  <a:lnTo>
                    <a:pt x="65405" y="458177"/>
                  </a:lnTo>
                  <a:lnTo>
                    <a:pt x="65405" y="507276"/>
                  </a:lnTo>
                  <a:lnTo>
                    <a:pt x="81762" y="507276"/>
                  </a:lnTo>
                  <a:lnTo>
                    <a:pt x="81762" y="458177"/>
                  </a:lnTo>
                  <a:close/>
                </a:path>
                <a:path w="130809" h="540384">
                  <a:moveTo>
                    <a:pt x="81762" y="425450"/>
                  </a:moveTo>
                  <a:lnTo>
                    <a:pt x="65405" y="425450"/>
                  </a:lnTo>
                  <a:lnTo>
                    <a:pt x="65405" y="441807"/>
                  </a:lnTo>
                  <a:lnTo>
                    <a:pt x="81762" y="441807"/>
                  </a:lnTo>
                  <a:lnTo>
                    <a:pt x="81762" y="425450"/>
                  </a:lnTo>
                  <a:close/>
                </a:path>
                <a:path w="130809" h="540384">
                  <a:moveTo>
                    <a:pt x="81762" y="376364"/>
                  </a:moveTo>
                  <a:lnTo>
                    <a:pt x="65405" y="376364"/>
                  </a:lnTo>
                  <a:lnTo>
                    <a:pt x="65405" y="392722"/>
                  </a:lnTo>
                  <a:lnTo>
                    <a:pt x="81762" y="392722"/>
                  </a:lnTo>
                  <a:lnTo>
                    <a:pt x="81762" y="376364"/>
                  </a:lnTo>
                  <a:close/>
                </a:path>
                <a:path w="130809" h="540384">
                  <a:moveTo>
                    <a:pt x="81762" y="327266"/>
                  </a:moveTo>
                  <a:lnTo>
                    <a:pt x="65405" y="327266"/>
                  </a:lnTo>
                  <a:lnTo>
                    <a:pt x="65405" y="359994"/>
                  </a:lnTo>
                  <a:lnTo>
                    <a:pt x="81762" y="359994"/>
                  </a:lnTo>
                  <a:lnTo>
                    <a:pt x="81762" y="327266"/>
                  </a:lnTo>
                  <a:close/>
                </a:path>
                <a:path w="130809" h="540384">
                  <a:moveTo>
                    <a:pt x="81762" y="261823"/>
                  </a:moveTo>
                  <a:lnTo>
                    <a:pt x="65405" y="261823"/>
                  </a:lnTo>
                  <a:lnTo>
                    <a:pt x="65405" y="278180"/>
                  </a:lnTo>
                  <a:lnTo>
                    <a:pt x="81762" y="278180"/>
                  </a:lnTo>
                  <a:lnTo>
                    <a:pt x="81762" y="261823"/>
                  </a:lnTo>
                  <a:close/>
                </a:path>
                <a:path w="130809" h="540384">
                  <a:moveTo>
                    <a:pt x="81762" y="130911"/>
                  </a:moveTo>
                  <a:lnTo>
                    <a:pt x="65405" y="130911"/>
                  </a:lnTo>
                  <a:lnTo>
                    <a:pt x="65405" y="245452"/>
                  </a:lnTo>
                  <a:lnTo>
                    <a:pt x="81762" y="245452"/>
                  </a:lnTo>
                  <a:lnTo>
                    <a:pt x="81762" y="130911"/>
                  </a:lnTo>
                  <a:close/>
                </a:path>
                <a:path w="130809" h="540384">
                  <a:moveTo>
                    <a:pt x="81762" y="98196"/>
                  </a:moveTo>
                  <a:lnTo>
                    <a:pt x="65405" y="98196"/>
                  </a:lnTo>
                  <a:lnTo>
                    <a:pt x="65405" y="114554"/>
                  </a:lnTo>
                  <a:lnTo>
                    <a:pt x="81762" y="114554"/>
                  </a:lnTo>
                  <a:lnTo>
                    <a:pt x="81762" y="98196"/>
                  </a:lnTo>
                  <a:close/>
                </a:path>
                <a:path w="130809" h="540384">
                  <a:moveTo>
                    <a:pt x="81762" y="32740"/>
                  </a:moveTo>
                  <a:lnTo>
                    <a:pt x="65405" y="32740"/>
                  </a:lnTo>
                  <a:lnTo>
                    <a:pt x="65405" y="49098"/>
                  </a:lnTo>
                  <a:lnTo>
                    <a:pt x="65405" y="81826"/>
                  </a:lnTo>
                  <a:lnTo>
                    <a:pt x="81762" y="81826"/>
                  </a:lnTo>
                  <a:lnTo>
                    <a:pt x="81762" y="49098"/>
                  </a:lnTo>
                  <a:lnTo>
                    <a:pt x="81762" y="32740"/>
                  </a:lnTo>
                  <a:close/>
                </a:path>
                <a:path w="130809" h="540384">
                  <a:moveTo>
                    <a:pt x="81775" y="523621"/>
                  </a:moveTo>
                  <a:lnTo>
                    <a:pt x="65405" y="523621"/>
                  </a:lnTo>
                  <a:lnTo>
                    <a:pt x="65405" y="539991"/>
                  </a:lnTo>
                  <a:lnTo>
                    <a:pt x="81775" y="539991"/>
                  </a:lnTo>
                  <a:lnTo>
                    <a:pt x="81775" y="523621"/>
                  </a:lnTo>
                  <a:close/>
                </a:path>
                <a:path w="130809" h="540384">
                  <a:moveTo>
                    <a:pt x="81775" y="0"/>
                  </a:moveTo>
                  <a:lnTo>
                    <a:pt x="65405" y="0"/>
                  </a:lnTo>
                  <a:lnTo>
                    <a:pt x="65405" y="16370"/>
                  </a:lnTo>
                  <a:lnTo>
                    <a:pt x="81775" y="16370"/>
                  </a:lnTo>
                  <a:lnTo>
                    <a:pt x="81775" y="0"/>
                  </a:lnTo>
                  <a:close/>
                </a:path>
                <a:path w="130809" h="540384">
                  <a:moveTo>
                    <a:pt x="98145" y="523621"/>
                  </a:moveTo>
                  <a:lnTo>
                    <a:pt x="81788" y="523621"/>
                  </a:lnTo>
                  <a:lnTo>
                    <a:pt x="81788" y="539991"/>
                  </a:lnTo>
                  <a:lnTo>
                    <a:pt x="98145" y="539991"/>
                  </a:lnTo>
                  <a:lnTo>
                    <a:pt x="98145" y="523621"/>
                  </a:lnTo>
                  <a:close/>
                </a:path>
                <a:path w="130809" h="540384">
                  <a:moveTo>
                    <a:pt x="98145" y="425450"/>
                  </a:moveTo>
                  <a:lnTo>
                    <a:pt x="81788" y="425450"/>
                  </a:lnTo>
                  <a:lnTo>
                    <a:pt x="81788" y="441807"/>
                  </a:lnTo>
                  <a:lnTo>
                    <a:pt x="98145" y="441807"/>
                  </a:lnTo>
                  <a:lnTo>
                    <a:pt x="98145" y="425450"/>
                  </a:lnTo>
                  <a:close/>
                </a:path>
                <a:path w="130809" h="540384">
                  <a:moveTo>
                    <a:pt x="98145" y="310908"/>
                  </a:moveTo>
                  <a:lnTo>
                    <a:pt x="81788" y="310908"/>
                  </a:lnTo>
                  <a:lnTo>
                    <a:pt x="81788" y="359994"/>
                  </a:lnTo>
                  <a:lnTo>
                    <a:pt x="81788" y="409079"/>
                  </a:lnTo>
                  <a:lnTo>
                    <a:pt x="98145" y="409079"/>
                  </a:lnTo>
                  <a:lnTo>
                    <a:pt x="98145" y="359994"/>
                  </a:lnTo>
                  <a:lnTo>
                    <a:pt x="98145" y="310908"/>
                  </a:lnTo>
                  <a:close/>
                </a:path>
                <a:path w="130809" h="540384">
                  <a:moveTo>
                    <a:pt x="98145" y="278180"/>
                  </a:moveTo>
                  <a:lnTo>
                    <a:pt x="81788" y="278180"/>
                  </a:lnTo>
                  <a:lnTo>
                    <a:pt x="81788" y="294538"/>
                  </a:lnTo>
                  <a:lnTo>
                    <a:pt x="98145" y="294538"/>
                  </a:lnTo>
                  <a:lnTo>
                    <a:pt x="98145" y="278180"/>
                  </a:lnTo>
                  <a:close/>
                </a:path>
                <a:path w="130809" h="540384">
                  <a:moveTo>
                    <a:pt x="98145" y="130911"/>
                  </a:moveTo>
                  <a:lnTo>
                    <a:pt x="81788" y="130911"/>
                  </a:lnTo>
                  <a:lnTo>
                    <a:pt x="81788" y="147269"/>
                  </a:lnTo>
                  <a:lnTo>
                    <a:pt x="98145" y="147269"/>
                  </a:lnTo>
                  <a:lnTo>
                    <a:pt x="98145" y="130911"/>
                  </a:lnTo>
                  <a:close/>
                </a:path>
                <a:path w="130809" h="540384">
                  <a:moveTo>
                    <a:pt x="98145" y="98196"/>
                  </a:moveTo>
                  <a:lnTo>
                    <a:pt x="81788" y="98196"/>
                  </a:lnTo>
                  <a:lnTo>
                    <a:pt x="81788" y="114554"/>
                  </a:lnTo>
                  <a:lnTo>
                    <a:pt x="98145" y="114554"/>
                  </a:lnTo>
                  <a:lnTo>
                    <a:pt x="98145" y="98196"/>
                  </a:lnTo>
                  <a:close/>
                </a:path>
                <a:path w="130809" h="540384">
                  <a:moveTo>
                    <a:pt x="98145" y="0"/>
                  </a:moveTo>
                  <a:lnTo>
                    <a:pt x="81788" y="0"/>
                  </a:lnTo>
                  <a:lnTo>
                    <a:pt x="81788" y="16370"/>
                  </a:lnTo>
                  <a:lnTo>
                    <a:pt x="98145" y="16370"/>
                  </a:lnTo>
                  <a:lnTo>
                    <a:pt x="98145" y="0"/>
                  </a:lnTo>
                  <a:close/>
                </a:path>
                <a:path w="130809" h="540384">
                  <a:moveTo>
                    <a:pt x="114528" y="392722"/>
                  </a:moveTo>
                  <a:lnTo>
                    <a:pt x="98171" y="392722"/>
                  </a:lnTo>
                  <a:lnTo>
                    <a:pt x="98171" y="409079"/>
                  </a:lnTo>
                  <a:lnTo>
                    <a:pt x="114528" y="409079"/>
                  </a:lnTo>
                  <a:lnTo>
                    <a:pt x="114528" y="392722"/>
                  </a:lnTo>
                  <a:close/>
                </a:path>
                <a:path w="130809" h="540384">
                  <a:moveTo>
                    <a:pt x="114528" y="359994"/>
                  </a:moveTo>
                  <a:lnTo>
                    <a:pt x="98171" y="359994"/>
                  </a:lnTo>
                  <a:lnTo>
                    <a:pt x="98171" y="376351"/>
                  </a:lnTo>
                  <a:lnTo>
                    <a:pt x="114528" y="376351"/>
                  </a:lnTo>
                  <a:lnTo>
                    <a:pt x="114528" y="359994"/>
                  </a:lnTo>
                  <a:close/>
                </a:path>
                <a:path w="130809" h="540384">
                  <a:moveTo>
                    <a:pt x="114528" y="327266"/>
                  </a:moveTo>
                  <a:lnTo>
                    <a:pt x="98171" y="327266"/>
                  </a:lnTo>
                  <a:lnTo>
                    <a:pt x="98171" y="343623"/>
                  </a:lnTo>
                  <a:lnTo>
                    <a:pt x="114528" y="343623"/>
                  </a:lnTo>
                  <a:lnTo>
                    <a:pt x="114528" y="327266"/>
                  </a:lnTo>
                  <a:close/>
                </a:path>
                <a:path w="130809" h="540384">
                  <a:moveTo>
                    <a:pt x="114528" y="294551"/>
                  </a:moveTo>
                  <a:lnTo>
                    <a:pt x="98171" y="294551"/>
                  </a:lnTo>
                  <a:lnTo>
                    <a:pt x="98171" y="310908"/>
                  </a:lnTo>
                  <a:lnTo>
                    <a:pt x="114528" y="310908"/>
                  </a:lnTo>
                  <a:lnTo>
                    <a:pt x="114528" y="294551"/>
                  </a:lnTo>
                  <a:close/>
                </a:path>
                <a:path w="130809" h="540384">
                  <a:moveTo>
                    <a:pt x="114528" y="261823"/>
                  </a:moveTo>
                  <a:lnTo>
                    <a:pt x="98171" y="261823"/>
                  </a:lnTo>
                  <a:lnTo>
                    <a:pt x="98171" y="278180"/>
                  </a:lnTo>
                  <a:lnTo>
                    <a:pt x="114528" y="278180"/>
                  </a:lnTo>
                  <a:lnTo>
                    <a:pt x="114528" y="261823"/>
                  </a:lnTo>
                  <a:close/>
                </a:path>
                <a:path w="130809" h="540384">
                  <a:moveTo>
                    <a:pt x="114528" y="163639"/>
                  </a:moveTo>
                  <a:lnTo>
                    <a:pt x="98171" y="163639"/>
                  </a:lnTo>
                  <a:lnTo>
                    <a:pt x="98171" y="179997"/>
                  </a:lnTo>
                  <a:lnTo>
                    <a:pt x="114528" y="179997"/>
                  </a:lnTo>
                  <a:lnTo>
                    <a:pt x="114528" y="163639"/>
                  </a:lnTo>
                  <a:close/>
                </a:path>
                <a:path w="130809" h="540384">
                  <a:moveTo>
                    <a:pt x="114528" y="130911"/>
                  </a:moveTo>
                  <a:lnTo>
                    <a:pt x="98171" y="130911"/>
                  </a:lnTo>
                  <a:lnTo>
                    <a:pt x="98171" y="147269"/>
                  </a:lnTo>
                  <a:lnTo>
                    <a:pt x="114528" y="147269"/>
                  </a:lnTo>
                  <a:lnTo>
                    <a:pt x="114528" y="130911"/>
                  </a:lnTo>
                  <a:close/>
                </a:path>
                <a:path w="130809" h="540384">
                  <a:moveTo>
                    <a:pt x="114541" y="507250"/>
                  </a:moveTo>
                  <a:lnTo>
                    <a:pt x="114528" y="425450"/>
                  </a:lnTo>
                  <a:lnTo>
                    <a:pt x="98171" y="425450"/>
                  </a:lnTo>
                  <a:lnTo>
                    <a:pt x="98171" y="507250"/>
                  </a:lnTo>
                  <a:lnTo>
                    <a:pt x="98171" y="539991"/>
                  </a:lnTo>
                  <a:lnTo>
                    <a:pt x="114541" y="539991"/>
                  </a:lnTo>
                  <a:lnTo>
                    <a:pt x="114541" y="507250"/>
                  </a:lnTo>
                  <a:close/>
                </a:path>
                <a:path w="130809" h="540384">
                  <a:moveTo>
                    <a:pt x="114541" y="0"/>
                  </a:moveTo>
                  <a:lnTo>
                    <a:pt x="98171" y="0"/>
                  </a:lnTo>
                  <a:lnTo>
                    <a:pt x="98171" y="49098"/>
                  </a:lnTo>
                  <a:lnTo>
                    <a:pt x="98171" y="114554"/>
                  </a:lnTo>
                  <a:lnTo>
                    <a:pt x="114528" y="114554"/>
                  </a:lnTo>
                  <a:lnTo>
                    <a:pt x="114528" y="49098"/>
                  </a:lnTo>
                  <a:lnTo>
                    <a:pt x="114541" y="0"/>
                  </a:lnTo>
                  <a:close/>
                </a:path>
                <a:path w="130809" h="540384">
                  <a:moveTo>
                    <a:pt x="130784" y="196367"/>
                  </a:moveTo>
                  <a:lnTo>
                    <a:pt x="114528" y="196367"/>
                  </a:lnTo>
                  <a:lnTo>
                    <a:pt x="98171" y="196367"/>
                  </a:lnTo>
                  <a:lnTo>
                    <a:pt x="98171" y="212725"/>
                  </a:lnTo>
                  <a:lnTo>
                    <a:pt x="114427" y="212725"/>
                  </a:lnTo>
                  <a:lnTo>
                    <a:pt x="114427" y="229095"/>
                  </a:lnTo>
                  <a:lnTo>
                    <a:pt x="98171" y="229095"/>
                  </a:lnTo>
                  <a:lnTo>
                    <a:pt x="98171" y="245452"/>
                  </a:lnTo>
                  <a:lnTo>
                    <a:pt x="114528" y="245452"/>
                  </a:lnTo>
                  <a:lnTo>
                    <a:pt x="114528" y="229095"/>
                  </a:lnTo>
                  <a:lnTo>
                    <a:pt x="130784" y="229095"/>
                  </a:lnTo>
                  <a:lnTo>
                    <a:pt x="130784" y="196367"/>
                  </a:lnTo>
                  <a:close/>
                </a:path>
              </a:pathLst>
            </a:custGeom>
            <a:solidFill>
              <a:srgbClr val="2A20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4155040" y="9611410"/>
              <a:ext cx="147320" cy="540385"/>
            </a:xfrm>
            <a:custGeom>
              <a:avLst/>
              <a:gdLst/>
              <a:ahLst/>
              <a:cxnLst/>
              <a:rect l="l" t="t" r="r" b="b"/>
              <a:pathLst>
                <a:path w="147319" h="540384">
                  <a:moveTo>
                    <a:pt x="16357" y="327266"/>
                  </a:moveTo>
                  <a:lnTo>
                    <a:pt x="0" y="327266"/>
                  </a:lnTo>
                  <a:lnTo>
                    <a:pt x="0" y="359994"/>
                  </a:lnTo>
                  <a:lnTo>
                    <a:pt x="0" y="409079"/>
                  </a:lnTo>
                  <a:lnTo>
                    <a:pt x="16357" y="409079"/>
                  </a:lnTo>
                  <a:lnTo>
                    <a:pt x="16357" y="359994"/>
                  </a:lnTo>
                  <a:lnTo>
                    <a:pt x="16357" y="327266"/>
                  </a:lnTo>
                  <a:close/>
                </a:path>
                <a:path w="147319" h="540384">
                  <a:moveTo>
                    <a:pt x="16357" y="245452"/>
                  </a:moveTo>
                  <a:lnTo>
                    <a:pt x="0" y="245452"/>
                  </a:lnTo>
                  <a:lnTo>
                    <a:pt x="0" y="294538"/>
                  </a:lnTo>
                  <a:lnTo>
                    <a:pt x="16357" y="294538"/>
                  </a:lnTo>
                  <a:lnTo>
                    <a:pt x="16357" y="245452"/>
                  </a:lnTo>
                  <a:close/>
                </a:path>
                <a:path w="147319" h="540384">
                  <a:moveTo>
                    <a:pt x="16357" y="196367"/>
                  </a:moveTo>
                  <a:lnTo>
                    <a:pt x="0" y="196367"/>
                  </a:lnTo>
                  <a:lnTo>
                    <a:pt x="0" y="229095"/>
                  </a:lnTo>
                  <a:lnTo>
                    <a:pt x="16357" y="229095"/>
                  </a:lnTo>
                  <a:lnTo>
                    <a:pt x="16357" y="196367"/>
                  </a:lnTo>
                  <a:close/>
                </a:path>
                <a:path w="147319" h="540384">
                  <a:moveTo>
                    <a:pt x="32740" y="441807"/>
                  </a:moveTo>
                  <a:lnTo>
                    <a:pt x="16383" y="441807"/>
                  </a:lnTo>
                  <a:lnTo>
                    <a:pt x="16383" y="507263"/>
                  </a:lnTo>
                  <a:lnTo>
                    <a:pt x="32740" y="507263"/>
                  </a:lnTo>
                  <a:lnTo>
                    <a:pt x="32740" y="441807"/>
                  </a:lnTo>
                  <a:close/>
                </a:path>
                <a:path w="147319" h="540384">
                  <a:moveTo>
                    <a:pt x="32740" y="392722"/>
                  </a:moveTo>
                  <a:lnTo>
                    <a:pt x="16383" y="392722"/>
                  </a:lnTo>
                  <a:lnTo>
                    <a:pt x="16383" y="425450"/>
                  </a:lnTo>
                  <a:lnTo>
                    <a:pt x="32740" y="425450"/>
                  </a:lnTo>
                  <a:lnTo>
                    <a:pt x="32740" y="392722"/>
                  </a:lnTo>
                  <a:close/>
                </a:path>
                <a:path w="147319" h="540384">
                  <a:moveTo>
                    <a:pt x="32740" y="327266"/>
                  </a:moveTo>
                  <a:lnTo>
                    <a:pt x="16383" y="327266"/>
                  </a:lnTo>
                  <a:lnTo>
                    <a:pt x="16383" y="359994"/>
                  </a:lnTo>
                  <a:lnTo>
                    <a:pt x="32740" y="359994"/>
                  </a:lnTo>
                  <a:lnTo>
                    <a:pt x="32740" y="327266"/>
                  </a:lnTo>
                  <a:close/>
                </a:path>
                <a:path w="147319" h="540384">
                  <a:moveTo>
                    <a:pt x="32740" y="245452"/>
                  </a:moveTo>
                  <a:lnTo>
                    <a:pt x="16383" y="245452"/>
                  </a:lnTo>
                  <a:lnTo>
                    <a:pt x="16383" y="278180"/>
                  </a:lnTo>
                  <a:lnTo>
                    <a:pt x="32740" y="278180"/>
                  </a:lnTo>
                  <a:lnTo>
                    <a:pt x="32740" y="245452"/>
                  </a:lnTo>
                  <a:close/>
                </a:path>
                <a:path w="147319" h="540384">
                  <a:moveTo>
                    <a:pt x="32740" y="147281"/>
                  </a:moveTo>
                  <a:lnTo>
                    <a:pt x="16383" y="147281"/>
                  </a:lnTo>
                  <a:lnTo>
                    <a:pt x="16383" y="163639"/>
                  </a:lnTo>
                  <a:lnTo>
                    <a:pt x="32740" y="163639"/>
                  </a:lnTo>
                  <a:lnTo>
                    <a:pt x="32740" y="147281"/>
                  </a:lnTo>
                  <a:close/>
                </a:path>
                <a:path w="147319" h="540384">
                  <a:moveTo>
                    <a:pt x="32740" y="32740"/>
                  </a:moveTo>
                  <a:lnTo>
                    <a:pt x="16383" y="32740"/>
                  </a:lnTo>
                  <a:lnTo>
                    <a:pt x="16383" y="49098"/>
                  </a:lnTo>
                  <a:lnTo>
                    <a:pt x="16383" y="130911"/>
                  </a:lnTo>
                  <a:lnTo>
                    <a:pt x="32740" y="130911"/>
                  </a:lnTo>
                  <a:lnTo>
                    <a:pt x="32740" y="49098"/>
                  </a:lnTo>
                  <a:lnTo>
                    <a:pt x="32740" y="32740"/>
                  </a:lnTo>
                  <a:close/>
                </a:path>
                <a:path w="147319" h="540384">
                  <a:moveTo>
                    <a:pt x="32753" y="523621"/>
                  </a:moveTo>
                  <a:lnTo>
                    <a:pt x="16383" y="523621"/>
                  </a:lnTo>
                  <a:lnTo>
                    <a:pt x="16383" y="539991"/>
                  </a:lnTo>
                  <a:lnTo>
                    <a:pt x="32753" y="539991"/>
                  </a:lnTo>
                  <a:lnTo>
                    <a:pt x="32753" y="523621"/>
                  </a:lnTo>
                  <a:close/>
                </a:path>
                <a:path w="147319" h="540384">
                  <a:moveTo>
                    <a:pt x="49123" y="523621"/>
                  </a:moveTo>
                  <a:lnTo>
                    <a:pt x="32766" y="523621"/>
                  </a:lnTo>
                  <a:lnTo>
                    <a:pt x="32766" y="539991"/>
                  </a:lnTo>
                  <a:lnTo>
                    <a:pt x="49123" y="539991"/>
                  </a:lnTo>
                  <a:lnTo>
                    <a:pt x="49123" y="523621"/>
                  </a:lnTo>
                  <a:close/>
                </a:path>
                <a:path w="147319" h="540384">
                  <a:moveTo>
                    <a:pt x="49123" y="474535"/>
                  </a:moveTo>
                  <a:lnTo>
                    <a:pt x="32766" y="474535"/>
                  </a:lnTo>
                  <a:lnTo>
                    <a:pt x="32766" y="507263"/>
                  </a:lnTo>
                  <a:lnTo>
                    <a:pt x="49123" y="507263"/>
                  </a:lnTo>
                  <a:lnTo>
                    <a:pt x="49123" y="474535"/>
                  </a:lnTo>
                  <a:close/>
                </a:path>
                <a:path w="147319" h="540384">
                  <a:moveTo>
                    <a:pt x="49123" y="392722"/>
                  </a:moveTo>
                  <a:lnTo>
                    <a:pt x="32766" y="392722"/>
                  </a:lnTo>
                  <a:lnTo>
                    <a:pt x="32766" y="425450"/>
                  </a:lnTo>
                  <a:lnTo>
                    <a:pt x="32766" y="441807"/>
                  </a:lnTo>
                  <a:lnTo>
                    <a:pt x="49123" y="441807"/>
                  </a:lnTo>
                  <a:lnTo>
                    <a:pt x="49123" y="425450"/>
                  </a:lnTo>
                  <a:lnTo>
                    <a:pt x="49123" y="392722"/>
                  </a:lnTo>
                  <a:close/>
                </a:path>
                <a:path w="147319" h="540384">
                  <a:moveTo>
                    <a:pt x="49123" y="310908"/>
                  </a:moveTo>
                  <a:lnTo>
                    <a:pt x="32766" y="310908"/>
                  </a:lnTo>
                  <a:lnTo>
                    <a:pt x="32766" y="327266"/>
                  </a:lnTo>
                  <a:lnTo>
                    <a:pt x="49123" y="327266"/>
                  </a:lnTo>
                  <a:lnTo>
                    <a:pt x="49123" y="310908"/>
                  </a:lnTo>
                  <a:close/>
                </a:path>
                <a:path w="147319" h="540384">
                  <a:moveTo>
                    <a:pt x="49123" y="261823"/>
                  </a:moveTo>
                  <a:lnTo>
                    <a:pt x="32766" y="261823"/>
                  </a:lnTo>
                  <a:lnTo>
                    <a:pt x="32766" y="278180"/>
                  </a:lnTo>
                  <a:lnTo>
                    <a:pt x="49123" y="278180"/>
                  </a:lnTo>
                  <a:lnTo>
                    <a:pt x="49123" y="261823"/>
                  </a:lnTo>
                  <a:close/>
                </a:path>
                <a:path w="147319" h="540384">
                  <a:moveTo>
                    <a:pt x="49123" y="196367"/>
                  </a:moveTo>
                  <a:lnTo>
                    <a:pt x="32766" y="196367"/>
                  </a:lnTo>
                  <a:lnTo>
                    <a:pt x="32766" y="245452"/>
                  </a:lnTo>
                  <a:lnTo>
                    <a:pt x="49123" y="245452"/>
                  </a:lnTo>
                  <a:lnTo>
                    <a:pt x="49123" y="196367"/>
                  </a:lnTo>
                  <a:close/>
                </a:path>
                <a:path w="147319" h="540384">
                  <a:moveTo>
                    <a:pt x="49123" y="147281"/>
                  </a:moveTo>
                  <a:lnTo>
                    <a:pt x="32766" y="147281"/>
                  </a:lnTo>
                  <a:lnTo>
                    <a:pt x="32766" y="180009"/>
                  </a:lnTo>
                  <a:lnTo>
                    <a:pt x="49123" y="180009"/>
                  </a:lnTo>
                  <a:lnTo>
                    <a:pt x="49123" y="147281"/>
                  </a:lnTo>
                  <a:close/>
                </a:path>
                <a:path w="147319" h="540384">
                  <a:moveTo>
                    <a:pt x="49123" y="114554"/>
                  </a:moveTo>
                  <a:lnTo>
                    <a:pt x="32766" y="114554"/>
                  </a:lnTo>
                  <a:lnTo>
                    <a:pt x="32766" y="130911"/>
                  </a:lnTo>
                  <a:lnTo>
                    <a:pt x="49123" y="130911"/>
                  </a:lnTo>
                  <a:lnTo>
                    <a:pt x="49123" y="114554"/>
                  </a:lnTo>
                  <a:close/>
                </a:path>
                <a:path w="147319" h="540384">
                  <a:moveTo>
                    <a:pt x="49123" y="49098"/>
                  </a:moveTo>
                  <a:lnTo>
                    <a:pt x="32766" y="49098"/>
                  </a:lnTo>
                  <a:lnTo>
                    <a:pt x="32766" y="98183"/>
                  </a:lnTo>
                  <a:lnTo>
                    <a:pt x="49123" y="98183"/>
                  </a:lnTo>
                  <a:lnTo>
                    <a:pt x="49123" y="49098"/>
                  </a:lnTo>
                  <a:close/>
                </a:path>
                <a:path w="147319" h="540384">
                  <a:moveTo>
                    <a:pt x="65506" y="458177"/>
                  </a:moveTo>
                  <a:lnTo>
                    <a:pt x="49149" y="458177"/>
                  </a:lnTo>
                  <a:lnTo>
                    <a:pt x="49149" y="490905"/>
                  </a:lnTo>
                  <a:lnTo>
                    <a:pt x="65506" y="490905"/>
                  </a:lnTo>
                  <a:lnTo>
                    <a:pt x="65506" y="458177"/>
                  </a:lnTo>
                  <a:close/>
                </a:path>
                <a:path w="147319" h="540384">
                  <a:moveTo>
                    <a:pt x="65506" y="343636"/>
                  </a:moveTo>
                  <a:lnTo>
                    <a:pt x="49149" y="343636"/>
                  </a:lnTo>
                  <a:lnTo>
                    <a:pt x="49149" y="359994"/>
                  </a:lnTo>
                  <a:lnTo>
                    <a:pt x="49149" y="425450"/>
                  </a:lnTo>
                  <a:lnTo>
                    <a:pt x="49149" y="441807"/>
                  </a:lnTo>
                  <a:lnTo>
                    <a:pt x="65506" y="441807"/>
                  </a:lnTo>
                  <a:lnTo>
                    <a:pt x="65506" y="425450"/>
                  </a:lnTo>
                  <a:lnTo>
                    <a:pt x="65506" y="359994"/>
                  </a:lnTo>
                  <a:lnTo>
                    <a:pt x="65506" y="343636"/>
                  </a:lnTo>
                  <a:close/>
                </a:path>
                <a:path w="147319" h="540384">
                  <a:moveTo>
                    <a:pt x="65506" y="245452"/>
                  </a:moveTo>
                  <a:lnTo>
                    <a:pt x="49149" y="245452"/>
                  </a:lnTo>
                  <a:lnTo>
                    <a:pt x="49149" y="278180"/>
                  </a:lnTo>
                  <a:lnTo>
                    <a:pt x="65506" y="278180"/>
                  </a:lnTo>
                  <a:lnTo>
                    <a:pt x="65506" y="245452"/>
                  </a:lnTo>
                  <a:close/>
                </a:path>
                <a:path w="147319" h="540384">
                  <a:moveTo>
                    <a:pt x="65506" y="163639"/>
                  </a:moveTo>
                  <a:lnTo>
                    <a:pt x="49149" y="163639"/>
                  </a:lnTo>
                  <a:lnTo>
                    <a:pt x="49149" y="229095"/>
                  </a:lnTo>
                  <a:lnTo>
                    <a:pt x="65506" y="229095"/>
                  </a:lnTo>
                  <a:lnTo>
                    <a:pt x="65506" y="163639"/>
                  </a:lnTo>
                  <a:close/>
                </a:path>
                <a:path w="147319" h="540384">
                  <a:moveTo>
                    <a:pt x="65506" y="98196"/>
                  </a:moveTo>
                  <a:lnTo>
                    <a:pt x="49149" y="98196"/>
                  </a:lnTo>
                  <a:lnTo>
                    <a:pt x="49149" y="147281"/>
                  </a:lnTo>
                  <a:lnTo>
                    <a:pt x="65506" y="147281"/>
                  </a:lnTo>
                  <a:lnTo>
                    <a:pt x="65506" y="98196"/>
                  </a:lnTo>
                  <a:close/>
                </a:path>
                <a:path w="147319" h="540384">
                  <a:moveTo>
                    <a:pt x="65506" y="65468"/>
                  </a:moveTo>
                  <a:lnTo>
                    <a:pt x="49149" y="65468"/>
                  </a:lnTo>
                  <a:lnTo>
                    <a:pt x="49149" y="81826"/>
                  </a:lnTo>
                  <a:lnTo>
                    <a:pt x="65506" y="81826"/>
                  </a:lnTo>
                  <a:lnTo>
                    <a:pt x="65506" y="65468"/>
                  </a:lnTo>
                  <a:close/>
                </a:path>
                <a:path w="147319" h="540384">
                  <a:moveTo>
                    <a:pt x="65519" y="523621"/>
                  </a:moveTo>
                  <a:lnTo>
                    <a:pt x="49149" y="523621"/>
                  </a:lnTo>
                  <a:lnTo>
                    <a:pt x="49149" y="539991"/>
                  </a:lnTo>
                  <a:lnTo>
                    <a:pt x="65519" y="539991"/>
                  </a:lnTo>
                  <a:lnTo>
                    <a:pt x="65519" y="523621"/>
                  </a:lnTo>
                  <a:close/>
                </a:path>
                <a:path w="147319" h="540384">
                  <a:moveTo>
                    <a:pt x="65519" y="0"/>
                  </a:moveTo>
                  <a:lnTo>
                    <a:pt x="49149" y="0"/>
                  </a:lnTo>
                  <a:lnTo>
                    <a:pt x="49149" y="32740"/>
                  </a:lnTo>
                  <a:lnTo>
                    <a:pt x="65519" y="32740"/>
                  </a:lnTo>
                  <a:lnTo>
                    <a:pt x="65519" y="0"/>
                  </a:lnTo>
                  <a:close/>
                </a:path>
                <a:path w="147319" h="540384">
                  <a:moveTo>
                    <a:pt x="81889" y="425450"/>
                  </a:moveTo>
                  <a:lnTo>
                    <a:pt x="65532" y="425450"/>
                  </a:lnTo>
                  <a:lnTo>
                    <a:pt x="65532" y="490905"/>
                  </a:lnTo>
                  <a:lnTo>
                    <a:pt x="81889" y="490905"/>
                  </a:lnTo>
                  <a:lnTo>
                    <a:pt x="81889" y="425450"/>
                  </a:lnTo>
                  <a:close/>
                </a:path>
                <a:path w="147319" h="540384">
                  <a:moveTo>
                    <a:pt x="81889" y="376364"/>
                  </a:moveTo>
                  <a:lnTo>
                    <a:pt x="65532" y="376364"/>
                  </a:lnTo>
                  <a:lnTo>
                    <a:pt x="65532" y="392722"/>
                  </a:lnTo>
                  <a:lnTo>
                    <a:pt x="81889" y="392722"/>
                  </a:lnTo>
                  <a:lnTo>
                    <a:pt x="81889" y="376364"/>
                  </a:lnTo>
                  <a:close/>
                </a:path>
                <a:path w="147319" h="540384">
                  <a:moveTo>
                    <a:pt x="81889" y="278180"/>
                  </a:moveTo>
                  <a:lnTo>
                    <a:pt x="65532" y="278180"/>
                  </a:lnTo>
                  <a:lnTo>
                    <a:pt x="65532" y="294538"/>
                  </a:lnTo>
                  <a:lnTo>
                    <a:pt x="81889" y="294538"/>
                  </a:lnTo>
                  <a:lnTo>
                    <a:pt x="81889" y="278180"/>
                  </a:lnTo>
                  <a:close/>
                </a:path>
                <a:path w="147319" h="540384">
                  <a:moveTo>
                    <a:pt x="81889" y="130911"/>
                  </a:moveTo>
                  <a:lnTo>
                    <a:pt x="65532" y="130911"/>
                  </a:lnTo>
                  <a:lnTo>
                    <a:pt x="65532" y="163639"/>
                  </a:lnTo>
                  <a:lnTo>
                    <a:pt x="81889" y="163639"/>
                  </a:lnTo>
                  <a:lnTo>
                    <a:pt x="81889" y="130911"/>
                  </a:lnTo>
                  <a:close/>
                </a:path>
                <a:path w="147319" h="540384">
                  <a:moveTo>
                    <a:pt x="81889" y="49098"/>
                  </a:moveTo>
                  <a:lnTo>
                    <a:pt x="65532" y="49098"/>
                  </a:lnTo>
                  <a:lnTo>
                    <a:pt x="65532" y="98183"/>
                  </a:lnTo>
                  <a:lnTo>
                    <a:pt x="81889" y="98183"/>
                  </a:lnTo>
                  <a:lnTo>
                    <a:pt x="81889" y="49098"/>
                  </a:lnTo>
                  <a:close/>
                </a:path>
                <a:path w="147319" h="540384">
                  <a:moveTo>
                    <a:pt x="81902" y="507250"/>
                  </a:moveTo>
                  <a:lnTo>
                    <a:pt x="65532" y="507250"/>
                  </a:lnTo>
                  <a:lnTo>
                    <a:pt x="65532" y="539991"/>
                  </a:lnTo>
                  <a:lnTo>
                    <a:pt x="81902" y="539991"/>
                  </a:lnTo>
                  <a:lnTo>
                    <a:pt x="81902" y="507250"/>
                  </a:lnTo>
                  <a:close/>
                </a:path>
                <a:path w="147319" h="540384">
                  <a:moveTo>
                    <a:pt x="98272" y="32740"/>
                  </a:moveTo>
                  <a:lnTo>
                    <a:pt x="81915" y="32740"/>
                  </a:lnTo>
                  <a:lnTo>
                    <a:pt x="81915" y="49098"/>
                  </a:lnTo>
                  <a:lnTo>
                    <a:pt x="81915" y="65455"/>
                  </a:lnTo>
                  <a:lnTo>
                    <a:pt x="98272" y="65455"/>
                  </a:lnTo>
                  <a:lnTo>
                    <a:pt x="98272" y="49098"/>
                  </a:lnTo>
                  <a:lnTo>
                    <a:pt x="98272" y="32740"/>
                  </a:lnTo>
                  <a:close/>
                </a:path>
                <a:path w="147319" h="540384">
                  <a:moveTo>
                    <a:pt x="114528" y="294551"/>
                  </a:moveTo>
                  <a:lnTo>
                    <a:pt x="98272" y="294551"/>
                  </a:lnTo>
                  <a:lnTo>
                    <a:pt x="81915" y="294551"/>
                  </a:lnTo>
                  <a:lnTo>
                    <a:pt x="81915" y="359994"/>
                  </a:lnTo>
                  <a:lnTo>
                    <a:pt x="81915" y="425450"/>
                  </a:lnTo>
                  <a:lnTo>
                    <a:pt x="81915" y="441807"/>
                  </a:lnTo>
                  <a:lnTo>
                    <a:pt x="98171" y="441807"/>
                  </a:lnTo>
                  <a:lnTo>
                    <a:pt x="98171" y="458165"/>
                  </a:lnTo>
                  <a:lnTo>
                    <a:pt x="114528" y="458165"/>
                  </a:lnTo>
                  <a:lnTo>
                    <a:pt x="114528" y="441807"/>
                  </a:lnTo>
                  <a:lnTo>
                    <a:pt x="98272" y="441807"/>
                  </a:lnTo>
                  <a:lnTo>
                    <a:pt x="98272" y="425450"/>
                  </a:lnTo>
                  <a:lnTo>
                    <a:pt x="114528" y="425450"/>
                  </a:lnTo>
                  <a:lnTo>
                    <a:pt x="114528" y="409092"/>
                  </a:lnTo>
                  <a:lnTo>
                    <a:pt x="98272" y="409092"/>
                  </a:lnTo>
                  <a:lnTo>
                    <a:pt x="98272" y="392722"/>
                  </a:lnTo>
                  <a:lnTo>
                    <a:pt x="114528" y="392722"/>
                  </a:lnTo>
                  <a:lnTo>
                    <a:pt x="114528" y="359994"/>
                  </a:lnTo>
                  <a:lnTo>
                    <a:pt x="98272" y="359994"/>
                  </a:lnTo>
                  <a:lnTo>
                    <a:pt x="98272" y="310908"/>
                  </a:lnTo>
                  <a:lnTo>
                    <a:pt x="114528" y="310908"/>
                  </a:lnTo>
                  <a:lnTo>
                    <a:pt x="114528" y="294551"/>
                  </a:lnTo>
                  <a:close/>
                </a:path>
                <a:path w="147319" h="540384">
                  <a:moveTo>
                    <a:pt x="114528" y="212737"/>
                  </a:moveTo>
                  <a:lnTo>
                    <a:pt x="98171" y="212737"/>
                  </a:lnTo>
                  <a:lnTo>
                    <a:pt x="98171" y="229095"/>
                  </a:lnTo>
                  <a:lnTo>
                    <a:pt x="81915" y="229095"/>
                  </a:lnTo>
                  <a:lnTo>
                    <a:pt x="81915" y="278180"/>
                  </a:lnTo>
                  <a:lnTo>
                    <a:pt x="98171" y="278180"/>
                  </a:lnTo>
                  <a:lnTo>
                    <a:pt x="114528" y="278180"/>
                  </a:lnTo>
                  <a:lnTo>
                    <a:pt x="114528" y="261823"/>
                  </a:lnTo>
                  <a:lnTo>
                    <a:pt x="98272" y="261823"/>
                  </a:lnTo>
                  <a:lnTo>
                    <a:pt x="98272" y="229095"/>
                  </a:lnTo>
                  <a:lnTo>
                    <a:pt x="114528" y="229095"/>
                  </a:lnTo>
                  <a:lnTo>
                    <a:pt x="114528" y="212737"/>
                  </a:lnTo>
                  <a:close/>
                </a:path>
                <a:path w="147319" h="540384">
                  <a:moveTo>
                    <a:pt x="114528" y="130911"/>
                  </a:moveTo>
                  <a:lnTo>
                    <a:pt x="98272" y="130911"/>
                  </a:lnTo>
                  <a:lnTo>
                    <a:pt x="98272" y="81826"/>
                  </a:lnTo>
                  <a:lnTo>
                    <a:pt x="81915" y="81826"/>
                  </a:lnTo>
                  <a:lnTo>
                    <a:pt x="81915" y="130911"/>
                  </a:lnTo>
                  <a:lnTo>
                    <a:pt x="98171" y="130911"/>
                  </a:lnTo>
                  <a:lnTo>
                    <a:pt x="98171" y="163639"/>
                  </a:lnTo>
                  <a:lnTo>
                    <a:pt x="81915" y="163639"/>
                  </a:lnTo>
                  <a:lnTo>
                    <a:pt x="81915" y="179997"/>
                  </a:lnTo>
                  <a:lnTo>
                    <a:pt x="98171" y="179997"/>
                  </a:lnTo>
                  <a:lnTo>
                    <a:pt x="98171" y="196367"/>
                  </a:lnTo>
                  <a:lnTo>
                    <a:pt x="81915" y="196367"/>
                  </a:lnTo>
                  <a:lnTo>
                    <a:pt x="81915" y="212725"/>
                  </a:lnTo>
                  <a:lnTo>
                    <a:pt x="98272" y="212725"/>
                  </a:lnTo>
                  <a:lnTo>
                    <a:pt x="98272" y="196367"/>
                  </a:lnTo>
                  <a:lnTo>
                    <a:pt x="114528" y="196367"/>
                  </a:lnTo>
                  <a:lnTo>
                    <a:pt x="114528" y="130911"/>
                  </a:lnTo>
                  <a:close/>
                </a:path>
                <a:path w="147319" h="540384">
                  <a:moveTo>
                    <a:pt x="114541" y="507250"/>
                  </a:moveTo>
                  <a:lnTo>
                    <a:pt x="98272" y="507250"/>
                  </a:lnTo>
                  <a:lnTo>
                    <a:pt x="98272" y="458177"/>
                  </a:lnTo>
                  <a:lnTo>
                    <a:pt x="81915" y="458177"/>
                  </a:lnTo>
                  <a:lnTo>
                    <a:pt x="81915" y="507276"/>
                  </a:lnTo>
                  <a:lnTo>
                    <a:pt x="98171" y="507276"/>
                  </a:lnTo>
                  <a:lnTo>
                    <a:pt x="98171" y="539991"/>
                  </a:lnTo>
                  <a:lnTo>
                    <a:pt x="114541" y="539991"/>
                  </a:lnTo>
                  <a:lnTo>
                    <a:pt x="114541" y="507250"/>
                  </a:lnTo>
                  <a:close/>
                </a:path>
                <a:path w="147319" h="540384">
                  <a:moveTo>
                    <a:pt x="130911" y="474535"/>
                  </a:moveTo>
                  <a:lnTo>
                    <a:pt x="114554" y="474535"/>
                  </a:lnTo>
                  <a:lnTo>
                    <a:pt x="114554" y="507250"/>
                  </a:lnTo>
                  <a:lnTo>
                    <a:pt x="114554" y="539991"/>
                  </a:lnTo>
                  <a:lnTo>
                    <a:pt x="130911" y="539991"/>
                  </a:lnTo>
                  <a:lnTo>
                    <a:pt x="130911" y="507263"/>
                  </a:lnTo>
                  <a:lnTo>
                    <a:pt x="130911" y="474535"/>
                  </a:lnTo>
                  <a:close/>
                </a:path>
                <a:path w="147319" h="540384">
                  <a:moveTo>
                    <a:pt x="130911" y="409092"/>
                  </a:moveTo>
                  <a:lnTo>
                    <a:pt x="114554" y="409092"/>
                  </a:lnTo>
                  <a:lnTo>
                    <a:pt x="114554" y="425450"/>
                  </a:lnTo>
                  <a:lnTo>
                    <a:pt x="114554" y="441807"/>
                  </a:lnTo>
                  <a:lnTo>
                    <a:pt x="130911" y="441807"/>
                  </a:lnTo>
                  <a:lnTo>
                    <a:pt x="130911" y="425450"/>
                  </a:lnTo>
                  <a:lnTo>
                    <a:pt x="130911" y="409092"/>
                  </a:lnTo>
                  <a:close/>
                </a:path>
                <a:path w="147319" h="540384">
                  <a:moveTo>
                    <a:pt x="130911" y="359994"/>
                  </a:moveTo>
                  <a:lnTo>
                    <a:pt x="114554" y="359994"/>
                  </a:lnTo>
                  <a:lnTo>
                    <a:pt x="114554" y="392722"/>
                  </a:lnTo>
                  <a:lnTo>
                    <a:pt x="130911" y="392722"/>
                  </a:lnTo>
                  <a:lnTo>
                    <a:pt x="130911" y="359994"/>
                  </a:lnTo>
                  <a:close/>
                </a:path>
                <a:path w="147319" h="540384">
                  <a:moveTo>
                    <a:pt x="130911" y="261823"/>
                  </a:moveTo>
                  <a:lnTo>
                    <a:pt x="114554" y="261823"/>
                  </a:lnTo>
                  <a:lnTo>
                    <a:pt x="114554" y="343636"/>
                  </a:lnTo>
                  <a:lnTo>
                    <a:pt x="130911" y="343636"/>
                  </a:lnTo>
                  <a:lnTo>
                    <a:pt x="130911" y="261823"/>
                  </a:lnTo>
                  <a:close/>
                </a:path>
                <a:path w="147319" h="540384">
                  <a:moveTo>
                    <a:pt x="130911" y="229095"/>
                  </a:moveTo>
                  <a:lnTo>
                    <a:pt x="114554" y="229095"/>
                  </a:lnTo>
                  <a:lnTo>
                    <a:pt x="114554" y="245452"/>
                  </a:lnTo>
                  <a:lnTo>
                    <a:pt x="130911" y="245452"/>
                  </a:lnTo>
                  <a:lnTo>
                    <a:pt x="130911" y="229095"/>
                  </a:lnTo>
                  <a:close/>
                </a:path>
                <a:path w="147319" h="540384">
                  <a:moveTo>
                    <a:pt x="130911" y="196367"/>
                  </a:moveTo>
                  <a:lnTo>
                    <a:pt x="114554" y="196367"/>
                  </a:lnTo>
                  <a:lnTo>
                    <a:pt x="114554" y="212725"/>
                  </a:lnTo>
                  <a:lnTo>
                    <a:pt x="130911" y="212725"/>
                  </a:lnTo>
                  <a:lnTo>
                    <a:pt x="130911" y="196367"/>
                  </a:lnTo>
                  <a:close/>
                </a:path>
                <a:path w="147319" h="540384">
                  <a:moveTo>
                    <a:pt x="130911" y="163639"/>
                  </a:moveTo>
                  <a:lnTo>
                    <a:pt x="114554" y="163639"/>
                  </a:lnTo>
                  <a:lnTo>
                    <a:pt x="114554" y="179997"/>
                  </a:lnTo>
                  <a:lnTo>
                    <a:pt x="130911" y="179997"/>
                  </a:lnTo>
                  <a:lnTo>
                    <a:pt x="130911" y="163639"/>
                  </a:lnTo>
                  <a:close/>
                </a:path>
                <a:path w="147319" h="540384">
                  <a:moveTo>
                    <a:pt x="130911" y="65468"/>
                  </a:moveTo>
                  <a:lnTo>
                    <a:pt x="114554" y="65468"/>
                  </a:lnTo>
                  <a:lnTo>
                    <a:pt x="114554" y="147294"/>
                  </a:lnTo>
                  <a:lnTo>
                    <a:pt x="130911" y="147294"/>
                  </a:lnTo>
                  <a:lnTo>
                    <a:pt x="130911" y="65468"/>
                  </a:lnTo>
                  <a:close/>
                </a:path>
                <a:path w="147319" h="540384">
                  <a:moveTo>
                    <a:pt x="130911" y="32740"/>
                  </a:moveTo>
                  <a:lnTo>
                    <a:pt x="114554" y="32740"/>
                  </a:lnTo>
                  <a:lnTo>
                    <a:pt x="114554" y="49098"/>
                  </a:lnTo>
                  <a:lnTo>
                    <a:pt x="130911" y="49098"/>
                  </a:lnTo>
                  <a:lnTo>
                    <a:pt x="130911" y="32740"/>
                  </a:lnTo>
                  <a:close/>
                </a:path>
                <a:path w="147319" h="540384">
                  <a:moveTo>
                    <a:pt x="147294" y="212737"/>
                  </a:moveTo>
                  <a:lnTo>
                    <a:pt x="130937" y="212737"/>
                  </a:lnTo>
                  <a:lnTo>
                    <a:pt x="130937" y="278193"/>
                  </a:lnTo>
                  <a:lnTo>
                    <a:pt x="147294" y="278193"/>
                  </a:lnTo>
                  <a:lnTo>
                    <a:pt x="147294" y="212737"/>
                  </a:lnTo>
                  <a:close/>
                </a:path>
                <a:path w="147319" h="540384">
                  <a:moveTo>
                    <a:pt x="147294" y="163639"/>
                  </a:moveTo>
                  <a:lnTo>
                    <a:pt x="130937" y="163639"/>
                  </a:lnTo>
                  <a:lnTo>
                    <a:pt x="130937" y="196367"/>
                  </a:lnTo>
                  <a:lnTo>
                    <a:pt x="147294" y="196367"/>
                  </a:lnTo>
                  <a:lnTo>
                    <a:pt x="147294" y="163639"/>
                  </a:lnTo>
                  <a:close/>
                </a:path>
                <a:path w="147319" h="540384">
                  <a:moveTo>
                    <a:pt x="147294" y="65468"/>
                  </a:moveTo>
                  <a:lnTo>
                    <a:pt x="130937" y="65468"/>
                  </a:lnTo>
                  <a:lnTo>
                    <a:pt x="130937" y="81826"/>
                  </a:lnTo>
                  <a:lnTo>
                    <a:pt x="147294" y="81826"/>
                  </a:lnTo>
                  <a:lnTo>
                    <a:pt x="147294" y="65468"/>
                  </a:lnTo>
                  <a:close/>
                </a:path>
                <a:path w="147319" h="540384">
                  <a:moveTo>
                    <a:pt x="147294" y="16383"/>
                  </a:moveTo>
                  <a:lnTo>
                    <a:pt x="130937" y="16383"/>
                  </a:lnTo>
                  <a:lnTo>
                    <a:pt x="130937" y="32740"/>
                  </a:lnTo>
                  <a:lnTo>
                    <a:pt x="147294" y="32740"/>
                  </a:lnTo>
                  <a:lnTo>
                    <a:pt x="147294" y="16383"/>
                  </a:lnTo>
                  <a:close/>
                </a:path>
              </a:pathLst>
            </a:custGeom>
            <a:solidFill>
              <a:srgbClr val="2A20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4285977" y="9611410"/>
              <a:ext cx="131445" cy="540385"/>
            </a:xfrm>
            <a:custGeom>
              <a:avLst/>
              <a:gdLst/>
              <a:ahLst/>
              <a:cxnLst/>
              <a:rect l="l" t="t" r="r" b="b"/>
              <a:pathLst>
                <a:path w="131444" h="540384">
                  <a:moveTo>
                    <a:pt x="16357" y="458177"/>
                  </a:moveTo>
                  <a:lnTo>
                    <a:pt x="0" y="458177"/>
                  </a:lnTo>
                  <a:lnTo>
                    <a:pt x="0" y="507276"/>
                  </a:lnTo>
                  <a:lnTo>
                    <a:pt x="16357" y="507276"/>
                  </a:lnTo>
                  <a:lnTo>
                    <a:pt x="16357" y="458177"/>
                  </a:lnTo>
                  <a:close/>
                </a:path>
                <a:path w="131444" h="540384">
                  <a:moveTo>
                    <a:pt x="16357" y="425450"/>
                  </a:moveTo>
                  <a:lnTo>
                    <a:pt x="0" y="425450"/>
                  </a:lnTo>
                  <a:lnTo>
                    <a:pt x="0" y="441807"/>
                  </a:lnTo>
                  <a:lnTo>
                    <a:pt x="16357" y="441807"/>
                  </a:lnTo>
                  <a:lnTo>
                    <a:pt x="16357" y="425450"/>
                  </a:lnTo>
                  <a:close/>
                </a:path>
                <a:path w="131444" h="540384">
                  <a:moveTo>
                    <a:pt x="16357" y="343636"/>
                  </a:moveTo>
                  <a:lnTo>
                    <a:pt x="0" y="343636"/>
                  </a:lnTo>
                  <a:lnTo>
                    <a:pt x="0" y="359994"/>
                  </a:lnTo>
                  <a:lnTo>
                    <a:pt x="16357" y="359994"/>
                  </a:lnTo>
                  <a:lnTo>
                    <a:pt x="16357" y="343636"/>
                  </a:lnTo>
                  <a:close/>
                </a:path>
                <a:path w="131444" h="540384">
                  <a:moveTo>
                    <a:pt x="16357" y="294551"/>
                  </a:moveTo>
                  <a:lnTo>
                    <a:pt x="0" y="294551"/>
                  </a:lnTo>
                  <a:lnTo>
                    <a:pt x="0" y="310908"/>
                  </a:lnTo>
                  <a:lnTo>
                    <a:pt x="16357" y="310908"/>
                  </a:lnTo>
                  <a:lnTo>
                    <a:pt x="16357" y="294551"/>
                  </a:lnTo>
                  <a:close/>
                </a:path>
                <a:path w="131444" h="540384">
                  <a:moveTo>
                    <a:pt x="16357" y="212737"/>
                  </a:moveTo>
                  <a:lnTo>
                    <a:pt x="0" y="212737"/>
                  </a:lnTo>
                  <a:lnTo>
                    <a:pt x="0" y="278193"/>
                  </a:lnTo>
                  <a:lnTo>
                    <a:pt x="16357" y="278193"/>
                  </a:lnTo>
                  <a:lnTo>
                    <a:pt x="16357" y="212737"/>
                  </a:lnTo>
                  <a:close/>
                </a:path>
                <a:path w="131444" h="540384">
                  <a:moveTo>
                    <a:pt x="32740" y="490905"/>
                  </a:moveTo>
                  <a:lnTo>
                    <a:pt x="16383" y="490905"/>
                  </a:lnTo>
                  <a:lnTo>
                    <a:pt x="16383" y="507263"/>
                  </a:lnTo>
                  <a:lnTo>
                    <a:pt x="16383" y="523621"/>
                  </a:lnTo>
                  <a:lnTo>
                    <a:pt x="32740" y="523621"/>
                  </a:lnTo>
                  <a:lnTo>
                    <a:pt x="32740" y="507263"/>
                  </a:lnTo>
                  <a:lnTo>
                    <a:pt x="32740" y="490905"/>
                  </a:lnTo>
                  <a:close/>
                </a:path>
                <a:path w="131444" h="540384">
                  <a:moveTo>
                    <a:pt x="32740" y="409092"/>
                  </a:moveTo>
                  <a:lnTo>
                    <a:pt x="16383" y="409092"/>
                  </a:lnTo>
                  <a:lnTo>
                    <a:pt x="16383" y="425450"/>
                  </a:lnTo>
                  <a:lnTo>
                    <a:pt x="16383" y="441807"/>
                  </a:lnTo>
                  <a:lnTo>
                    <a:pt x="32740" y="441807"/>
                  </a:lnTo>
                  <a:lnTo>
                    <a:pt x="32740" y="425450"/>
                  </a:lnTo>
                  <a:lnTo>
                    <a:pt x="32740" y="409092"/>
                  </a:lnTo>
                  <a:close/>
                </a:path>
                <a:path w="131444" h="540384">
                  <a:moveTo>
                    <a:pt x="32740" y="376364"/>
                  </a:moveTo>
                  <a:lnTo>
                    <a:pt x="16383" y="376364"/>
                  </a:lnTo>
                  <a:lnTo>
                    <a:pt x="16383" y="392722"/>
                  </a:lnTo>
                  <a:lnTo>
                    <a:pt x="32740" y="392722"/>
                  </a:lnTo>
                  <a:lnTo>
                    <a:pt x="32740" y="376364"/>
                  </a:lnTo>
                  <a:close/>
                </a:path>
                <a:path w="131444" h="540384">
                  <a:moveTo>
                    <a:pt x="32740" y="343636"/>
                  </a:moveTo>
                  <a:lnTo>
                    <a:pt x="16383" y="343636"/>
                  </a:lnTo>
                  <a:lnTo>
                    <a:pt x="16383" y="359994"/>
                  </a:lnTo>
                  <a:lnTo>
                    <a:pt x="32740" y="359994"/>
                  </a:lnTo>
                  <a:lnTo>
                    <a:pt x="32740" y="343636"/>
                  </a:lnTo>
                  <a:close/>
                </a:path>
                <a:path w="131444" h="540384">
                  <a:moveTo>
                    <a:pt x="32740" y="278180"/>
                  </a:moveTo>
                  <a:lnTo>
                    <a:pt x="16383" y="278180"/>
                  </a:lnTo>
                  <a:lnTo>
                    <a:pt x="16383" y="327266"/>
                  </a:lnTo>
                  <a:lnTo>
                    <a:pt x="32740" y="327266"/>
                  </a:lnTo>
                  <a:lnTo>
                    <a:pt x="32740" y="278180"/>
                  </a:lnTo>
                  <a:close/>
                </a:path>
                <a:path w="131444" h="540384">
                  <a:moveTo>
                    <a:pt x="32740" y="229095"/>
                  </a:moveTo>
                  <a:lnTo>
                    <a:pt x="16383" y="229095"/>
                  </a:lnTo>
                  <a:lnTo>
                    <a:pt x="16383" y="245452"/>
                  </a:lnTo>
                  <a:lnTo>
                    <a:pt x="32740" y="245452"/>
                  </a:lnTo>
                  <a:lnTo>
                    <a:pt x="32740" y="229095"/>
                  </a:lnTo>
                  <a:close/>
                </a:path>
                <a:path w="131444" h="540384">
                  <a:moveTo>
                    <a:pt x="32740" y="163639"/>
                  </a:moveTo>
                  <a:lnTo>
                    <a:pt x="16383" y="163639"/>
                  </a:lnTo>
                  <a:lnTo>
                    <a:pt x="16383" y="212725"/>
                  </a:lnTo>
                  <a:lnTo>
                    <a:pt x="32740" y="212725"/>
                  </a:lnTo>
                  <a:lnTo>
                    <a:pt x="32740" y="163639"/>
                  </a:lnTo>
                  <a:close/>
                </a:path>
                <a:path w="131444" h="540384">
                  <a:moveTo>
                    <a:pt x="32740" y="98196"/>
                  </a:moveTo>
                  <a:lnTo>
                    <a:pt x="16383" y="98196"/>
                  </a:lnTo>
                  <a:lnTo>
                    <a:pt x="16383" y="130924"/>
                  </a:lnTo>
                  <a:lnTo>
                    <a:pt x="32740" y="130924"/>
                  </a:lnTo>
                  <a:lnTo>
                    <a:pt x="32740" y="98196"/>
                  </a:lnTo>
                  <a:close/>
                </a:path>
                <a:path w="131444" h="540384">
                  <a:moveTo>
                    <a:pt x="32740" y="65468"/>
                  </a:moveTo>
                  <a:lnTo>
                    <a:pt x="16383" y="65468"/>
                  </a:lnTo>
                  <a:lnTo>
                    <a:pt x="16383" y="81826"/>
                  </a:lnTo>
                  <a:lnTo>
                    <a:pt x="32740" y="81826"/>
                  </a:lnTo>
                  <a:lnTo>
                    <a:pt x="32740" y="65468"/>
                  </a:lnTo>
                  <a:close/>
                </a:path>
                <a:path w="131444" h="540384">
                  <a:moveTo>
                    <a:pt x="32740" y="0"/>
                  </a:moveTo>
                  <a:lnTo>
                    <a:pt x="16383" y="0"/>
                  </a:lnTo>
                  <a:lnTo>
                    <a:pt x="16383" y="49098"/>
                  </a:lnTo>
                  <a:lnTo>
                    <a:pt x="32740" y="49098"/>
                  </a:lnTo>
                  <a:lnTo>
                    <a:pt x="32740" y="0"/>
                  </a:lnTo>
                  <a:close/>
                </a:path>
                <a:path w="131444" h="540384">
                  <a:moveTo>
                    <a:pt x="49123" y="458177"/>
                  </a:moveTo>
                  <a:lnTo>
                    <a:pt x="32766" y="458177"/>
                  </a:lnTo>
                  <a:lnTo>
                    <a:pt x="32766" y="507276"/>
                  </a:lnTo>
                  <a:lnTo>
                    <a:pt x="49123" y="507276"/>
                  </a:lnTo>
                  <a:lnTo>
                    <a:pt x="49123" y="458177"/>
                  </a:lnTo>
                  <a:close/>
                </a:path>
                <a:path w="131444" h="540384">
                  <a:moveTo>
                    <a:pt x="49123" y="392722"/>
                  </a:moveTo>
                  <a:lnTo>
                    <a:pt x="32766" y="392722"/>
                  </a:lnTo>
                  <a:lnTo>
                    <a:pt x="32766" y="425450"/>
                  </a:lnTo>
                  <a:lnTo>
                    <a:pt x="49123" y="425450"/>
                  </a:lnTo>
                  <a:lnTo>
                    <a:pt x="49123" y="392722"/>
                  </a:lnTo>
                  <a:close/>
                </a:path>
                <a:path w="131444" h="540384">
                  <a:moveTo>
                    <a:pt x="49123" y="359994"/>
                  </a:moveTo>
                  <a:lnTo>
                    <a:pt x="32766" y="359994"/>
                  </a:lnTo>
                  <a:lnTo>
                    <a:pt x="32766" y="376351"/>
                  </a:lnTo>
                  <a:lnTo>
                    <a:pt x="49123" y="376351"/>
                  </a:lnTo>
                  <a:lnTo>
                    <a:pt x="49123" y="359994"/>
                  </a:lnTo>
                  <a:close/>
                </a:path>
                <a:path w="131444" h="540384">
                  <a:moveTo>
                    <a:pt x="49123" y="327266"/>
                  </a:moveTo>
                  <a:lnTo>
                    <a:pt x="32766" y="327266"/>
                  </a:lnTo>
                  <a:lnTo>
                    <a:pt x="32766" y="343623"/>
                  </a:lnTo>
                  <a:lnTo>
                    <a:pt x="49123" y="343623"/>
                  </a:lnTo>
                  <a:lnTo>
                    <a:pt x="49123" y="327266"/>
                  </a:lnTo>
                  <a:close/>
                </a:path>
                <a:path w="131444" h="540384">
                  <a:moveTo>
                    <a:pt x="49123" y="261823"/>
                  </a:moveTo>
                  <a:lnTo>
                    <a:pt x="32766" y="261823"/>
                  </a:lnTo>
                  <a:lnTo>
                    <a:pt x="32766" y="278180"/>
                  </a:lnTo>
                  <a:lnTo>
                    <a:pt x="49123" y="278180"/>
                  </a:lnTo>
                  <a:lnTo>
                    <a:pt x="49123" y="261823"/>
                  </a:lnTo>
                  <a:close/>
                </a:path>
                <a:path w="131444" h="540384">
                  <a:moveTo>
                    <a:pt x="49123" y="196367"/>
                  </a:moveTo>
                  <a:lnTo>
                    <a:pt x="32766" y="196367"/>
                  </a:lnTo>
                  <a:lnTo>
                    <a:pt x="32766" y="212725"/>
                  </a:lnTo>
                  <a:lnTo>
                    <a:pt x="49123" y="212725"/>
                  </a:lnTo>
                  <a:lnTo>
                    <a:pt x="49123" y="196367"/>
                  </a:lnTo>
                  <a:close/>
                </a:path>
                <a:path w="131444" h="540384">
                  <a:moveTo>
                    <a:pt x="49123" y="130911"/>
                  </a:moveTo>
                  <a:lnTo>
                    <a:pt x="32766" y="130911"/>
                  </a:lnTo>
                  <a:lnTo>
                    <a:pt x="32766" y="147269"/>
                  </a:lnTo>
                  <a:lnTo>
                    <a:pt x="49123" y="147269"/>
                  </a:lnTo>
                  <a:lnTo>
                    <a:pt x="49123" y="130911"/>
                  </a:lnTo>
                  <a:close/>
                </a:path>
                <a:path w="131444" h="540384">
                  <a:moveTo>
                    <a:pt x="49123" y="49098"/>
                  </a:moveTo>
                  <a:lnTo>
                    <a:pt x="32766" y="49098"/>
                  </a:lnTo>
                  <a:lnTo>
                    <a:pt x="32766" y="65455"/>
                  </a:lnTo>
                  <a:lnTo>
                    <a:pt x="49123" y="65455"/>
                  </a:lnTo>
                  <a:lnTo>
                    <a:pt x="49123" y="49098"/>
                  </a:lnTo>
                  <a:close/>
                </a:path>
                <a:path w="131444" h="540384">
                  <a:moveTo>
                    <a:pt x="49136" y="523621"/>
                  </a:moveTo>
                  <a:lnTo>
                    <a:pt x="32766" y="523621"/>
                  </a:lnTo>
                  <a:lnTo>
                    <a:pt x="32766" y="539991"/>
                  </a:lnTo>
                  <a:lnTo>
                    <a:pt x="49136" y="539991"/>
                  </a:lnTo>
                  <a:lnTo>
                    <a:pt x="49136" y="523621"/>
                  </a:lnTo>
                  <a:close/>
                </a:path>
                <a:path w="131444" h="540384">
                  <a:moveTo>
                    <a:pt x="49136" y="0"/>
                  </a:moveTo>
                  <a:lnTo>
                    <a:pt x="32766" y="0"/>
                  </a:lnTo>
                  <a:lnTo>
                    <a:pt x="32766" y="16370"/>
                  </a:lnTo>
                  <a:lnTo>
                    <a:pt x="49136" y="16370"/>
                  </a:lnTo>
                  <a:lnTo>
                    <a:pt x="49136" y="0"/>
                  </a:lnTo>
                  <a:close/>
                </a:path>
                <a:path w="131444" h="540384">
                  <a:moveTo>
                    <a:pt x="65519" y="0"/>
                  </a:moveTo>
                  <a:lnTo>
                    <a:pt x="49149" y="0"/>
                  </a:lnTo>
                  <a:lnTo>
                    <a:pt x="49149" y="16370"/>
                  </a:lnTo>
                  <a:lnTo>
                    <a:pt x="65519" y="16370"/>
                  </a:lnTo>
                  <a:lnTo>
                    <a:pt x="65519" y="0"/>
                  </a:lnTo>
                  <a:close/>
                </a:path>
                <a:path w="131444" h="540384">
                  <a:moveTo>
                    <a:pt x="81762" y="507263"/>
                  </a:moveTo>
                  <a:lnTo>
                    <a:pt x="65506" y="507263"/>
                  </a:lnTo>
                  <a:lnTo>
                    <a:pt x="49149" y="507263"/>
                  </a:lnTo>
                  <a:lnTo>
                    <a:pt x="49149" y="523621"/>
                  </a:lnTo>
                  <a:lnTo>
                    <a:pt x="65405" y="523621"/>
                  </a:lnTo>
                  <a:lnTo>
                    <a:pt x="81762" y="523621"/>
                  </a:lnTo>
                  <a:lnTo>
                    <a:pt x="81762" y="507263"/>
                  </a:lnTo>
                  <a:close/>
                </a:path>
                <a:path w="131444" h="540384">
                  <a:moveTo>
                    <a:pt x="81762" y="474535"/>
                  </a:moveTo>
                  <a:lnTo>
                    <a:pt x="65506" y="474535"/>
                  </a:lnTo>
                  <a:lnTo>
                    <a:pt x="65506" y="458177"/>
                  </a:lnTo>
                  <a:lnTo>
                    <a:pt x="49149" y="458177"/>
                  </a:lnTo>
                  <a:lnTo>
                    <a:pt x="49149" y="490905"/>
                  </a:lnTo>
                  <a:lnTo>
                    <a:pt x="65506" y="490905"/>
                  </a:lnTo>
                  <a:lnTo>
                    <a:pt x="81762" y="490893"/>
                  </a:lnTo>
                  <a:lnTo>
                    <a:pt x="81762" y="474535"/>
                  </a:lnTo>
                  <a:close/>
                </a:path>
                <a:path w="131444" h="540384">
                  <a:moveTo>
                    <a:pt x="81762" y="343636"/>
                  </a:moveTo>
                  <a:lnTo>
                    <a:pt x="65506" y="343636"/>
                  </a:lnTo>
                  <a:lnTo>
                    <a:pt x="49149" y="343636"/>
                  </a:lnTo>
                  <a:lnTo>
                    <a:pt x="49149" y="359994"/>
                  </a:lnTo>
                  <a:lnTo>
                    <a:pt x="49149" y="425450"/>
                  </a:lnTo>
                  <a:lnTo>
                    <a:pt x="49149" y="441807"/>
                  </a:lnTo>
                  <a:lnTo>
                    <a:pt x="65506" y="441807"/>
                  </a:lnTo>
                  <a:lnTo>
                    <a:pt x="65506" y="425450"/>
                  </a:lnTo>
                  <a:lnTo>
                    <a:pt x="81762" y="425450"/>
                  </a:lnTo>
                  <a:lnTo>
                    <a:pt x="81762" y="409092"/>
                  </a:lnTo>
                  <a:lnTo>
                    <a:pt x="65506" y="409092"/>
                  </a:lnTo>
                  <a:lnTo>
                    <a:pt x="65506" y="359994"/>
                  </a:lnTo>
                  <a:lnTo>
                    <a:pt x="81762" y="359994"/>
                  </a:lnTo>
                  <a:lnTo>
                    <a:pt x="81762" y="343636"/>
                  </a:lnTo>
                  <a:close/>
                </a:path>
                <a:path w="131444" h="540384">
                  <a:moveTo>
                    <a:pt x="81762" y="278180"/>
                  </a:moveTo>
                  <a:lnTo>
                    <a:pt x="65405" y="278180"/>
                  </a:lnTo>
                  <a:lnTo>
                    <a:pt x="65405" y="294538"/>
                  </a:lnTo>
                  <a:lnTo>
                    <a:pt x="81762" y="294538"/>
                  </a:lnTo>
                  <a:lnTo>
                    <a:pt x="81762" y="278180"/>
                  </a:lnTo>
                  <a:close/>
                </a:path>
                <a:path w="131444" h="540384">
                  <a:moveTo>
                    <a:pt x="81762" y="212737"/>
                  </a:moveTo>
                  <a:lnTo>
                    <a:pt x="65405" y="212737"/>
                  </a:lnTo>
                  <a:lnTo>
                    <a:pt x="65405" y="229095"/>
                  </a:lnTo>
                  <a:lnTo>
                    <a:pt x="49149" y="229095"/>
                  </a:lnTo>
                  <a:lnTo>
                    <a:pt x="49149" y="245452"/>
                  </a:lnTo>
                  <a:lnTo>
                    <a:pt x="65405" y="245452"/>
                  </a:lnTo>
                  <a:lnTo>
                    <a:pt x="65405" y="261810"/>
                  </a:lnTo>
                  <a:lnTo>
                    <a:pt x="81762" y="261810"/>
                  </a:lnTo>
                  <a:lnTo>
                    <a:pt x="81762" y="245452"/>
                  </a:lnTo>
                  <a:lnTo>
                    <a:pt x="65506" y="245452"/>
                  </a:lnTo>
                  <a:lnTo>
                    <a:pt x="65506" y="229095"/>
                  </a:lnTo>
                  <a:lnTo>
                    <a:pt x="81762" y="229095"/>
                  </a:lnTo>
                  <a:lnTo>
                    <a:pt x="81762" y="212737"/>
                  </a:lnTo>
                  <a:close/>
                </a:path>
                <a:path w="131444" h="540384">
                  <a:moveTo>
                    <a:pt x="81762" y="114554"/>
                  </a:moveTo>
                  <a:lnTo>
                    <a:pt x="65506" y="114554"/>
                  </a:lnTo>
                  <a:lnTo>
                    <a:pt x="65506" y="98196"/>
                  </a:lnTo>
                  <a:lnTo>
                    <a:pt x="49149" y="98196"/>
                  </a:lnTo>
                  <a:lnTo>
                    <a:pt x="49149" y="114554"/>
                  </a:lnTo>
                  <a:lnTo>
                    <a:pt x="65405" y="114554"/>
                  </a:lnTo>
                  <a:lnTo>
                    <a:pt x="65405" y="147281"/>
                  </a:lnTo>
                  <a:lnTo>
                    <a:pt x="49149" y="147281"/>
                  </a:lnTo>
                  <a:lnTo>
                    <a:pt x="49149" y="180009"/>
                  </a:lnTo>
                  <a:lnTo>
                    <a:pt x="65506" y="180009"/>
                  </a:lnTo>
                  <a:lnTo>
                    <a:pt x="65506" y="163639"/>
                  </a:lnTo>
                  <a:lnTo>
                    <a:pt x="81762" y="163639"/>
                  </a:lnTo>
                  <a:lnTo>
                    <a:pt x="81762" y="114554"/>
                  </a:lnTo>
                  <a:close/>
                </a:path>
                <a:path w="131444" h="540384">
                  <a:moveTo>
                    <a:pt x="81762" y="65468"/>
                  </a:moveTo>
                  <a:lnTo>
                    <a:pt x="65506" y="65468"/>
                  </a:lnTo>
                  <a:lnTo>
                    <a:pt x="49149" y="65468"/>
                  </a:lnTo>
                  <a:lnTo>
                    <a:pt x="49149" y="81826"/>
                  </a:lnTo>
                  <a:lnTo>
                    <a:pt x="65405" y="81826"/>
                  </a:lnTo>
                  <a:lnTo>
                    <a:pt x="81762" y="81826"/>
                  </a:lnTo>
                  <a:lnTo>
                    <a:pt x="81762" y="65468"/>
                  </a:lnTo>
                  <a:close/>
                </a:path>
                <a:path w="131444" h="540384">
                  <a:moveTo>
                    <a:pt x="81762" y="32740"/>
                  </a:moveTo>
                  <a:lnTo>
                    <a:pt x="65405" y="32740"/>
                  </a:lnTo>
                  <a:lnTo>
                    <a:pt x="65405" y="49098"/>
                  </a:lnTo>
                  <a:lnTo>
                    <a:pt x="81762" y="49098"/>
                  </a:lnTo>
                  <a:lnTo>
                    <a:pt x="81762" y="32740"/>
                  </a:lnTo>
                  <a:close/>
                </a:path>
                <a:path w="131444" h="540384">
                  <a:moveTo>
                    <a:pt x="98145" y="409092"/>
                  </a:moveTo>
                  <a:lnTo>
                    <a:pt x="81788" y="409092"/>
                  </a:lnTo>
                  <a:lnTo>
                    <a:pt x="81788" y="425450"/>
                  </a:lnTo>
                  <a:lnTo>
                    <a:pt x="81788" y="507276"/>
                  </a:lnTo>
                  <a:lnTo>
                    <a:pt x="98145" y="507276"/>
                  </a:lnTo>
                  <a:lnTo>
                    <a:pt x="98145" y="425450"/>
                  </a:lnTo>
                  <a:lnTo>
                    <a:pt x="98145" y="409092"/>
                  </a:lnTo>
                  <a:close/>
                </a:path>
                <a:path w="131444" h="540384">
                  <a:moveTo>
                    <a:pt x="98145" y="376364"/>
                  </a:moveTo>
                  <a:lnTo>
                    <a:pt x="81788" y="376364"/>
                  </a:lnTo>
                  <a:lnTo>
                    <a:pt x="81788" y="392722"/>
                  </a:lnTo>
                  <a:lnTo>
                    <a:pt x="98145" y="392722"/>
                  </a:lnTo>
                  <a:lnTo>
                    <a:pt x="98145" y="376364"/>
                  </a:lnTo>
                  <a:close/>
                </a:path>
                <a:path w="131444" h="540384">
                  <a:moveTo>
                    <a:pt x="98145" y="327266"/>
                  </a:moveTo>
                  <a:lnTo>
                    <a:pt x="81788" y="327266"/>
                  </a:lnTo>
                  <a:lnTo>
                    <a:pt x="81788" y="359994"/>
                  </a:lnTo>
                  <a:lnTo>
                    <a:pt x="98145" y="359994"/>
                  </a:lnTo>
                  <a:lnTo>
                    <a:pt x="98145" y="327266"/>
                  </a:lnTo>
                  <a:close/>
                </a:path>
                <a:path w="131444" h="540384">
                  <a:moveTo>
                    <a:pt x="98145" y="278180"/>
                  </a:moveTo>
                  <a:lnTo>
                    <a:pt x="81788" y="278180"/>
                  </a:lnTo>
                  <a:lnTo>
                    <a:pt x="81788" y="310908"/>
                  </a:lnTo>
                  <a:lnTo>
                    <a:pt x="98145" y="310908"/>
                  </a:lnTo>
                  <a:lnTo>
                    <a:pt x="98145" y="278180"/>
                  </a:lnTo>
                  <a:close/>
                </a:path>
                <a:path w="131444" h="540384">
                  <a:moveTo>
                    <a:pt x="98145" y="229095"/>
                  </a:moveTo>
                  <a:lnTo>
                    <a:pt x="81788" y="229095"/>
                  </a:lnTo>
                  <a:lnTo>
                    <a:pt x="81788" y="245452"/>
                  </a:lnTo>
                  <a:lnTo>
                    <a:pt x="98145" y="245452"/>
                  </a:lnTo>
                  <a:lnTo>
                    <a:pt x="98145" y="229095"/>
                  </a:lnTo>
                  <a:close/>
                </a:path>
                <a:path w="131444" h="540384">
                  <a:moveTo>
                    <a:pt x="98145" y="180009"/>
                  </a:moveTo>
                  <a:lnTo>
                    <a:pt x="81788" y="180009"/>
                  </a:lnTo>
                  <a:lnTo>
                    <a:pt x="81788" y="196367"/>
                  </a:lnTo>
                  <a:lnTo>
                    <a:pt x="98145" y="196367"/>
                  </a:lnTo>
                  <a:lnTo>
                    <a:pt x="98145" y="180009"/>
                  </a:lnTo>
                  <a:close/>
                </a:path>
                <a:path w="131444" h="540384">
                  <a:moveTo>
                    <a:pt x="98145" y="65468"/>
                  </a:moveTo>
                  <a:lnTo>
                    <a:pt x="81788" y="65468"/>
                  </a:lnTo>
                  <a:lnTo>
                    <a:pt x="81788" y="163652"/>
                  </a:lnTo>
                  <a:lnTo>
                    <a:pt x="98145" y="163652"/>
                  </a:lnTo>
                  <a:lnTo>
                    <a:pt x="98145" y="65468"/>
                  </a:lnTo>
                  <a:close/>
                </a:path>
                <a:path w="131444" h="540384">
                  <a:moveTo>
                    <a:pt x="98158" y="0"/>
                  </a:moveTo>
                  <a:lnTo>
                    <a:pt x="81889" y="0"/>
                  </a:lnTo>
                  <a:lnTo>
                    <a:pt x="65532" y="0"/>
                  </a:lnTo>
                  <a:lnTo>
                    <a:pt x="65532" y="16370"/>
                  </a:lnTo>
                  <a:lnTo>
                    <a:pt x="81788" y="16370"/>
                  </a:lnTo>
                  <a:lnTo>
                    <a:pt x="81788" y="49098"/>
                  </a:lnTo>
                  <a:lnTo>
                    <a:pt x="98158" y="49098"/>
                  </a:lnTo>
                  <a:lnTo>
                    <a:pt x="98158" y="0"/>
                  </a:lnTo>
                  <a:close/>
                </a:path>
                <a:path w="131444" h="540384">
                  <a:moveTo>
                    <a:pt x="114528" y="490905"/>
                  </a:moveTo>
                  <a:lnTo>
                    <a:pt x="98171" y="490905"/>
                  </a:lnTo>
                  <a:lnTo>
                    <a:pt x="98171" y="507263"/>
                  </a:lnTo>
                  <a:lnTo>
                    <a:pt x="98171" y="523621"/>
                  </a:lnTo>
                  <a:lnTo>
                    <a:pt x="114528" y="523621"/>
                  </a:lnTo>
                  <a:lnTo>
                    <a:pt x="114528" y="507263"/>
                  </a:lnTo>
                  <a:lnTo>
                    <a:pt x="114528" y="490905"/>
                  </a:lnTo>
                  <a:close/>
                </a:path>
                <a:path w="131444" h="540384">
                  <a:moveTo>
                    <a:pt x="114528" y="409092"/>
                  </a:moveTo>
                  <a:lnTo>
                    <a:pt x="98171" y="409092"/>
                  </a:lnTo>
                  <a:lnTo>
                    <a:pt x="98171" y="425450"/>
                  </a:lnTo>
                  <a:lnTo>
                    <a:pt x="98171" y="458177"/>
                  </a:lnTo>
                  <a:lnTo>
                    <a:pt x="114528" y="458177"/>
                  </a:lnTo>
                  <a:lnTo>
                    <a:pt x="114528" y="425450"/>
                  </a:lnTo>
                  <a:lnTo>
                    <a:pt x="114528" y="409092"/>
                  </a:lnTo>
                  <a:close/>
                </a:path>
                <a:path w="131444" h="540384">
                  <a:moveTo>
                    <a:pt x="114528" y="376364"/>
                  </a:moveTo>
                  <a:lnTo>
                    <a:pt x="98171" y="376364"/>
                  </a:lnTo>
                  <a:lnTo>
                    <a:pt x="98171" y="392722"/>
                  </a:lnTo>
                  <a:lnTo>
                    <a:pt x="114528" y="392722"/>
                  </a:lnTo>
                  <a:lnTo>
                    <a:pt x="114528" y="376364"/>
                  </a:lnTo>
                  <a:close/>
                </a:path>
                <a:path w="131444" h="540384">
                  <a:moveTo>
                    <a:pt x="114528" y="343636"/>
                  </a:moveTo>
                  <a:lnTo>
                    <a:pt x="98171" y="343636"/>
                  </a:lnTo>
                  <a:lnTo>
                    <a:pt x="98171" y="359994"/>
                  </a:lnTo>
                  <a:lnTo>
                    <a:pt x="114528" y="359994"/>
                  </a:lnTo>
                  <a:lnTo>
                    <a:pt x="114528" y="343636"/>
                  </a:lnTo>
                  <a:close/>
                </a:path>
                <a:path w="131444" h="540384">
                  <a:moveTo>
                    <a:pt x="114528" y="278180"/>
                  </a:moveTo>
                  <a:lnTo>
                    <a:pt x="98171" y="278180"/>
                  </a:lnTo>
                  <a:lnTo>
                    <a:pt x="98171" y="327266"/>
                  </a:lnTo>
                  <a:lnTo>
                    <a:pt x="114528" y="327266"/>
                  </a:lnTo>
                  <a:lnTo>
                    <a:pt x="114528" y="278180"/>
                  </a:lnTo>
                  <a:close/>
                </a:path>
                <a:path w="131444" h="540384">
                  <a:moveTo>
                    <a:pt x="114528" y="229095"/>
                  </a:moveTo>
                  <a:lnTo>
                    <a:pt x="98171" y="229095"/>
                  </a:lnTo>
                  <a:lnTo>
                    <a:pt x="98171" y="261823"/>
                  </a:lnTo>
                  <a:lnTo>
                    <a:pt x="114528" y="261823"/>
                  </a:lnTo>
                  <a:lnTo>
                    <a:pt x="114528" y="229095"/>
                  </a:lnTo>
                  <a:close/>
                </a:path>
                <a:path w="131444" h="540384">
                  <a:moveTo>
                    <a:pt x="114528" y="180009"/>
                  </a:moveTo>
                  <a:lnTo>
                    <a:pt x="98171" y="180009"/>
                  </a:lnTo>
                  <a:lnTo>
                    <a:pt x="98171" y="196367"/>
                  </a:lnTo>
                  <a:lnTo>
                    <a:pt x="114528" y="196367"/>
                  </a:lnTo>
                  <a:lnTo>
                    <a:pt x="114528" y="180009"/>
                  </a:lnTo>
                  <a:close/>
                </a:path>
                <a:path w="131444" h="540384">
                  <a:moveTo>
                    <a:pt x="114528" y="114554"/>
                  </a:moveTo>
                  <a:lnTo>
                    <a:pt x="98171" y="114554"/>
                  </a:lnTo>
                  <a:lnTo>
                    <a:pt x="98171" y="130911"/>
                  </a:lnTo>
                  <a:lnTo>
                    <a:pt x="114528" y="130911"/>
                  </a:lnTo>
                  <a:lnTo>
                    <a:pt x="114528" y="114554"/>
                  </a:lnTo>
                  <a:close/>
                </a:path>
                <a:path w="131444" h="540384">
                  <a:moveTo>
                    <a:pt x="114528" y="65468"/>
                  </a:moveTo>
                  <a:lnTo>
                    <a:pt x="98171" y="65468"/>
                  </a:lnTo>
                  <a:lnTo>
                    <a:pt x="98171" y="98196"/>
                  </a:lnTo>
                  <a:lnTo>
                    <a:pt x="114528" y="98196"/>
                  </a:lnTo>
                  <a:lnTo>
                    <a:pt x="114528" y="65468"/>
                  </a:lnTo>
                  <a:close/>
                </a:path>
                <a:path w="131444" h="540384">
                  <a:moveTo>
                    <a:pt x="114528" y="32740"/>
                  </a:moveTo>
                  <a:lnTo>
                    <a:pt x="98171" y="32740"/>
                  </a:lnTo>
                  <a:lnTo>
                    <a:pt x="98171" y="49098"/>
                  </a:lnTo>
                  <a:lnTo>
                    <a:pt x="114528" y="49098"/>
                  </a:lnTo>
                  <a:lnTo>
                    <a:pt x="114528" y="32740"/>
                  </a:lnTo>
                  <a:close/>
                </a:path>
                <a:path w="131444" h="540384">
                  <a:moveTo>
                    <a:pt x="114528" y="0"/>
                  </a:moveTo>
                  <a:lnTo>
                    <a:pt x="98171" y="0"/>
                  </a:lnTo>
                  <a:lnTo>
                    <a:pt x="98171" y="16370"/>
                  </a:lnTo>
                  <a:lnTo>
                    <a:pt x="114528" y="16370"/>
                  </a:lnTo>
                  <a:lnTo>
                    <a:pt x="114528" y="0"/>
                  </a:lnTo>
                  <a:close/>
                </a:path>
                <a:path w="131444" h="540384">
                  <a:moveTo>
                    <a:pt x="130924" y="0"/>
                  </a:moveTo>
                  <a:lnTo>
                    <a:pt x="114554" y="0"/>
                  </a:lnTo>
                  <a:lnTo>
                    <a:pt x="114554" y="16370"/>
                  </a:lnTo>
                  <a:lnTo>
                    <a:pt x="130924" y="16370"/>
                  </a:lnTo>
                  <a:lnTo>
                    <a:pt x="130924" y="0"/>
                  </a:lnTo>
                  <a:close/>
                </a:path>
              </a:pathLst>
            </a:custGeom>
            <a:solidFill>
              <a:srgbClr val="2A20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4400531" y="9611410"/>
              <a:ext cx="131445" cy="540385"/>
            </a:xfrm>
            <a:custGeom>
              <a:avLst/>
              <a:gdLst/>
              <a:ahLst/>
              <a:cxnLst/>
              <a:rect l="l" t="t" r="r" b="b"/>
              <a:pathLst>
                <a:path w="131444" h="540384">
                  <a:moveTo>
                    <a:pt x="16357" y="425450"/>
                  </a:moveTo>
                  <a:lnTo>
                    <a:pt x="0" y="425450"/>
                  </a:lnTo>
                  <a:lnTo>
                    <a:pt x="0" y="474535"/>
                  </a:lnTo>
                  <a:lnTo>
                    <a:pt x="16357" y="474535"/>
                  </a:lnTo>
                  <a:lnTo>
                    <a:pt x="16357" y="425450"/>
                  </a:lnTo>
                  <a:close/>
                </a:path>
                <a:path w="131444" h="540384">
                  <a:moveTo>
                    <a:pt x="16357" y="376364"/>
                  </a:moveTo>
                  <a:lnTo>
                    <a:pt x="0" y="376364"/>
                  </a:lnTo>
                  <a:lnTo>
                    <a:pt x="0" y="409092"/>
                  </a:lnTo>
                  <a:lnTo>
                    <a:pt x="16357" y="409092"/>
                  </a:lnTo>
                  <a:lnTo>
                    <a:pt x="16357" y="376364"/>
                  </a:lnTo>
                  <a:close/>
                </a:path>
                <a:path w="131444" h="540384">
                  <a:moveTo>
                    <a:pt x="16357" y="327266"/>
                  </a:moveTo>
                  <a:lnTo>
                    <a:pt x="0" y="327266"/>
                  </a:lnTo>
                  <a:lnTo>
                    <a:pt x="0" y="359994"/>
                  </a:lnTo>
                  <a:lnTo>
                    <a:pt x="16357" y="359994"/>
                  </a:lnTo>
                  <a:lnTo>
                    <a:pt x="16357" y="327266"/>
                  </a:lnTo>
                  <a:close/>
                </a:path>
                <a:path w="131444" h="540384">
                  <a:moveTo>
                    <a:pt x="16357" y="245452"/>
                  </a:moveTo>
                  <a:lnTo>
                    <a:pt x="0" y="245452"/>
                  </a:lnTo>
                  <a:lnTo>
                    <a:pt x="0" y="310908"/>
                  </a:lnTo>
                  <a:lnTo>
                    <a:pt x="16357" y="310908"/>
                  </a:lnTo>
                  <a:lnTo>
                    <a:pt x="16357" y="245452"/>
                  </a:lnTo>
                  <a:close/>
                </a:path>
                <a:path w="131444" h="540384">
                  <a:moveTo>
                    <a:pt x="16357" y="163639"/>
                  </a:moveTo>
                  <a:lnTo>
                    <a:pt x="0" y="163639"/>
                  </a:lnTo>
                  <a:lnTo>
                    <a:pt x="0" y="212725"/>
                  </a:lnTo>
                  <a:lnTo>
                    <a:pt x="16357" y="212725"/>
                  </a:lnTo>
                  <a:lnTo>
                    <a:pt x="16357" y="163639"/>
                  </a:lnTo>
                  <a:close/>
                </a:path>
                <a:path w="131444" h="540384">
                  <a:moveTo>
                    <a:pt x="16357" y="130911"/>
                  </a:moveTo>
                  <a:lnTo>
                    <a:pt x="0" y="130911"/>
                  </a:lnTo>
                  <a:lnTo>
                    <a:pt x="0" y="147269"/>
                  </a:lnTo>
                  <a:lnTo>
                    <a:pt x="16357" y="147269"/>
                  </a:lnTo>
                  <a:lnTo>
                    <a:pt x="16357" y="130911"/>
                  </a:lnTo>
                  <a:close/>
                </a:path>
                <a:path w="131444" h="540384">
                  <a:moveTo>
                    <a:pt x="16357" y="81826"/>
                  </a:moveTo>
                  <a:lnTo>
                    <a:pt x="0" y="81826"/>
                  </a:lnTo>
                  <a:lnTo>
                    <a:pt x="0" y="114554"/>
                  </a:lnTo>
                  <a:lnTo>
                    <a:pt x="16357" y="114554"/>
                  </a:lnTo>
                  <a:lnTo>
                    <a:pt x="16357" y="81826"/>
                  </a:lnTo>
                  <a:close/>
                </a:path>
                <a:path w="131444" h="540384">
                  <a:moveTo>
                    <a:pt x="16357" y="49098"/>
                  </a:moveTo>
                  <a:lnTo>
                    <a:pt x="0" y="49098"/>
                  </a:lnTo>
                  <a:lnTo>
                    <a:pt x="0" y="65455"/>
                  </a:lnTo>
                  <a:lnTo>
                    <a:pt x="16357" y="65455"/>
                  </a:lnTo>
                  <a:lnTo>
                    <a:pt x="16357" y="49098"/>
                  </a:lnTo>
                  <a:close/>
                </a:path>
                <a:path w="131444" h="540384">
                  <a:moveTo>
                    <a:pt x="16370" y="523621"/>
                  </a:moveTo>
                  <a:lnTo>
                    <a:pt x="0" y="523621"/>
                  </a:lnTo>
                  <a:lnTo>
                    <a:pt x="0" y="539991"/>
                  </a:lnTo>
                  <a:lnTo>
                    <a:pt x="16370" y="539991"/>
                  </a:lnTo>
                  <a:lnTo>
                    <a:pt x="16370" y="523621"/>
                  </a:lnTo>
                  <a:close/>
                </a:path>
                <a:path w="131444" h="540384">
                  <a:moveTo>
                    <a:pt x="16370" y="0"/>
                  </a:moveTo>
                  <a:lnTo>
                    <a:pt x="0" y="0"/>
                  </a:lnTo>
                  <a:lnTo>
                    <a:pt x="0" y="16370"/>
                  </a:lnTo>
                  <a:lnTo>
                    <a:pt x="16370" y="16370"/>
                  </a:lnTo>
                  <a:lnTo>
                    <a:pt x="16370" y="0"/>
                  </a:lnTo>
                  <a:close/>
                </a:path>
                <a:path w="131444" h="540384">
                  <a:moveTo>
                    <a:pt x="32740" y="490905"/>
                  </a:moveTo>
                  <a:lnTo>
                    <a:pt x="16383" y="490905"/>
                  </a:lnTo>
                  <a:lnTo>
                    <a:pt x="16383" y="507263"/>
                  </a:lnTo>
                  <a:lnTo>
                    <a:pt x="32740" y="507263"/>
                  </a:lnTo>
                  <a:lnTo>
                    <a:pt x="32740" y="490905"/>
                  </a:lnTo>
                  <a:close/>
                </a:path>
                <a:path w="131444" h="540384">
                  <a:moveTo>
                    <a:pt x="32740" y="425450"/>
                  </a:moveTo>
                  <a:lnTo>
                    <a:pt x="16383" y="425450"/>
                  </a:lnTo>
                  <a:lnTo>
                    <a:pt x="16383" y="458177"/>
                  </a:lnTo>
                  <a:lnTo>
                    <a:pt x="32740" y="458177"/>
                  </a:lnTo>
                  <a:lnTo>
                    <a:pt x="32740" y="425450"/>
                  </a:lnTo>
                  <a:close/>
                </a:path>
                <a:path w="131444" h="540384">
                  <a:moveTo>
                    <a:pt x="32740" y="376364"/>
                  </a:moveTo>
                  <a:lnTo>
                    <a:pt x="16383" y="376364"/>
                  </a:lnTo>
                  <a:lnTo>
                    <a:pt x="16383" y="409092"/>
                  </a:lnTo>
                  <a:lnTo>
                    <a:pt x="32740" y="409092"/>
                  </a:lnTo>
                  <a:lnTo>
                    <a:pt x="32740" y="376364"/>
                  </a:lnTo>
                  <a:close/>
                </a:path>
                <a:path w="131444" h="540384">
                  <a:moveTo>
                    <a:pt x="32740" y="327266"/>
                  </a:moveTo>
                  <a:lnTo>
                    <a:pt x="16383" y="327266"/>
                  </a:lnTo>
                  <a:lnTo>
                    <a:pt x="16383" y="359994"/>
                  </a:lnTo>
                  <a:lnTo>
                    <a:pt x="32740" y="359994"/>
                  </a:lnTo>
                  <a:lnTo>
                    <a:pt x="32740" y="327266"/>
                  </a:lnTo>
                  <a:close/>
                </a:path>
                <a:path w="131444" h="540384">
                  <a:moveTo>
                    <a:pt x="32740" y="261823"/>
                  </a:moveTo>
                  <a:lnTo>
                    <a:pt x="16383" y="261823"/>
                  </a:lnTo>
                  <a:lnTo>
                    <a:pt x="16383" y="294551"/>
                  </a:lnTo>
                  <a:lnTo>
                    <a:pt x="32740" y="294551"/>
                  </a:lnTo>
                  <a:lnTo>
                    <a:pt x="32740" y="261823"/>
                  </a:lnTo>
                  <a:close/>
                </a:path>
                <a:path w="131444" h="540384">
                  <a:moveTo>
                    <a:pt x="32740" y="212737"/>
                  </a:moveTo>
                  <a:lnTo>
                    <a:pt x="16383" y="212737"/>
                  </a:lnTo>
                  <a:lnTo>
                    <a:pt x="16383" y="229095"/>
                  </a:lnTo>
                  <a:lnTo>
                    <a:pt x="32740" y="229095"/>
                  </a:lnTo>
                  <a:lnTo>
                    <a:pt x="32740" y="212737"/>
                  </a:lnTo>
                  <a:close/>
                </a:path>
                <a:path w="131444" h="540384">
                  <a:moveTo>
                    <a:pt x="32740" y="147281"/>
                  </a:moveTo>
                  <a:lnTo>
                    <a:pt x="16383" y="147281"/>
                  </a:lnTo>
                  <a:lnTo>
                    <a:pt x="16383" y="163639"/>
                  </a:lnTo>
                  <a:lnTo>
                    <a:pt x="32740" y="163639"/>
                  </a:lnTo>
                  <a:lnTo>
                    <a:pt x="32740" y="147281"/>
                  </a:lnTo>
                  <a:close/>
                </a:path>
                <a:path w="131444" h="540384">
                  <a:moveTo>
                    <a:pt x="32740" y="32740"/>
                  </a:moveTo>
                  <a:lnTo>
                    <a:pt x="16383" y="32740"/>
                  </a:lnTo>
                  <a:lnTo>
                    <a:pt x="16383" y="49098"/>
                  </a:lnTo>
                  <a:lnTo>
                    <a:pt x="16383" y="81826"/>
                  </a:lnTo>
                  <a:lnTo>
                    <a:pt x="32740" y="81826"/>
                  </a:lnTo>
                  <a:lnTo>
                    <a:pt x="32740" y="49098"/>
                  </a:lnTo>
                  <a:lnTo>
                    <a:pt x="32740" y="32740"/>
                  </a:lnTo>
                  <a:close/>
                </a:path>
                <a:path w="131444" h="540384">
                  <a:moveTo>
                    <a:pt x="32753" y="523621"/>
                  </a:moveTo>
                  <a:lnTo>
                    <a:pt x="16383" y="523621"/>
                  </a:lnTo>
                  <a:lnTo>
                    <a:pt x="16383" y="539991"/>
                  </a:lnTo>
                  <a:lnTo>
                    <a:pt x="32753" y="539991"/>
                  </a:lnTo>
                  <a:lnTo>
                    <a:pt x="32753" y="523621"/>
                  </a:lnTo>
                  <a:close/>
                </a:path>
                <a:path w="131444" h="540384">
                  <a:moveTo>
                    <a:pt x="32753" y="0"/>
                  </a:moveTo>
                  <a:lnTo>
                    <a:pt x="16383" y="0"/>
                  </a:lnTo>
                  <a:lnTo>
                    <a:pt x="16383" y="16370"/>
                  </a:lnTo>
                  <a:lnTo>
                    <a:pt x="32753" y="16370"/>
                  </a:lnTo>
                  <a:lnTo>
                    <a:pt x="32753" y="0"/>
                  </a:lnTo>
                  <a:close/>
                </a:path>
                <a:path w="131444" h="540384">
                  <a:moveTo>
                    <a:pt x="49123" y="392722"/>
                  </a:moveTo>
                  <a:lnTo>
                    <a:pt x="32766" y="392722"/>
                  </a:lnTo>
                  <a:lnTo>
                    <a:pt x="32766" y="425450"/>
                  </a:lnTo>
                  <a:lnTo>
                    <a:pt x="32766" y="507276"/>
                  </a:lnTo>
                  <a:lnTo>
                    <a:pt x="49123" y="507276"/>
                  </a:lnTo>
                  <a:lnTo>
                    <a:pt x="49123" y="425450"/>
                  </a:lnTo>
                  <a:lnTo>
                    <a:pt x="49123" y="392722"/>
                  </a:lnTo>
                  <a:close/>
                </a:path>
                <a:path w="131444" h="540384">
                  <a:moveTo>
                    <a:pt x="49123" y="327266"/>
                  </a:moveTo>
                  <a:lnTo>
                    <a:pt x="32766" y="327266"/>
                  </a:lnTo>
                  <a:lnTo>
                    <a:pt x="32766" y="359994"/>
                  </a:lnTo>
                  <a:lnTo>
                    <a:pt x="32766" y="376351"/>
                  </a:lnTo>
                  <a:lnTo>
                    <a:pt x="49123" y="376351"/>
                  </a:lnTo>
                  <a:lnTo>
                    <a:pt x="49123" y="359994"/>
                  </a:lnTo>
                  <a:lnTo>
                    <a:pt x="49123" y="327266"/>
                  </a:lnTo>
                  <a:close/>
                </a:path>
                <a:path w="131444" h="540384">
                  <a:moveTo>
                    <a:pt x="49123" y="294551"/>
                  </a:moveTo>
                  <a:lnTo>
                    <a:pt x="32766" y="294551"/>
                  </a:lnTo>
                  <a:lnTo>
                    <a:pt x="32766" y="310908"/>
                  </a:lnTo>
                  <a:lnTo>
                    <a:pt x="49123" y="310908"/>
                  </a:lnTo>
                  <a:lnTo>
                    <a:pt x="49123" y="294551"/>
                  </a:lnTo>
                  <a:close/>
                </a:path>
                <a:path w="131444" h="540384">
                  <a:moveTo>
                    <a:pt x="49123" y="261823"/>
                  </a:moveTo>
                  <a:lnTo>
                    <a:pt x="32766" y="261823"/>
                  </a:lnTo>
                  <a:lnTo>
                    <a:pt x="32766" y="278180"/>
                  </a:lnTo>
                  <a:lnTo>
                    <a:pt x="49123" y="278180"/>
                  </a:lnTo>
                  <a:lnTo>
                    <a:pt x="49123" y="261823"/>
                  </a:lnTo>
                  <a:close/>
                </a:path>
                <a:path w="131444" h="540384">
                  <a:moveTo>
                    <a:pt x="49123" y="180009"/>
                  </a:moveTo>
                  <a:lnTo>
                    <a:pt x="32766" y="180009"/>
                  </a:lnTo>
                  <a:lnTo>
                    <a:pt x="32766" y="196367"/>
                  </a:lnTo>
                  <a:lnTo>
                    <a:pt x="49123" y="196367"/>
                  </a:lnTo>
                  <a:lnTo>
                    <a:pt x="49123" y="180009"/>
                  </a:lnTo>
                  <a:close/>
                </a:path>
                <a:path w="131444" h="540384">
                  <a:moveTo>
                    <a:pt x="49123" y="81826"/>
                  </a:moveTo>
                  <a:lnTo>
                    <a:pt x="32766" y="81826"/>
                  </a:lnTo>
                  <a:lnTo>
                    <a:pt x="32766" y="147281"/>
                  </a:lnTo>
                  <a:lnTo>
                    <a:pt x="49123" y="147281"/>
                  </a:lnTo>
                  <a:lnTo>
                    <a:pt x="49123" y="81826"/>
                  </a:lnTo>
                  <a:close/>
                </a:path>
                <a:path w="131444" h="540384">
                  <a:moveTo>
                    <a:pt x="49123" y="16383"/>
                  </a:moveTo>
                  <a:lnTo>
                    <a:pt x="32766" y="16383"/>
                  </a:lnTo>
                  <a:lnTo>
                    <a:pt x="32766" y="32740"/>
                  </a:lnTo>
                  <a:lnTo>
                    <a:pt x="49123" y="32740"/>
                  </a:lnTo>
                  <a:lnTo>
                    <a:pt x="49123" y="16383"/>
                  </a:lnTo>
                  <a:close/>
                </a:path>
                <a:path w="131444" h="540384">
                  <a:moveTo>
                    <a:pt x="49136" y="523621"/>
                  </a:moveTo>
                  <a:lnTo>
                    <a:pt x="32766" y="523621"/>
                  </a:lnTo>
                  <a:lnTo>
                    <a:pt x="32766" y="539991"/>
                  </a:lnTo>
                  <a:lnTo>
                    <a:pt x="49136" y="539991"/>
                  </a:lnTo>
                  <a:lnTo>
                    <a:pt x="49136" y="523621"/>
                  </a:lnTo>
                  <a:close/>
                </a:path>
                <a:path w="131444" h="540384">
                  <a:moveTo>
                    <a:pt x="65506" y="196367"/>
                  </a:moveTo>
                  <a:lnTo>
                    <a:pt x="49149" y="196367"/>
                  </a:lnTo>
                  <a:lnTo>
                    <a:pt x="49149" y="212725"/>
                  </a:lnTo>
                  <a:lnTo>
                    <a:pt x="65506" y="212725"/>
                  </a:lnTo>
                  <a:lnTo>
                    <a:pt x="65506" y="196367"/>
                  </a:lnTo>
                  <a:close/>
                </a:path>
                <a:path w="131444" h="540384">
                  <a:moveTo>
                    <a:pt x="81762" y="458177"/>
                  </a:moveTo>
                  <a:lnTo>
                    <a:pt x="65506" y="458177"/>
                  </a:lnTo>
                  <a:lnTo>
                    <a:pt x="49149" y="458177"/>
                  </a:lnTo>
                  <a:lnTo>
                    <a:pt x="49149" y="507250"/>
                  </a:lnTo>
                  <a:lnTo>
                    <a:pt x="49149" y="539991"/>
                  </a:lnTo>
                  <a:lnTo>
                    <a:pt x="65405" y="539991"/>
                  </a:lnTo>
                  <a:lnTo>
                    <a:pt x="81762" y="539991"/>
                  </a:lnTo>
                  <a:lnTo>
                    <a:pt x="81762" y="507263"/>
                  </a:lnTo>
                  <a:lnTo>
                    <a:pt x="81762" y="490905"/>
                  </a:lnTo>
                  <a:lnTo>
                    <a:pt x="65506" y="490905"/>
                  </a:lnTo>
                  <a:lnTo>
                    <a:pt x="65506" y="474535"/>
                  </a:lnTo>
                  <a:lnTo>
                    <a:pt x="81762" y="474535"/>
                  </a:lnTo>
                  <a:lnTo>
                    <a:pt x="81762" y="458177"/>
                  </a:lnTo>
                  <a:close/>
                </a:path>
                <a:path w="131444" h="540384">
                  <a:moveTo>
                    <a:pt x="81762" y="425450"/>
                  </a:moveTo>
                  <a:lnTo>
                    <a:pt x="65405" y="425450"/>
                  </a:lnTo>
                  <a:lnTo>
                    <a:pt x="65405" y="441807"/>
                  </a:lnTo>
                  <a:lnTo>
                    <a:pt x="81762" y="441807"/>
                  </a:lnTo>
                  <a:lnTo>
                    <a:pt x="81762" y="425450"/>
                  </a:lnTo>
                  <a:close/>
                </a:path>
                <a:path w="131444" h="540384">
                  <a:moveTo>
                    <a:pt x="81762" y="392722"/>
                  </a:moveTo>
                  <a:lnTo>
                    <a:pt x="65506" y="392722"/>
                  </a:lnTo>
                  <a:lnTo>
                    <a:pt x="65506" y="376364"/>
                  </a:lnTo>
                  <a:lnTo>
                    <a:pt x="49149" y="376364"/>
                  </a:lnTo>
                  <a:lnTo>
                    <a:pt x="49149" y="409092"/>
                  </a:lnTo>
                  <a:lnTo>
                    <a:pt x="65506" y="409092"/>
                  </a:lnTo>
                  <a:lnTo>
                    <a:pt x="81762" y="409079"/>
                  </a:lnTo>
                  <a:lnTo>
                    <a:pt x="81762" y="392722"/>
                  </a:lnTo>
                  <a:close/>
                </a:path>
                <a:path w="131444" h="540384">
                  <a:moveTo>
                    <a:pt x="81762" y="212737"/>
                  </a:moveTo>
                  <a:lnTo>
                    <a:pt x="65405" y="212737"/>
                  </a:lnTo>
                  <a:lnTo>
                    <a:pt x="65405" y="229095"/>
                  </a:lnTo>
                  <a:lnTo>
                    <a:pt x="49149" y="229095"/>
                  </a:lnTo>
                  <a:lnTo>
                    <a:pt x="49149" y="278180"/>
                  </a:lnTo>
                  <a:lnTo>
                    <a:pt x="65405" y="278180"/>
                  </a:lnTo>
                  <a:lnTo>
                    <a:pt x="65405" y="310908"/>
                  </a:lnTo>
                  <a:lnTo>
                    <a:pt x="49149" y="310908"/>
                  </a:lnTo>
                  <a:lnTo>
                    <a:pt x="49149" y="343636"/>
                  </a:lnTo>
                  <a:lnTo>
                    <a:pt x="65405" y="343636"/>
                  </a:lnTo>
                  <a:lnTo>
                    <a:pt x="65405" y="359994"/>
                  </a:lnTo>
                  <a:lnTo>
                    <a:pt x="81762" y="359994"/>
                  </a:lnTo>
                  <a:lnTo>
                    <a:pt x="81762" y="343636"/>
                  </a:lnTo>
                  <a:lnTo>
                    <a:pt x="65506" y="343636"/>
                  </a:lnTo>
                  <a:lnTo>
                    <a:pt x="65506" y="310908"/>
                  </a:lnTo>
                  <a:lnTo>
                    <a:pt x="81762" y="310908"/>
                  </a:lnTo>
                  <a:lnTo>
                    <a:pt x="81762" y="278180"/>
                  </a:lnTo>
                  <a:lnTo>
                    <a:pt x="65506" y="278180"/>
                  </a:lnTo>
                  <a:lnTo>
                    <a:pt x="65506" y="261823"/>
                  </a:lnTo>
                  <a:lnTo>
                    <a:pt x="81762" y="261823"/>
                  </a:lnTo>
                  <a:lnTo>
                    <a:pt x="81762" y="212737"/>
                  </a:lnTo>
                  <a:close/>
                </a:path>
                <a:path w="131444" h="540384">
                  <a:moveTo>
                    <a:pt x="81762" y="130911"/>
                  </a:moveTo>
                  <a:lnTo>
                    <a:pt x="65405" y="130911"/>
                  </a:lnTo>
                  <a:lnTo>
                    <a:pt x="65405" y="163639"/>
                  </a:lnTo>
                  <a:lnTo>
                    <a:pt x="49149" y="163639"/>
                  </a:lnTo>
                  <a:lnTo>
                    <a:pt x="49149" y="179997"/>
                  </a:lnTo>
                  <a:lnTo>
                    <a:pt x="65506" y="179997"/>
                  </a:lnTo>
                  <a:lnTo>
                    <a:pt x="65506" y="163639"/>
                  </a:lnTo>
                  <a:lnTo>
                    <a:pt x="81762" y="163639"/>
                  </a:lnTo>
                  <a:lnTo>
                    <a:pt x="81762" y="130911"/>
                  </a:lnTo>
                  <a:close/>
                </a:path>
                <a:path w="131444" h="540384">
                  <a:moveTo>
                    <a:pt x="81762" y="0"/>
                  </a:moveTo>
                  <a:lnTo>
                    <a:pt x="65405" y="0"/>
                  </a:lnTo>
                  <a:lnTo>
                    <a:pt x="65405" y="49098"/>
                  </a:lnTo>
                  <a:lnTo>
                    <a:pt x="65405" y="114554"/>
                  </a:lnTo>
                  <a:lnTo>
                    <a:pt x="81762" y="114554"/>
                  </a:lnTo>
                  <a:lnTo>
                    <a:pt x="81762" y="49098"/>
                  </a:lnTo>
                  <a:lnTo>
                    <a:pt x="81762" y="0"/>
                  </a:lnTo>
                  <a:close/>
                </a:path>
                <a:path w="131444" h="540384">
                  <a:moveTo>
                    <a:pt x="98145" y="490905"/>
                  </a:moveTo>
                  <a:lnTo>
                    <a:pt x="81788" y="490905"/>
                  </a:lnTo>
                  <a:lnTo>
                    <a:pt x="81788" y="507263"/>
                  </a:lnTo>
                  <a:lnTo>
                    <a:pt x="98145" y="507263"/>
                  </a:lnTo>
                  <a:lnTo>
                    <a:pt x="98145" y="490905"/>
                  </a:lnTo>
                  <a:close/>
                </a:path>
                <a:path w="131444" h="540384">
                  <a:moveTo>
                    <a:pt x="98145" y="458177"/>
                  </a:moveTo>
                  <a:lnTo>
                    <a:pt x="81788" y="458177"/>
                  </a:lnTo>
                  <a:lnTo>
                    <a:pt x="81788" y="474535"/>
                  </a:lnTo>
                  <a:lnTo>
                    <a:pt x="98145" y="474535"/>
                  </a:lnTo>
                  <a:lnTo>
                    <a:pt x="98145" y="458177"/>
                  </a:lnTo>
                  <a:close/>
                </a:path>
                <a:path w="131444" h="540384">
                  <a:moveTo>
                    <a:pt x="98145" y="392722"/>
                  </a:moveTo>
                  <a:lnTo>
                    <a:pt x="81788" y="392722"/>
                  </a:lnTo>
                  <a:lnTo>
                    <a:pt x="81788" y="409079"/>
                  </a:lnTo>
                  <a:lnTo>
                    <a:pt x="98145" y="409079"/>
                  </a:lnTo>
                  <a:lnTo>
                    <a:pt x="98145" y="392722"/>
                  </a:lnTo>
                  <a:close/>
                </a:path>
                <a:path w="131444" h="540384">
                  <a:moveTo>
                    <a:pt x="98145" y="245452"/>
                  </a:moveTo>
                  <a:lnTo>
                    <a:pt x="81788" y="245452"/>
                  </a:lnTo>
                  <a:lnTo>
                    <a:pt x="81788" y="343636"/>
                  </a:lnTo>
                  <a:lnTo>
                    <a:pt x="98145" y="343636"/>
                  </a:lnTo>
                  <a:lnTo>
                    <a:pt x="98145" y="245452"/>
                  </a:lnTo>
                  <a:close/>
                </a:path>
                <a:path w="131444" h="540384">
                  <a:moveTo>
                    <a:pt x="98145" y="130911"/>
                  </a:moveTo>
                  <a:lnTo>
                    <a:pt x="81788" y="130911"/>
                  </a:lnTo>
                  <a:lnTo>
                    <a:pt x="81788" y="163639"/>
                  </a:lnTo>
                  <a:lnTo>
                    <a:pt x="98145" y="163639"/>
                  </a:lnTo>
                  <a:lnTo>
                    <a:pt x="98145" y="130911"/>
                  </a:lnTo>
                  <a:close/>
                </a:path>
                <a:path w="131444" h="540384">
                  <a:moveTo>
                    <a:pt x="98145" y="98196"/>
                  </a:moveTo>
                  <a:lnTo>
                    <a:pt x="81788" y="98196"/>
                  </a:lnTo>
                  <a:lnTo>
                    <a:pt x="81788" y="114554"/>
                  </a:lnTo>
                  <a:lnTo>
                    <a:pt x="98145" y="114554"/>
                  </a:lnTo>
                  <a:lnTo>
                    <a:pt x="98145" y="98196"/>
                  </a:lnTo>
                  <a:close/>
                </a:path>
                <a:path w="131444" h="540384">
                  <a:moveTo>
                    <a:pt x="98158" y="523621"/>
                  </a:moveTo>
                  <a:lnTo>
                    <a:pt x="81788" y="523621"/>
                  </a:lnTo>
                  <a:lnTo>
                    <a:pt x="81788" y="539991"/>
                  </a:lnTo>
                  <a:lnTo>
                    <a:pt x="98158" y="539991"/>
                  </a:lnTo>
                  <a:lnTo>
                    <a:pt x="98158" y="523621"/>
                  </a:lnTo>
                  <a:close/>
                </a:path>
                <a:path w="131444" h="540384">
                  <a:moveTo>
                    <a:pt x="98158" y="0"/>
                  </a:moveTo>
                  <a:lnTo>
                    <a:pt x="81788" y="0"/>
                  </a:lnTo>
                  <a:lnTo>
                    <a:pt x="81788" y="16370"/>
                  </a:lnTo>
                  <a:lnTo>
                    <a:pt x="98158" y="16370"/>
                  </a:lnTo>
                  <a:lnTo>
                    <a:pt x="98158" y="0"/>
                  </a:lnTo>
                  <a:close/>
                </a:path>
                <a:path w="131444" h="540384">
                  <a:moveTo>
                    <a:pt x="114528" y="507263"/>
                  </a:moveTo>
                  <a:lnTo>
                    <a:pt x="98171" y="507263"/>
                  </a:lnTo>
                  <a:lnTo>
                    <a:pt x="98171" y="523621"/>
                  </a:lnTo>
                  <a:lnTo>
                    <a:pt x="114528" y="523621"/>
                  </a:lnTo>
                  <a:lnTo>
                    <a:pt x="114528" y="507263"/>
                  </a:lnTo>
                  <a:close/>
                </a:path>
                <a:path w="131444" h="540384">
                  <a:moveTo>
                    <a:pt x="114528" y="392722"/>
                  </a:moveTo>
                  <a:lnTo>
                    <a:pt x="98171" y="392722"/>
                  </a:lnTo>
                  <a:lnTo>
                    <a:pt x="98171" y="425450"/>
                  </a:lnTo>
                  <a:lnTo>
                    <a:pt x="98171" y="490905"/>
                  </a:lnTo>
                  <a:lnTo>
                    <a:pt x="114528" y="490905"/>
                  </a:lnTo>
                  <a:lnTo>
                    <a:pt x="114528" y="425450"/>
                  </a:lnTo>
                  <a:lnTo>
                    <a:pt x="114528" y="392722"/>
                  </a:lnTo>
                  <a:close/>
                </a:path>
                <a:path w="131444" h="540384">
                  <a:moveTo>
                    <a:pt x="114528" y="294551"/>
                  </a:moveTo>
                  <a:lnTo>
                    <a:pt x="98171" y="294551"/>
                  </a:lnTo>
                  <a:lnTo>
                    <a:pt x="98171" y="343636"/>
                  </a:lnTo>
                  <a:lnTo>
                    <a:pt x="114528" y="343636"/>
                  </a:lnTo>
                  <a:lnTo>
                    <a:pt x="114528" y="294551"/>
                  </a:lnTo>
                  <a:close/>
                </a:path>
                <a:path w="131444" h="540384">
                  <a:moveTo>
                    <a:pt x="114528" y="261823"/>
                  </a:moveTo>
                  <a:lnTo>
                    <a:pt x="98171" y="261823"/>
                  </a:lnTo>
                  <a:lnTo>
                    <a:pt x="98171" y="278180"/>
                  </a:lnTo>
                  <a:lnTo>
                    <a:pt x="114528" y="278180"/>
                  </a:lnTo>
                  <a:lnTo>
                    <a:pt x="114528" y="261823"/>
                  </a:lnTo>
                  <a:close/>
                </a:path>
                <a:path w="131444" h="540384">
                  <a:moveTo>
                    <a:pt x="114528" y="229095"/>
                  </a:moveTo>
                  <a:lnTo>
                    <a:pt x="98171" y="229095"/>
                  </a:lnTo>
                  <a:lnTo>
                    <a:pt x="98171" y="245452"/>
                  </a:lnTo>
                  <a:lnTo>
                    <a:pt x="114528" y="245452"/>
                  </a:lnTo>
                  <a:lnTo>
                    <a:pt x="114528" y="229095"/>
                  </a:lnTo>
                  <a:close/>
                </a:path>
                <a:path w="131444" h="540384">
                  <a:moveTo>
                    <a:pt x="114528" y="163639"/>
                  </a:moveTo>
                  <a:lnTo>
                    <a:pt x="98171" y="163639"/>
                  </a:lnTo>
                  <a:lnTo>
                    <a:pt x="98171" y="212725"/>
                  </a:lnTo>
                  <a:lnTo>
                    <a:pt x="114528" y="212725"/>
                  </a:lnTo>
                  <a:lnTo>
                    <a:pt x="114528" y="163639"/>
                  </a:lnTo>
                  <a:close/>
                </a:path>
                <a:path w="131444" h="540384">
                  <a:moveTo>
                    <a:pt x="114528" y="130911"/>
                  </a:moveTo>
                  <a:lnTo>
                    <a:pt x="98171" y="130911"/>
                  </a:lnTo>
                  <a:lnTo>
                    <a:pt x="98171" y="147269"/>
                  </a:lnTo>
                  <a:lnTo>
                    <a:pt x="114528" y="147269"/>
                  </a:lnTo>
                  <a:lnTo>
                    <a:pt x="114528" y="130911"/>
                  </a:lnTo>
                  <a:close/>
                </a:path>
                <a:path w="131444" h="540384">
                  <a:moveTo>
                    <a:pt x="114528" y="98196"/>
                  </a:moveTo>
                  <a:lnTo>
                    <a:pt x="98171" y="98196"/>
                  </a:lnTo>
                  <a:lnTo>
                    <a:pt x="98171" y="114554"/>
                  </a:lnTo>
                  <a:lnTo>
                    <a:pt x="114528" y="114554"/>
                  </a:lnTo>
                  <a:lnTo>
                    <a:pt x="114528" y="98196"/>
                  </a:lnTo>
                  <a:close/>
                </a:path>
                <a:path w="131444" h="540384">
                  <a:moveTo>
                    <a:pt x="114528" y="32740"/>
                  </a:moveTo>
                  <a:lnTo>
                    <a:pt x="98171" y="32740"/>
                  </a:lnTo>
                  <a:lnTo>
                    <a:pt x="98171" y="49098"/>
                  </a:lnTo>
                  <a:lnTo>
                    <a:pt x="98171" y="81826"/>
                  </a:lnTo>
                  <a:lnTo>
                    <a:pt x="114528" y="81826"/>
                  </a:lnTo>
                  <a:lnTo>
                    <a:pt x="114528" y="49098"/>
                  </a:lnTo>
                  <a:lnTo>
                    <a:pt x="114528" y="32740"/>
                  </a:lnTo>
                  <a:close/>
                </a:path>
                <a:path w="131444" h="540384">
                  <a:moveTo>
                    <a:pt x="114528" y="0"/>
                  </a:moveTo>
                  <a:lnTo>
                    <a:pt x="98171" y="0"/>
                  </a:lnTo>
                  <a:lnTo>
                    <a:pt x="98171" y="16370"/>
                  </a:lnTo>
                  <a:lnTo>
                    <a:pt x="114528" y="16370"/>
                  </a:lnTo>
                  <a:lnTo>
                    <a:pt x="114528" y="0"/>
                  </a:lnTo>
                  <a:close/>
                </a:path>
                <a:path w="131444" h="540384">
                  <a:moveTo>
                    <a:pt x="130911" y="32740"/>
                  </a:moveTo>
                  <a:lnTo>
                    <a:pt x="114554" y="32740"/>
                  </a:lnTo>
                  <a:lnTo>
                    <a:pt x="114554" y="49098"/>
                  </a:lnTo>
                  <a:lnTo>
                    <a:pt x="130911" y="49098"/>
                  </a:lnTo>
                  <a:lnTo>
                    <a:pt x="130911" y="32740"/>
                  </a:lnTo>
                  <a:close/>
                </a:path>
                <a:path w="131444" h="540384">
                  <a:moveTo>
                    <a:pt x="130924" y="0"/>
                  </a:moveTo>
                  <a:lnTo>
                    <a:pt x="114554" y="0"/>
                  </a:lnTo>
                  <a:lnTo>
                    <a:pt x="114554" y="16370"/>
                  </a:lnTo>
                  <a:lnTo>
                    <a:pt x="130924" y="16370"/>
                  </a:lnTo>
                  <a:lnTo>
                    <a:pt x="130924" y="0"/>
                  </a:lnTo>
                  <a:close/>
                </a:path>
              </a:pathLst>
            </a:custGeom>
            <a:solidFill>
              <a:srgbClr val="2A20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4515085" y="9611410"/>
              <a:ext cx="65405" cy="540385"/>
            </a:xfrm>
            <a:custGeom>
              <a:avLst/>
              <a:gdLst/>
              <a:ahLst/>
              <a:cxnLst/>
              <a:rect l="l" t="t" r="r" b="b"/>
              <a:pathLst>
                <a:path w="65405" h="540384">
                  <a:moveTo>
                    <a:pt x="16357" y="507263"/>
                  </a:moveTo>
                  <a:lnTo>
                    <a:pt x="0" y="507263"/>
                  </a:lnTo>
                  <a:lnTo>
                    <a:pt x="0" y="523621"/>
                  </a:lnTo>
                  <a:lnTo>
                    <a:pt x="16357" y="523621"/>
                  </a:lnTo>
                  <a:lnTo>
                    <a:pt x="16357" y="507263"/>
                  </a:lnTo>
                  <a:close/>
                </a:path>
                <a:path w="65405" h="540384">
                  <a:moveTo>
                    <a:pt x="16357" y="441807"/>
                  </a:moveTo>
                  <a:lnTo>
                    <a:pt x="0" y="441807"/>
                  </a:lnTo>
                  <a:lnTo>
                    <a:pt x="0" y="490905"/>
                  </a:lnTo>
                  <a:lnTo>
                    <a:pt x="16357" y="490905"/>
                  </a:lnTo>
                  <a:lnTo>
                    <a:pt x="16357" y="441807"/>
                  </a:lnTo>
                  <a:close/>
                </a:path>
                <a:path w="65405" h="540384">
                  <a:moveTo>
                    <a:pt x="16357" y="376364"/>
                  </a:moveTo>
                  <a:lnTo>
                    <a:pt x="0" y="376364"/>
                  </a:lnTo>
                  <a:lnTo>
                    <a:pt x="0" y="392722"/>
                  </a:lnTo>
                  <a:lnTo>
                    <a:pt x="16357" y="392722"/>
                  </a:lnTo>
                  <a:lnTo>
                    <a:pt x="16357" y="376364"/>
                  </a:lnTo>
                  <a:close/>
                </a:path>
                <a:path w="65405" h="540384">
                  <a:moveTo>
                    <a:pt x="16357" y="310908"/>
                  </a:moveTo>
                  <a:lnTo>
                    <a:pt x="0" y="310908"/>
                  </a:lnTo>
                  <a:lnTo>
                    <a:pt x="0" y="359994"/>
                  </a:lnTo>
                  <a:lnTo>
                    <a:pt x="16357" y="359994"/>
                  </a:lnTo>
                  <a:lnTo>
                    <a:pt x="16357" y="310908"/>
                  </a:lnTo>
                  <a:close/>
                </a:path>
                <a:path w="65405" h="540384">
                  <a:moveTo>
                    <a:pt x="16357" y="278180"/>
                  </a:moveTo>
                  <a:lnTo>
                    <a:pt x="0" y="278180"/>
                  </a:lnTo>
                  <a:lnTo>
                    <a:pt x="0" y="294538"/>
                  </a:lnTo>
                  <a:lnTo>
                    <a:pt x="16357" y="294538"/>
                  </a:lnTo>
                  <a:lnTo>
                    <a:pt x="16357" y="278180"/>
                  </a:lnTo>
                  <a:close/>
                </a:path>
                <a:path w="65405" h="540384">
                  <a:moveTo>
                    <a:pt x="16357" y="180009"/>
                  </a:moveTo>
                  <a:lnTo>
                    <a:pt x="0" y="180009"/>
                  </a:lnTo>
                  <a:lnTo>
                    <a:pt x="0" y="261823"/>
                  </a:lnTo>
                  <a:lnTo>
                    <a:pt x="16357" y="261823"/>
                  </a:lnTo>
                  <a:lnTo>
                    <a:pt x="16357" y="180009"/>
                  </a:lnTo>
                  <a:close/>
                </a:path>
                <a:path w="65405" h="540384">
                  <a:moveTo>
                    <a:pt x="16357" y="130911"/>
                  </a:moveTo>
                  <a:lnTo>
                    <a:pt x="0" y="130911"/>
                  </a:lnTo>
                  <a:lnTo>
                    <a:pt x="0" y="163639"/>
                  </a:lnTo>
                  <a:lnTo>
                    <a:pt x="16357" y="163639"/>
                  </a:lnTo>
                  <a:lnTo>
                    <a:pt x="16357" y="130911"/>
                  </a:lnTo>
                  <a:close/>
                </a:path>
                <a:path w="65405" h="540384">
                  <a:moveTo>
                    <a:pt x="16357" y="98196"/>
                  </a:moveTo>
                  <a:lnTo>
                    <a:pt x="0" y="98196"/>
                  </a:lnTo>
                  <a:lnTo>
                    <a:pt x="0" y="114554"/>
                  </a:lnTo>
                  <a:lnTo>
                    <a:pt x="16357" y="114554"/>
                  </a:lnTo>
                  <a:lnTo>
                    <a:pt x="16357" y="98196"/>
                  </a:lnTo>
                  <a:close/>
                </a:path>
                <a:path w="65405" h="540384">
                  <a:moveTo>
                    <a:pt x="16357" y="32740"/>
                  </a:moveTo>
                  <a:lnTo>
                    <a:pt x="0" y="32740"/>
                  </a:lnTo>
                  <a:lnTo>
                    <a:pt x="0" y="49098"/>
                  </a:lnTo>
                  <a:lnTo>
                    <a:pt x="0" y="81826"/>
                  </a:lnTo>
                  <a:lnTo>
                    <a:pt x="16357" y="81826"/>
                  </a:lnTo>
                  <a:lnTo>
                    <a:pt x="16357" y="49098"/>
                  </a:lnTo>
                  <a:lnTo>
                    <a:pt x="16357" y="32740"/>
                  </a:lnTo>
                  <a:close/>
                </a:path>
                <a:path w="65405" h="540384">
                  <a:moveTo>
                    <a:pt x="32740" y="490905"/>
                  </a:moveTo>
                  <a:lnTo>
                    <a:pt x="16383" y="490905"/>
                  </a:lnTo>
                  <a:lnTo>
                    <a:pt x="16383" y="507263"/>
                  </a:lnTo>
                  <a:lnTo>
                    <a:pt x="16383" y="523621"/>
                  </a:lnTo>
                  <a:lnTo>
                    <a:pt x="32740" y="523621"/>
                  </a:lnTo>
                  <a:lnTo>
                    <a:pt x="32740" y="507263"/>
                  </a:lnTo>
                  <a:lnTo>
                    <a:pt x="32740" y="490905"/>
                  </a:lnTo>
                  <a:close/>
                </a:path>
                <a:path w="65405" h="540384">
                  <a:moveTo>
                    <a:pt x="32740" y="409092"/>
                  </a:moveTo>
                  <a:lnTo>
                    <a:pt x="16383" y="409092"/>
                  </a:lnTo>
                  <a:lnTo>
                    <a:pt x="16383" y="425450"/>
                  </a:lnTo>
                  <a:lnTo>
                    <a:pt x="16383" y="458177"/>
                  </a:lnTo>
                  <a:lnTo>
                    <a:pt x="32740" y="458177"/>
                  </a:lnTo>
                  <a:lnTo>
                    <a:pt x="32740" y="425450"/>
                  </a:lnTo>
                  <a:lnTo>
                    <a:pt x="32740" y="409092"/>
                  </a:lnTo>
                  <a:close/>
                </a:path>
                <a:path w="65405" h="540384">
                  <a:moveTo>
                    <a:pt x="32740" y="359994"/>
                  </a:moveTo>
                  <a:lnTo>
                    <a:pt x="16383" y="359994"/>
                  </a:lnTo>
                  <a:lnTo>
                    <a:pt x="16383" y="392722"/>
                  </a:lnTo>
                  <a:lnTo>
                    <a:pt x="32740" y="392722"/>
                  </a:lnTo>
                  <a:lnTo>
                    <a:pt x="32740" y="359994"/>
                  </a:lnTo>
                  <a:close/>
                </a:path>
                <a:path w="65405" h="540384">
                  <a:moveTo>
                    <a:pt x="32740" y="278180"/>
                  </a:moveTo>
                  <a:lnTo>
                    <a:pt x="16383" y="278180"/>
                  </a:lnTo>
                  <a:lnTo>
                    <a:pt x="16383" y="327266"/>
                  </a:lnTo>
                  <a:lnTo>
                    <a:pt x="32740" y="327266"/>
                  </a:lnTo>
                  <a:lnTo>
                    <a:pt x="32740" y="278180"/>
                  </a:lnTo>
                  <a:close/>
                </a:path>
                <a:path w="65405" h="540384">
                  <a:moveTo>
                    <a:pt x="32740" y="245452"/>
                  </a:moveTo>
                  <a:lnTo>
                    <a:pt x="16383" y="245452"/>
                  </a:lnTo>
                  <a:lnTo>
                    <a:pt x="16383" y="261810"/>
                  </a:lnTo>
                  <a:lnTo>
                    <a:pt x="32740" y="261810"/>
                  </a:lnTo>
                  <a:lnTo>
                    <a:pt x="32740" y="245452"/>
                  </a:lnTo>
                  <a:close/>
                </a:path>
                <a:path w="65405" h="540384">
                  <a:moveTo>
                    <a:pt x="32740" y="130911"/>
                  </a:moveTo>
                  <a:lnTo>
                    <a:pt x="16383" y="130911"/>
                  </a:lnTo>
                  <a:lnTo>
                    <a:pt x="16383" y="196367"/>
                  </a:lnTo>
                  <a:lnTo>
                    <a:pt x="32740" y="196367"/>
                  </a:lnTo>
                  <a:lnTo>
                    <a:pt x="32740" y="130911"/>
                  </a:lnTo>
                  <a:close/>
                </a:path>
                <a:path w="65405" h="540384">
                  <a:moveTo>
                    <a:pt x="32740" y="98196"/>
                  </a:moveTo>
                  <a:lnTo>
                    <a:pt x="16383" y="98196"/>
                  </a:lnTo>
                  <a:lnTo>
                    <a:pt x="16383" y="114554"/>
                  </a:lnTo>
                  <a:lnTo>
                    <a:pt x="32740" y="114554"/>
                  </a:lnTo>
                  <a:lnTo>
                    <a:pt x="32740" y="98196"/>
                  </a:lnTo>
                  <a:close/>
                </a:path>
                <a:path w="65405" h="540384">
                  <a:moveTo>
                    <a:pt x="32740" y="32740"/>
                  </a:moveTo>
                  <a:lnTo>
                    <a:pt x="16383" y="32740"/>
                  </a:lnTo>
                  <a:lnTo>
                    <a:pt x="16383" y="49098"/>
                  </a:lnTo>
                  <a:lnTo>
                    <a:pt x="16383" y="81826"/>
                  </a:lnTo>
                  <a:lnTo>
                    <a:pt x="32740" y="81826"/>
                  </a:lnTo>
                  <a:lnTo>
                    <a:pt x="32740" y="49098"/>
                  </a:lnTo>
                  <a:lnTo>
                    <a:pt x="32740" y="32740"/>
                  </a:lnTo>
                  <a:close/>
                </a:path>
                <a:path w="65405" h="540384">
                  <a:moveTo>
                    <a:pt x="32753" y="0"/>
                  </a:moveTo>
                  <a:lnTo>
                    <a:pt x="16383" y="0"/>
                  </a:lnTo>
                  <a:lnTo>
                    <a:pt x="16383" y="16370"/>
                  </a:lnTo>
                  <a:lnTo>
                    <a:pt x="32753" y="16370"/>
                  </a:lnTo>
                  <a:lnTo>
                    <a:pt x="32753" y="0"/>
                  </a:lnTo>
                  <a:close/>
                </a:path>
                <a:path w="65405" h="540384">
                  <a:moveTo>
                    <a:pt x="49123" y="523621"/>
                  </a:moveTo>
                  <a:lnTo>
                    <a:pt x="32766" y="523621"/>
                  </a:lnTo>
                  <a:lnTo>
                    <a:pt x="32766" y="539991"/>
                  </a:lnTo>
                  <a:lnTo>
                    <a:pt x="49123" y="539991"/>
                  </a:lnTo>
                  <a:lnTo>
                    <a:pt x="49123" y="523621"/>
                  </a:lnTo>
                  <a:close/>
                </a:path>
                <a:path w="65405" h="540384">
                  <a:moveTo>
                    <a:pt x="64871" y="441833"/>
                  </a:moveTo>
                  <a:lnTo>
                    <a:pt x="49022" y="441833"/>
                  </a:lnTo>
                  <a:lnTo>
                    <a:pt x="49022" y="458177"/>
                  </a:lnTo>
                  <a:lnTo>
                    <a:pt x="32766" y="458177"/>
                  </a:lnTo>
                  <a:lnTo>
                    <a:pt x="32766" y="490905"/>
                  </a:lnTo>
                  <a:lnTo>
                    <a:pt x="49022" y="490905"/>
                  </a:lnTo>
                  <a:lnTo>
                    <a:pt x="64871" y="490905"/>
                  </a:lnTo>
                  <a:lnTo>
                    <a:pt x="64871" y="441833"/>
                  </a:lnTo>
                  <a:close/>
                </a:path>
                <a:path w="65405" h="540384">
                  <a:moveTo>
                    <a:pt x="64871" y="392734"/>
                  </a:moveTo>
                  <a:lnTo>
                    <a:pt x="49022" y="392734"/>
                  </a:lnTo>
                  <a:lnTo>
                    <a:pt x="49022" y="425450"/>
                  </a:lnTo>
                  <a:lnTo>
                    <a:pt x="64871" y="425450"/>
                  </a:lnTo>
                  <a:lnTo>
                    <a:pt x="64871" y="392734"/>
                  </a:lnTo>
                  <a:close/>
                </a:path>
                <a:path w="65405" h="540384">
                  <a:moveTo>
                    <a:pt x="64871" y="261823"/>
                  </a:moveTo>
                  <a:lnTo>
                    <a:pt x="49022" y="261823"/>
                  </a:lnTo>
                  <a:lnTo>
                    <a:pt x="49022" y="294551"/>
                  </a:lnTo>
                  <a:lnTo>
                    <a:pt x="32766" y="294551"/>
                  </a:lnTo>
                  <a:lnTo>
                    <a:pt x="32766" y="343636"/>
                  </a:lnTo>
                  <a:lnTo>
                    <a:pt x="49022" y="343636"/>
                  </a:lnTo>
                  <a:lnTo>
                    <a:pt x="49022" y="359994"/>
                  </a:lnTo>
                  <a:lnTo>
                    <a:pt x="32766" y="359994"/>
                  </a:lnTo>
                  <a:lnTo>
                    <a:pt x="32766" y="392722"/>
                  </a:lnTo>
                  <a:lnTo>
                    <a:pt x="49123" y="392722"/>
                  </a:lnTo>
                  <a:lnTo>
                    <a:pt x="49123" y="359994"/>
                  </a:lnTo>
                  <a:lnTo>
                    <a:pt x="64871" y="359994"/>
                  </a:lnTo>
                  <a:lnTo>
                    <a:pt x="64871" y="310896"/>
                  </a:lnTo>
                  <a:lnTo>
                    <a:pt x="49123" y="310896"/>
                  </a:lnTo>
                  <a:lnTo>
                    <a:pt x="49123" y="294551"/>
                  </a:lnTo>
                  <a:lnTo>
                    <a:pt x="64871" y="294551"/>
                  </a:lnTo>
                  <a:lnTo>
                    <a:pt x="64871" y="261823"/>
                  </a:lnTo>
                  <a:close/>
                </a:path>
                <a:path w="65405" h="540384">
                  <a:moveTo>
                    <a:pt x="64871" y="212725"/>
                  </a:moveTo>
                  <a:lnTo>
                    <a:pt x="49022" y="212725"/>
                  </a:lnTo>
                  <a:lnTo>
                    <a:pt x="32766" y="212737"/>
                  </a:lnTo>
                  <a:lnTo>
                    <a:pt x="32766" y="245465"/>
                  </a:lnTo>
                  <a:lnTo>
                    <a:pt x="49123" y="245465"/>
                  </a:lnTo>
                  <a:lnTo>
                    <a:pt x="49123" y="229095"/>
                  </a:lnTo>
                  <a:lnTo>
                    <a:pt x="64871" y="229095"/>
                  </a:lnTo>
                  <a:lnTo>
                    <a:pt x="64871" y="212725"/>
                  </a:lnTo>
                  <a:close/>
                </a:path>
                <a:path w="65405" h="540384">
                  <a:moveTo>
                    <a:pt x="64871" y="147281"/>
                  </a:moveTo>
                  <a:lnTo>
                    <a:pt x="49022" y="147281"/>
                  </a:lnTo>
                  <a:lnTo>
                    <a:pt x="49022" y="163639"/>
                  </a:lnTo>
                  <a:lnTo>
                    <a:pt x="32766" y="163639"/>
                  </a:lnTo>
                  <a:lnTo>
                    <a:pt x="32766" y="196367"/>
                  </a:lnTo>
                  <a:lnTo>
                    <a:pt x="49022" y="196367"/>
                  </a:lnTo>
                  <a:lnTo>
                    <a:pt x="64871" y="196367"/>
                  </a:lnTo>
                  <a:lnTo>
                    <a:pt x="64871" y="180009"/>
                  </a:lnTo>
                  <a:lnTo>
                    <a:pt x="49123" y="180009"/>
                  </a:lnTo>
                  <a:lnTo>
                    <a:pt x="49123" y="163639"/>
                  </a:lnTo>
                  <a:lnTo>
                    <a:pt x="64871" y="163639"/>
                  </a:lnTo>
                  <a:lnTo>
                    <a:pt x="64871" y="147281"/>
                  </a:lnTo>
                  <a:close/>
                </a:path>
                <a:path w="65405" h="540384">
                  <a:moveTo>
                    <a:pt x="64871" y="49110"/>
                  </a:moveTo>
                  <a:lnTo>
                    <a:pt x="49022" y="49110"/>
                  </a:lnTo>
                  <a:lnTo>
                    <a:pt x="49022" y="98196"/>
                  </a:lnTo>
                  <a:lnTo>
                    <a:pt x="32766" y="98196"/>
                  </a:lnTo>
                  <a:lnTo>
                    <a:pt x="32766" y="114554"/>
                  </a:lnTo>
                  <a:lnTo>
                    <a:pt x="49022" y="114554"/>
                  </a:lnTo>
                  <a:lnTo>
                    <a:pt x="64871" y="114554"/>
                  </a:lnTo>
                  <a:lnTo>
                    <a:pt x="64871" y="49110"/>
                  </a:lnTo>
                  <a:close/>
                </a:path>
                <a:path w="65405" h="540384">
                  <a:moveTo>
                    <a:pt x="64871" y="0"/>
                  </a:moveTo>
                  <a:lnTo>
                    <a:pt x="49123" y="0"/>
                  </a:lnTo>
                  <a:lnTo>
                    <a:pt x="32766" y="0"/>
                  </a:lnTo>
                  <a:lnTo>
                    <a:pt x="32766" y="16370"/>
                  </a:lnTo>
                  <a:lnTo>
                    <a:pt x="49022" y="16370"/>
                  </a:lnTo>
                  <a:lnTo>
                    <a:pt x="49022" y="49098"/>
                  </a:lnTo>
                  <a:lnTo>
                    <a:pt x="64871" y="49098"/>
                  </a:lnTo>
                  <a:lnTo>
                    <a:pt x="64871" y="0"/>
                  </a:lnTo>
                  <a:close/>
                </a:path>
              </a:pathLst>
            </a:custGeom>
            <a:solidFill>
              <a:srgbClr val="2A20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56000" y="10438562"/>
            <a:ext cx="13824585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75"/>
              </a:lnSpc>
              <a:tabLst>
                <a:tab pos="13756569" algn="l"/>
              </a:tabLst>
            </a:pPr>
            <a:r>
              <a:rPr sz="900" spc="-50" dirty="0">
                <a:solidFill>
                  <a:srgbClr val="231F20"/>
                </a:solidFill>
                <a:latin typeface="Courier New"/>
                <a:cs typeface="Courier New"/>
              </a:rPr>
              <a:t>2</a:t>
            </a:r>
            <a:r>
              <a:rPr sz="900" dirty="0">
                <a:solidFill>
                  <a:srgbClr val="231F20"/>
                </a:solidFill>
                <a:latin typeface="Courier New"/>
                <a:cs typeface="Courier New"/>
              </a:rPr>
              <a:t>	</a:t>
            </a:r>
            <a:r>
              <a:rPr sz="900" spc="-50" dirty="0">
                <a:solidFill>
                  <a:srgbClr val="231F20"/>
                </a:solidFill>
                <a:latin typeface="Courier New"/>
                <a:cs typeface="Courier New"/>
              </a:rPr>
              <a:t>3</a:t>
            </a:r>
            <a:endParaRPr sz="900" dirty="0">
              <a:latin typeface="Courier New"/>
              <a:cs typeface="Courier New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5336012" cy="10908004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0" y="0"/>
            <a:ext cx="15336519" cy="10908030"/>
          </a:xfrm>
          <a:custGeom>
            <a:avLst/>
            <a:gdLst/>
            <a:ahLst/>
            <a:cxnLst/>
            <a:rect l="l" t="t" r="r" b="b"/>
            <a:pathLst>
              <a:path w="15336519" h="10908030">
                <a:moveTo>
                  <a:pt x="15336012" y="0"/>
                </a:moveTo>
                <a:lnTo>
                  <a:pt x="0" y="0"/>
                </a:lnTo>
                <a:lnTo>
                  <a:pt x="0" y="10908004"/>
                </a:lnTo>
                <a:lnTo>
                  <a:pt x="15336012" y="10908004"/>
                </a:lnTo>
                <a:lnTo>
                  <a:pt x="15336012" y="0"/>
                </a:lnTo>
                <a:close/>
              </a:path>
            </a:pathLst>
          </a:custGeom>
          <a:solidFill>
            <a:srgbClr val="231F20">
              <a:alpha val="17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6458673" y="4800178"/>
            <a:ext cx="8158992" cy="1933222"/>
          </a:xfrm>
          <a:prstGeom prst="rect">
            <a:avLst/>
          </a:prstGeom>
        </p:spPr>
        <p:txBody>
          <a:bodyPr vert="horz" wrap="square" lIns="0" tIns="85725" rIns="0" bIns="0" rtlCol="0" anchor="ctr">
            <a:spAutoFit/>
          </a:bodyPr>
          <a:lstStyle/>
          <a:p>
            <a:pPr marL="12700" marR="5080" indent="681446" algn="r">
              <a:lnSpc>
                <a:spcPts val="4771"/>
              </a:lnSpc>
              <a:spcBef>
                <a:spcPts val="675"/>
              </a:spcBef>
            </a:pPr>
            <a:r>
              <a:rPr sz="4400" dirty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Atlantis, </a:t>
            </a:r>
            <a:r>
              <a:rPr lang="ru-RU" sz="4400" dirty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гарантия </a:t>
            </a:r>
            <a:r>
              <a:rPr lang="ru-RU" sz="4400" dirty="0" err="1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экологичности</a:t>
            </a:r>
            <a:r>
              <a:rPr lang="ru-RU" sz="4400" dirty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 и стиля в индустрии </a:t>
            </a:r>
            <a:r>
              <a:rPr lang="ru-RU" sz="4400" dirty="0" smtClean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головных уборов</a:t>
            </a:r>
            <a:r>
              <a:rPr lang="ru-RU" sz="4400" dirty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.</a:t>
            </a:r>
            <a:endParaRPr sz="4400" dirty="0">
              <a:latin typeface="TT Norms Pro Serif Medium" panose="020A0103060000020004" pitchFamily="18" charset="0"/>
              <a:cs typeface="Bookman Old Styl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335863" y="9318487"/>
            <a:ext cx="6250305" cy="11977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3347" algn="r">
              <a:spcBef>
                <a:spcPts val="100"/>
              </a:spcBef>
            </a:pPr>
            <a:r>
              <a:rPr lang="ru-RU" sz="1100" spc="1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Atlantis Headwear была основана в 1990-х годах с чёткой миссией: создавать головные уборы, которые люди могли бы любить, носить с гордостью и по-настоящему делать своими. С самого начала мы стремились быть другими, создавая нечто долговечное, а не просто «ещё одну </a:t>
            </a:r>
            <a:r>
              <a:rPr lang="ru-RU" sz="1100" spc="10" dirty="0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бейсболку». </a:t>
            </a:r>
            <a:r>
              <a:rPr lang="ru-RU" sz="1100" spc="1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По мере того как наши </a:t>
            </a:r>
            <a:r>
              <a:rPr lang="ru-RU" sz="1100" spc="10" dirty="0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изделия </a:t>
            </a:r>
            <a:r>
              <a:rPr lang="ru-RU" sz="1100" spc="1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становились популярными и находили покупателей по всему миру, мы увидели возможность делать больше, чем просто производить качественные головные уборы — мы захотели оказывать реальное позитивное влияние</a:t>
            </a:r>
            <a:r>
              <a:rPr sz="1100" spc="-1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.</a:t>
            </a:r>
            <a:endParaRPr sz="1100" dirty="0">
              <a:latin typeface="TT Norms Pro Serif Light" panose="020A0103060000020004" pitchFamily="18" charset="0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50500" y="742391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ATLANTIS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00983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LOOKBOOK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58673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HEADWEAR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306904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ATLANTIS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157381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LOOKBOOK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015085" y="742391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HEADWEAR</a:t>
            </a:r>
            <a:endParaRPr sz="900">
              <a:latin typeface="Courier New"/>
              <a:cs typeface="Courier New"/>
            </a:endParaRPr>
          </a:p>
        </p:txBody>
      </p:sp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6005" y="9082951"/>
            <a:ext cx="1063244" cy="1069047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42820" y="10438562"/>
            <a:ext cx="13716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75"/>
              </a:lnSpc>
            </a:pPr>
            <a:r>
              <a:rPr sz="900" spc="-25" dirty="0">
                <a:solidFill>
                  <a:srgbClr val="231F20"/>
                </a:solidFill>
                <a:latin typeface="Courier New"/>
                <a:cs typeface="Courier New"/>
              </a:rPr>
              <a:t>39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3300" y="10424948"/>
            <a:ext cx="16256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25" dirty="0">
                <a:solidFill>
                  <a:srgbClr val="231F20"/>
                </a:solidFill>
                <a:latin typeface="Courier New"/>
                <a:cs typeface="Courier New"/>
              </a:rPr>
              <a:t>38</a:t>
            </a:r>
            <a:endParaRPr sz="900">
              <a:latin typeface="Courier New"/>
              <a:cs typeface="Courier New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609369" y="9611949"/>
            <a:ext cx="541655" cy="541655"/>
            <a:chOff x="1609369" y="9611949"/>
            <a:chExt cx="541655" cy="54165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09369" y="9611949"/>
              <a:ext cx="129514" cy="12953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609369" y="9612135"/>
              <a:ext cx="541655" cy="541020"/>
            </a:xfrm>
            <a:custGeom>
              <a:avLst/>
              <a:gdLst/>
              <a:ahLst/>
              <a:cxnLst/>
              <a:rect l="l" t="t" r="r" b="b"/>
              <a:pathLst>
                <a:path w="541655" h="541020">
                  <a:moveTo>
                    <a:pt x="222021" y="225107"/>
                  </a:moveTo>
                  <a:lnTo>
                    <a:pt x="218782" y="221869"/>
                  </a:lnTo>
                  <a:lnTo>
                    <a:pt x="206756" y="221869"/>
                  </a:lnTo>
                  <a:lnTo>
                    <a:pt x="203517" y="225107"/>
                  </a:lnTo>
                  <a:lnTo>
                    <a:pt x="203517" y="231114"/>
                  </a:lnTo>
                  <a:lnTo>
                    <a:pt x="203517" y="237121"/>
                  </a:lnTo>
                  <a:lnTo>
                    <a:pt x="206756" y="240360"/>
                  </a:lnTo>
                  <a:lnTo>
                    <a:pt x="218782" y="240360"/>
                  </a:lnTo>
                  <a:lnTo>
                    <a:pt x="222021" y="237121"/>
                  </a:lnTo>
                  <a:lnTo>
                    <a:pt x="222021" y="225107"/>
                  </a:lnTo>
                  <a:close/>
                </a:path>
                <a:path w="541655" h="541020">
                  <a:moveTo>
                    <a:pt x="319163" y="114096"/>
                  </a:moveTo>
                  <a:lnTo>
                    <a:pt x="315925" y="110858"/>
                  </a:lnTo>
                  <a:lnTo>
                    <a:pt x="303898" y="110858"/>
                  </a:lnTo>
                  <a:lnTo>
                    <a:pt x="300659" y="114096"/>
                  </a:lnTo>
                  <a:lnTo>
                    <a:pt x="300659" y="120103"/>
                  </a:lnTo>
                  <a:lnTo>
                    <a:pt x="300659" y="126111"/>
                  </a:lnTo>
                  <a:lnTo>
                    <a:pt x="303898" y="129349"/>
                  </a:lnTo>
                  <a:lnTo>
                    <a:pt x="315925" y="129349"/>
                  </a:lnTo>
                  <a:lnTo>
                    <a:pt x="319163" y="126111"/>
                  </a:lnTo>
                  <a:lnTo>
                    <a:pt x="319163" y="114096"/>
                  </a:lnTo>
                  <a:close/>
                </a:path>
                <a:path w="541655" h="541020">
                  <a:moveTo>
                    <a:pt x="541197" y="185420"/>
                  </a:moveTo>
                  <a:lnTo>
                    <a:pt x="541070" y="176530"/>
                  </a:lnTo>
                  <a:lnTo>
                    <a:pt x="540956" y="167640"/>
                  </a:lnTo>
                  <a:lnTo>
                    <a:pt x="540918" y="165100"/>
                  </a:lnTo>
                  <a:lnTo>
                    <a:pt x="539686" y="154940"/>
                  </a:lnTo>
                  <a:lnTo>
                    <a:pt x="536892" y="149860"/>
                  </a:lnTo>
                  <a:lnTo>
                    <a:pt x="531939" y="148590"/>
                  </a:lnTo>
                  <a:lnTo>
                    <a:pt x="525932" y="148590"/>
                  </a:lnTo>
                  <a:lnTo>
                    <a:pt x="522693" y="151130"/>
                  </a:lnTo>
                  <a:lnTo>
                    <a:pt x="522693" y="165100"/>
                  </a:lnTo>
                  <a:lnTo>
                    <a:pt x="522693" y="194310"/>
                  </a:lnTo>
                  <a:lnTo>
                    <a:pt x="522693" y="200660"/>
                  </a:lnTo>
                  <a:lnTo>
                    <a:pt x="519455" y="204470"/>
                  </a:lnTo>
                  <a:lnTo>
                    <a:pt x="505574" y="204470"/>
                  </a:lnTo>
                  <a:lnTo>
                    <a:pt x="504190" y="207010"/>
                  </a:lnTo>
                  <a:lnTo>
                    <a:pt x="504190" y="241300"/>
                  </a:lnTo>
                  <a:lnTo>
                    <a:pt x="448678" y="241300"/>
                  </a:lnTo>
                  <a:lnTo>
                    <a:pt x="448678" y="283210"/>
                  </a:lnTo>
                  <a:lnTo>
                    <a:pt x="476440" y="283210"/>
                  </a:lnTo>
                  <a:lnTo>
                    <a:pt x="491896" y="281940"/>
                  </a:lnTo>
                  <a:lnTo>
                    <a:pt x="500202" y="280670"/>
                  </a:lnTo>
                  <a:lnTo>
                    <a:pt x="503555" y="278130"/>
                  </a:lnTo>
                  <a:lnTo>
                    <a:pt x="504190" y="270510"/>
                  </a:lnTo>
                  <a:lnTo>
                    <a:pt x="504190" y="262890"/>
                  </a:lnTo>
                  <a:lnTo>
                    <a:pt x="506501" y="259080"/>
                  </a:lnTo>
                  <a:lnTo>
                    <a:pt x="520382" y="259080"/>
                  </a:lnTo>
                  <a:lnTo>
                    <a:pt x="522693" y="262890"/>
                  </a:lnTo>
                  <a:lnTo>
                    <a:pt x="522693" y="279400"/>
                  </a:lnTo>
                  <a:lnTo>
                    <a:pt x="520382" y="283210"/>
                  </a:lnTo>
                  <a:lnTo>
                    <a:pt x="508469" y="283210"/>
                  </a:lnTo>
                  <a:lnTo>
                    <a:pt x="505688" y="287020"/>
                  </a:lnTo>
                  <a:lnTo>
                    <a:pt x="504456" y="295910"/>
                  </a:lnTo>
                  <a:lnTo>
                    <a:pt x="504456" y="325120"/>
                  </a:lnTo>
                  <a:lnTo>
                    <a:pt x="505688" y="334010"/>
                  </a:lnTo>
                  <a:lnTo>
                    <a:pt x="508469" y="337820"/>
                  </a:lnTo>
                  <a:lnTo>
                    <a:pt x="519455" y="337820"/>
                  </a:lnTo>
                  <a:lnTo>
                    <a:pt x="522693" y="341630"/>
                  </a:lnTo>
                  <a:lnTo>
                    <a:pt x="522693" y="353060"/>
                  </a:lnTo>
                  <a:lnTo>
                    <a:pt x="519455" y="356870"/>
                  </a:lnTo>
                  <a:lnTo>
                    <a:pt x="507428" y="356870"/>
                  </a:lnTo>
                  <a:lnTo>
                    <a:pt x="504190" y="359410"/>
                  </a:lnTo>
                  <a:lnTo>
                    <a:pt x="504190" y="372110"/>
                  </a:lnTo>
                  <a:lnTo>
                    <a:pt x="507428" y="374650"/>
                  </a:lnTo>
                  <a:lnTo>
                    <a:pt x="513435" y="374650"/>
                  </a:lnTo>
                  <a:lnTo>
                    <a:pt x="518388" y="375920"/>
                  </a:lnTo>
                  <a:lnTo>
                    <a:pt x="521182" y="379730"/>
                  </a:lnTo>
                  <a:lnTo>
                    <a:pt x="522414" y="388620"/>
                  </a:lnTo>
                  <a:lnTo>
                    <a:pt x="522414" y="417830"/>
                  </a:lnTo>
                  <a:lnTo>
                    <a:pt x="521182" y="425450"/>
                  </a:lnTo>
                  <a:lnTo>
                    <a:pt x="518388" y="429260"/>
                  </a:lnTo>
                  <a:lnTo>
                    <a:pt x="513435" y="430530"/>
                  </a:lnTo>
                  <a:lnTo>
                    <a:pt x="507428" y="430530"/>
                  </a:lnTo>
                  <a:lnTo>
                    <a:pt x="504190" y="427990"/>
                  </a:lnTo>
                  <a:lnTo>
                    <a:pt x="504190" y="414020"/>
                  </a:lnTo>
                  <a:lnTo>
                    <a:pt x="500951" y="412750"/>
                  </a:lnTo>
                  <a:lnTo>
                    <a:pt x="470420" y="412750"/>
                  </a:lnTo>
                  <a:lnTo>
                    <a:pt x="467182" y="410210"/>
                  </a:lnTo>
                  <a:lnTo>
                    <a:pt x="467182" y="397510"/>
                  </a:lnTo>
                  <a:lnTo>
                    <a:pt x="470420" y="393700"/>
                  </a:lnTo>
                  <a:lnTo>
                    <a:pt x="482447" y="393700"/>
                  </a:lnTo>
                  <a:lnTo>
                    <a:pt x="485686" y="389890"/>
                  </a:lnTo>
                  <a:lnTo>
                    <a:pt x="485686" y="384810"/>
                  </a:lnTo>
                  <a:lnTo>
                    <a:pt x="484797" y="379730"/>
                  </a:lnTo>
                  <a:lnTo>
                    <a:pt x="480999" y="377190"/>
                  </a:lnTo>
                  <a:lnTo>
                    <a:pt x="472605" y="375920"/>
                  </a:lnTo>
                  <a:lnTo>
                    <a:pt x="457936" y="374650"/>
                  </a:lnTo>
                  <a:lnTo>
                    <a:pt x="448678" y="374650"/>
                  </a:lnTo>
                  <a:lnTo>
                    <a:pt x="448678" y="393700"/>
                  </a:lnTo>
                  <a:lnTo>
                    <a:pt x="448678" y="449580"/>
                  </a:lnTo>
                  <a:lnTo>
                    <a:pt x="393179" y="449580"/>
                  </a:lnTo>
                  <a:lnTo>
                    <a:pt x="393179" y="393700"/>
                  </a:lnTo>
                  <a:lnTo>
                    <a:pt x="448678" y="393700"/>
                  </a:lnTo>
                  <a:lnTo>
                    <a:pt x="448678" y="374650"/>
                  </a:lnTo>
                  <a:lnTo>
                    <a:pt x="430174" y="374650"/>
                  </a:lnTo>
                  <a:lnTo>
                    <a:pt x="430174" y="341630"/>
                  </a:lnTo>
                  <a:lnTo>
                    <a:pt x="431571" y="337820"/>
                  </a:lnTo>
                  <a:lnTo>
                    <a:pt x="445439" y="337820"/>
                  </a:lnTo>
                  <a:lnTo>
                    <a:pt x="448678" y="341630"/>
                  </a:lnTo>
                  <a:lnTo>
                    <a:pt x="448678" y="353060"/>
                  </a:lnTo>
                  <a:lnTo>
                    <a:pt x="451916" y="356870"/>
                  </a:lnTo>
                  <a:lnTo>
                    <a:pt x="463943" y="356870"/>
                  </a:lnTo>
                  <a:lnTo>
                    <a:pt x="467182" y="353060"/>
                  </a:lnTo>
                  <a:lnTo>
                    <a:pt x="467182" y="341630"/>
                  </a:lnTo>
                  <a:lnTo>
                    <a:pt x="470420" y="337820"/>
                  </a:lnTo>
                  <a:lnTo>
                    <a:pt x="482447" y="337820"/>
                  </a:lnTo>
                  <a:lnTo>
                    <a:pt x="485686" y="335280"/>
                  </a:lnTo>
                  <a:lnTo>
                    <a:pt x="485686" y="321310"/>
                  </a:lnTo>
                  <a:lnTo>
                    <a:pt x="482447" y="320040"/>
                  </a:lnTo>
                  <a:lnTo>
                    <a:pt x="451916" y="320040"/>
                  </a:lnTo>
                  <a:lnTo>
                    <a:pt x="448678" y="318770"/>
                  </a:lnTo>
                  <a:lnTo>
                    <a:pt x="448678" y="304800"/>
                  </a:lnTo>
                  <a:lnTo>
                    <a:pt x="445439" y="300990"/>
                  </a:lnTo>
                  <a:lnTo>
                    <a:pt x="433412" y="300990"/>
                  </a:lnTo>
                  <a:lnTo>
                    <a:pt x="430174" y="304800"/>
                  </a:lnTo>
                  <a:lnTo>
                    <a:pt x="430174" y="316230"/>
                  </a:lnTo>
                  <a:lnTo>
                    <a:pt x="426935" y="320040"/>
                  </a:lnTo>
                  <a:lnTo>
                    <a:pt x="414909" y="320040"/>
                  </a:lnTo>
                  <a:lnTo>
                    <a:pt x="411683" y="322580"/>
                  </a:lnTo>
                  <a:lnTo>
                    <a:pt x="411683" y="335280"/>
                  </a:lnTo>
                  <a:lnTo>
                    <a:pt x="408444" y="337820"/>
                  </a:lnTo>
                  <a:lnTo>
                    <a:pt x="396417" y="337820"/>
                  </a:lnTo>
                  <a:lnTo>
                    <a:pt x="393179" y="341630"/>
                  </a:lnTo>
                  <a:lnTo>
                    <a:pt x="393179" y="353060"/>
                  </a:lnTo>
                  <a:lnTo>
                    <a:pt x="396417" y="356870"/>
                  </a:lnTo>
                  <a:lnTo>
                    <a:pt x="408444" y="356870"/>
                  </a:lnTo>
                  <a:lnTo>
                    <a:pt x="411683" y="359410"/>
                  </a:lnTo>
                  <a:lnTo>
                    <a:pt x="411683" y="372110"/>
                  </a:lnTo>
                  <a:lnTo>
                    <a:pt x="408444" y="374650"/>
                  </a:lnTo>
                  <a:lnTo>
                    <a:pt x="396417" y="374650"/>
                  </a:lnTo>
                  <a:lnTo>
                    <a:pt x="393179" y="372110"/>
                  </a:lnTo>
                  <a:lnTo>
                    <a:pt x="393179" y="358140"/>
                  </a:lnTo>
                  <a:lnTo>
                    <a:pt x="389940" y="356870"/>
                  </a:lnTo>
                  <a:lnTo>
                    <a:pt x="374675" y="356870"/>
                  </a:lnTo>
                  <a:lnTo>
                    <a:pt x="374675" y="378460"/>
                  </a:lnTo>
                  <a:lnTo>
                    <a:pt x="374675" y="389890"/>
                  </a:lnTo>
                  <a:lnTo>
                    <a:pt x="371436" y="393700"/>
                  </a:lnTo>
                  <a:lnTo>
                    <a:pt x="357555" y="393700"/>
                  </a:lnTo>
                  <a:lnTo>
                    <a:pt x="356171" y="397510"/>
                  </a:lnTo>
                  <a:lnTo>
                    <a:pt x="356171" y="427990"/>
                  </a:lnTo>
                  <a:lnTo>
                    <a:pt x="357555" y="430530"/>
                  </a:lnTo>
                  <a:lnTo>
                    <a:pt x="371436" y="430530"/>
                  </a:lnTo>
                  <a:lnTo>
                    <a:pt x="374675" y="434340"/>
                  </a:lnTo>
                  <a:lnTo>
                    <a:pt x="374675" y="445770"/>
                  </a:lnTo>
                  <a:lnTo>
                    <a:pt x="371436" y="449580"/>
                  </a:lnTo>
                  <a:lnTo>
                    <a:pt x="357555" y="449580"/>
                  </a:lnTo>
                  <a:lnTo>
                    <a:pt x="356171" y="452120"/>
                  </a:lnTo>
                  <a:lnTo>
                    <a:pt x="356171" y="486410"/>
                  </a:lnTo>
                  <a:lnTo>
                    <a:pt x="319163" y="486410"/>
                  </a:lnTo>
                  <a:lnTo>
                    <a:pt x="319163" y="519430"/>
                  </a:lnTo>
                  <a:lnTo>
                    <a:pt x="317779" y="523240"/>
                  </a:lnTo>
                  <a:lnTo>
                    <a:pt x="302056" y="523240"/>
                  </a:lnTo>
                  <a:lnTo>
                    <a:pt x="300659" y="519430"/>
                  </a:lnTo>
                  <a:lnTo>
                    <a:pt x="300659" y="486410"/>
                  </a:lnTo>
                  <a:lnTo>
                    <a:pt x="254571" y="486410"/>
                  </a:lnTo>
                  <a:lnTo>
                    <a:pt x="245491" y="487680"/>
                  </a:lnTo>
                  <a:lnTo>
                    <a:pt x="241439" y="490220"/>
                  </a:lnTo>
                  <a:lnTo>
                    <a:pt x="240525" y="495300"/>
                  </a:lnTo>
                  <a:lnTo>
                    <a:pt x="240525" y="502920"/>
                  </a:lnTo>
                  <a:lnTo>
                    <a:pt x="237286" y="504190"/>
                  </a:lnTo>
                  <a:lnTo>
                    <a:pt x="203530" y="504190"/>
                  </a:lnTo>
                  <a:lnTo>
                    <a:pt x="203530" y="471170"/>
                  </a:lnTo>
                  <a:lnTo>
                    <a:pt x="204914" y="467360"/>
                  </a:lnTo>
                  <a:lnTo>
                    <a:pt x="218795" y="467360"/>
                  </a:lnTo>
                  <a:lnTo>
                    <a:pt x="222034" y="471170"/>
                  </a:lnTo>
                  <a:lnTo>
                    <a:pt x="222034" y="482600"/>
                  </a:lnTo>
                  <a:lnTo>
                    <a:pt x="225259" y="486410"/>
                  </a:lnTo>
                  <a:lnTo>
                    <a:pt x="237286" y="486410"/>
                  </a:lnTo>
                  <a:lnTo>
                    <a:pt x="240525" y="482600"/>
                  </a:lnTo>
                  <a:lnTo>
                    <a:pt x="240525" y="477520"/>
                  </a:lnTo>
                  <a:lnTo>
                    <a:pt x="241439" y="472440"/>
                  </a:lnTo>
                  <a:lnTo>
                    <a:pt x="245491" y="468630"/>
                  </a:lnTo>
                  <a:lnTo>
                    <a:pt x="254571" y="467360"/>
                  </a:lnTo>
                  <a:lnTo>
                    <a:pt x="286600" y="467360"/>
                  </a:lnTo>
                  <a:lnTo>
                    <a:pt x="295681" y="466090"/>
                  </a:lnTo>
                  <a:lnTo>
                    <a:pt x="299732" y="463550"/>
                  </a:lnTo>
                  <a:lnTo>
                    <a:pt x="300659" y="458470"/>
                  </a:lnTo>
                  <a:lnTo>
                    <a:pt x="300659" y="452120"/>
                  </a:lnTo>
                  <a:lnTo>
                    <a:pt x="297421" y="449580"/>
                  </a:lnTo>
                  <a:lnTo>
                    <a:pt x="285394" y="449580"/>
                  </a:lnTo>
                  <a:lnTo>
                    <a:pt x="282155" y="445770"/>
                  </a:lnTo>
                  <a:lnTo>
                    <a:pt x="282155" y="433070"/>
                  </a:lnTo>
                  <a:lnTo>
                    <a:pt x="278917" y="430530"/>
                  </a:lnTo>
                  <a:lnTo>
                    <a:pt x="262267" y="430530"/>
                  </a:lnTo>
                  <a:lnTo>
                    <a:pt x="259029" y="433070"/>
                  </a:lnTo>
                  <a:lnTo>
                    <a:pt x="259029" y="445770"/>
                  </a:lnTo>
                  <a:lnTo>
                    <a:pt x="255790" y="449580"/>
                  </a:lnTo>
                  <a:lnTo>
                    <a:pt x="241922" y="449580"/>
                  </a:lnTo>
                  <a:lnTo>
                    <a:pt x="240525" y="445770"/>
                  </a:lnTo>
                  <a:lnTo>
                    <a:pt x="240525" y="412750"/>
                  </a:lnTo>
                  <a:lnTo>
                    <a:pt x="278917" y="412750"/>
                  </a:lnTo>
                  <a:lnTo>
                    <a:pt x="282155" y="410210"/>
                  </a:lnTo>
                  <a:lnTo>
                    <a:pt x="282155" y="396240"/>
                  </a:lnTo>
                  <a:lnTo>
                    <a:pt x="278917" y="393700"/>
                  </a:lnTo>
                  <a:lnTo>
                    <a:pt x="260426" y="393700"/>
                  </a:lnTo>
                  <a:lnTo>
                    <a:pt x="259029" y="392430"/>
                  </a:lnTo>
                  <a:lnTo>
                    <a:pt x="259029" y="358140"/>
                  </a:lnTo>
                  <a:lnTo>
                    <a:pt x="260426" y="356870"/>
                  </a:lnTo>
                  <a:lnTo>
                    <a:pt x="278917" y="356870"/>
                  </a:lnTo>
                  <a:lnTo>
                    <a:pt x="282155" y="359410"/>
                  </a:lnTo>
                  <a:lnTo>
                    <a:pt x="282155" y="373380"/>
                  </a:lnTo>
                  <a:lnTo>
                    <a:pt x="285394" y="374650"/>
                  </a:lnTo>
                  <a:lnTo>
                    <a:pt x="315925" y="374650"/>
                  </a:lnTo>
                  <a:lnTo>
                    <a:pt x="319163" y="375920"/>
                  </a:lnTo>
                  <a:lnTo>
                    <a:pt x="319163" y="389890"/>
                  </a:lnTo>
                  <a:lnTo>
                    <a:pt x="315925" y="393700"/>
                  </a:lnTo>
                  <a:lnTo>
                    <a:pt x="302056" y="393700"/>
                  </a:lnTo>
                  <a:lnTo>
                    <a:pt x="300659" y="397510"/>
                  </a:lnTo>
                  <a:lnTo>
                    <a:pt x="300659" y="427990"/>
                  </a:lnTo>
                  <a:lnTo>
                    <a:pt x="302056" y="430530"/>
                  </a:lnTo>
                  <a:lnTo>
                    <a:pt x="315925" y="430530"/>
                  </a:lnTo>
                  <a:lnTo>
                    <a:pt x="319163" y="434340"/>
                  </a:lnTo>
                  <a:lnTo>
                    <a:pt x="319163" y="445770"/>
                  </a:lnTo>
                  <a:lnTo>
                    <a:pt x="322402" y="449580"/>
                  </a:lnTo>
                  <a:lnTo>
                    <a:pt x="328422" y="449580"/>
                  </a:lnTo>
                  <a:lnTo>
                    <a:pt x="333375" y="448310"/>
                  </a:lnTo>
                  <a:lnTo>
                    <a:pt x="336156" y="444500"/>
                  </a:lnTo>
                  <a:lnTo>
                    <a:pt x="337388" y="435610"/>
                  </a:lnTo>
                  <a:lnTo>
                    <a:pt x="337502" y="429260"/>
                  </a:lnTo>
                  <a:lnTo>
                    <a:pt x="337629" y="422910"/>
                  </a:lnTo>
                  <a:lnTo>
                    <a:pt x="337718" y="417830"/>
                  </a:lnTo>
                  <a:lnTo>
                    <a:pt x="337820" y="412750"/>
                  </a:lnTo>
                  <a:lnTo>
                    <a:pt x="337934" y="406400"/>
                  </a:lnTo>
                  <a:lnTo>
                    <a:pt x="339166" y="398780"/>
                  </a:lnTo>
                  <a:lnTo>
                    <a:pt x="341947" y="394970"/>
                  </a:lnTo>
                  <a:lnTo>
                    <a:pt x="346913" y="393700"/>
                  </a:lnTo>
                  <a:lnTo>
                    <a:pt x="352933" y="393700"/>
                  </a:lnTo>
                  <a:lnTo>
                    <a:pt x="356171" y="389890"/>
                  </a:lnTo>
                  <a:lnTo>
                    <a:pt x="356171" y="378460"/>
                  </a:lnTo>
                  <a:lnTo>
                    <a:pt x="359410" y="374650"/>
                  </a:lnTo>
                  <a:lnTo>
                    <a:pt x="371436" y="374650"/>
                  </a:lnTo>
                  <a:lnTo>
                    <a:pt x="374675" y="378460"/>
                  </a:lnTo>
                  <a:lnTo>
                    <a:pt x="374675" y="356870"/>
                  </a:lnTo>
                  <a:lnTo>
                    <a:pt x="359410" y="356870"/>
                  </a:lnTo>
                  <a:lnTo>
                    <a:pt x="356171" y="355600"/>
                  </a:lnTo>
                  <a:lnTo>
                    <a:pt x="356171" y="339090"/>
                  </a:lnTo>
                  <a:lnTo>
                    <a:pt x="352933" y="337820"/>
                  </a:lnTo>
                  <a:lnTo>
                    <a:pt x="322402" y="337820"/>
                  </a:lnTo>
                  <a:lnTo>
                    <a:pt x="319163" y="339090"/>
                  </a:lnTo>
                  <a:lnTo>
                    <a:pt x="319163" y="353060"/>
                  </a:lnTo>
                  <a:lnTo>
                    <a:pt x="315925" y="356870"/>
                  </a:lnTo>
                  <a:lnTo>
                    <a:pt x="303898" y="356870"/>
                  </a:lnTo>
                  <a:lnTo>
                    <a:pt x="300659" y="353060"/>
                  </a:lnTo>
                  <a:lnTo>
                    <a:pt x="300659" y="347980"/>
                  </a:lnTo>
                  <a:lnTo>
                    <a:pt x="299732" y="342900"/>
                  </a:lnTo>
                  <a:lnTo>
                    <a:pt x="295681" y="339090"/>
                  </a:lnTo>
                  <a:lnTo>
                    <a:pt x="286600" y="337820"/>
                  </a:lnTo>
                  <a:lnTo>
                    <a:pt x="254571" y="337820"/>
                  </a:lnTo>
                  <a:lnTo>
                    <a:pt x="245491" y="336550"/>
                  </a:lnTo>
                  <a:lnTo>
                    <a:pt x="241439" y="334010"/>
                  </a:lnTo>
                  <a:lnTo>
                    <a:pt x="240525" y="328930"/>
                  </a:lnTo>
                  <a:lnTo>
                    <a:pt x="241592" y="323850"/>
                  </a:lnTo>
                  <a:lnTo>
                    <a:pt x="246646" y="321310"/>
                  </a:lnTo>
                  <a:lnTo>
                    <a:pt x="258470" y="320040"/>
                  </a:lnTo>
                  <a:lnTo>
                    <a:pt x="301205" y="318770"/>
                  </a:lnTo>
                  <a:lnTo>
                    <a:pt x="313029" y="317500"/>
                  </a:lnTo>
                  <a:lnTo>
                    <a:pt x="318084" y="314960"/>
                  </a:lnTo>
                  <a:lnTo>
                    <a:pt x="319163" y="309880"/>
                  </a:lnTo>
                  <a:lnTo>
                    <a:pt x="319163" y="302260"/>
                  </a:lnTo>
                  <a:lnTo>
                    <a:pt x="315925" y="300990"/>
                  </a:lnTo>
                  <a:lnTo>
                    <a:pt x="285394" y="300990"/>
                  </a:lnTo>
                  <a:lnTo>
                    <a:pt x="282155" y="299720"/>
                  </a:lnTo>
                  <a:lnTo>
                    <a:pt x="282155" y="284480"/>
                  </a:lnTo>
                  <a:lnTo>
                    <a:pt x="278917" y="283210"/>
                  </a:lnTo>
                  <a:lnTo>
                    <a:pt x="262267" y="283210"/>
                  </a:lnTo>
                  <a:lnTo>
                    <a:pt x="259029" y="284480"/>
                  </a:lnTo>
                  <a:lnTo>
                    <a:pt x="259029" y="299720"/>
                  </a:lnTo>
                  <a:lnTo>
                    <a:pt x="255790" y="300990"/>
                  </a:lnTo>
                  <a:lnTo>
                    <a:pt x="222034" y="300990"/>
                  </a:lnTo>
                  <a:lnTo>
                    <a:pt x="222034" y="335280"/>
                  </a:lnTo>
                  <a:lnTo>
                    <a:pt x="220637" y="337820"/>
                  </a:lnTo>
                  <a:lnTo>
                    <a:pt x="206768" y="337820"/>
                  </a:lnTo>
                  <a:lnTo>
                    <a:pt x="203530" y="341630"/>
                  </a:lnTo>
                  <a:lnTo>
                    <a:pt x="203530" y="355600"/>
                  </a:lnTo>
                  <a:lnTo>
                    <a:pt x="206768" y="356870"/>
                  </a:lnTo>
                  <a:lnTo>
                    <a:pt x="237286" y="356870"/>
                  </a:lnTo>
                  <a:lnTo>
                    <a:pt x="240525" y="358140"/>
                  </a:lnTo>
                  <a:lnTo>
                    <a:pt x="240525" y="373380"/>
                  </a:lnTo>
                  <a:lnTo>
                    <a:pt x="237286" y="374650"/>
                  </a:lnTo>
                  <a:lnTo>
                    <a:pt x="206768" y="374650"/>
                  </a:lnTo>
                  <a:lnTo>
                    <a:pt x="203530" y="373380"/>
                  </a:lnTo>
                  <a:lnTo>
                    <a:pt x="203530" y="359410"/>
                  </a:lnTo>
                  <a:lnTo>
                    <a:pt x="200291" y="356870"/>
                  </a:lnTo>
                  <a:lnTo>
                    <a:pt x="186410" y="356870"/>
                  </a:lnTo>
                  <a:lnTo>
                    <a:pt x="185026" y="353060"/>
                  </a:lnTo>
                  <a:lnTo>
                    <a:pt x="185026" y="322580"/>
                  </a:lnTo>
                  <a:lnTo>
                    <a:pt x="186410" y="320040"/>
                  </a:lnTo>
                  <a:lnTo>
                    <a:pt x="200291" y="320040"/>
                  </a:lnTo>
                  <a:lnTo>
                    <a:pt x="203530" y="316230"/>
                  </a:lnTo>
                  <a:lnTo>
                    <a:pt x="203530" y="304800"/>
                  </a:lnTo>
                  <a:lnTo>
                    <a:pt x="206768" y="300990"/>
                  </a:lnTo>
                  <a:lnTo>
                    <a:pt x="220637" y="300990"/>
                  </a:lnTo>
                  <a:lnTo>
                    <a:pt x="222034" y="298450"/>
                  </a:lnTo>
                  <a:lnTo>
                    <a:pt x="222034" y="259080"/>
                  </a:lnTo>
                  <a:lnTo>
                    <a:pt x="179590" y="259080"/>
                  </a:lnTo>
                  <a:lnTo>
                    <a:pt x="171196" y="257810"/>
                  </a:lnTo>
                  <a:lnTo>
                    <a:pt x="167411" y="255270"/>
                  </a:lnTo>
                  <a:lnTo>
                    <a:pt x="166522" y="250190"/>
                  </a:lnTo>
                  <a:lnTo>
                    <a:pt x="166522" y="242570"/>
                  </a:lnTo>
                  <a:lnTo>
                    <a:pt x="163283" y="241300"/>
                  </a:lnTo>
                  <a:lnTo>
                    <a:pt x="132753" y="241300"/>
                  </a:lnTo>
                  <a:lnTo>
                    <a:pt x="129514" y="242570"/>
                  </a:lnTo>
                  <a:lnTo>
                    <a:pt x="129514" y="256540"/>
                  </a:lnTo>
                  <a:lnTo>
                    <a:pt x="132753" y="259080"/>
                  </a:lnTo>
                  <a:lnTo>
                    <a:pt x="145707" y="259080"/>
                  </a:lnTo>
                  <a:lnTo>
                    <a:pt x="148018" y="262890"/>
                  </a:lnTo>
                  <a:lnTo>
                    <a:pt x="148018" y="279400"/>
                  </a:lnTo>
                  <a:lnTo>
                    <a:pt x="145707" y="283210"/>
                  </a:lnTo>
                  <a:lnTo>
                    <a:pt x="132753" y="283210"/>
                  </a:lnTo>
                  <a:lnTo>
                    <a:pt x="129514" y="285750"/>
                  </a:lnTo>
                  <a:lnTo>
                    <a:pt x="129514" y="292100"/>
                  </a:lnTo>
                  <a:lnTo>
                    <a:pt x="128625" y="297180"/>
                  </a:lnTo>
                  <a:lnTo>
                    <a:pt x="124828" y="299720"/>
                  </a:lnTo>
                  <a:lnTo>
                    <a:pt x="116433" y="300990"/>
                  </a:lnTo>
                  <a:lnTo>
                    <a:pt x="87071" y="300990"/>
                  </a:lnTo>
                  <a:lnTo>
                    <a:pt x="78676" y="302260"/>
                  </a:lnTo>
                  <a:lnTo>
                    <a:pt x="74891" y="304800"/>
                  </a:lnTo>
                  <a:lnTo>
                    <a:pt x="74002" y="309880"/>
                  </a:lnTo>
                  <a:lnTo>
                    <a:pt x="74002" y="316230"/>
                  </a:lnTo>
                  <a:lnTo>
                    <a:pt x="70777" y="320040"/>
                  </a:lnTo>
                  <a:lnTo>
                    <a:pt x="58750" y="320040"/>
                  </a:lnTo>
                  <a:lnTo>
                    <a:pt x="55511" y="316230"/>
                  </a:lnTo>
                  <a:lnTo>
                    <a:pt x="55511" y="302260"/>
                  </a:lnTo>
                  <a:lnTo>
                    <a:pt x="52273" y="300990"/>
                  </a:lnTo>
                  <a:lnTo>
                    <a:pt x="21742" y="300990"/>
                  </a:lnTo>
                  <a:lnTo>
                    <a:pt x="18503" y="299720"/>
                  </a:lnTo>
                  <a:lnTo>
                    <a:pt x="18503" y="285750"/>
                  </a:lnTo>
                  <a:lnTo>
                    <a:pt x="21742" y="283210"/>
                  </a:lnTo>
                  <a:lnTo>
                    <a:pt x="34696" y="283210"/>
                  </a:lnTo>
                  <a:lnTo>
                    <a:pt x="37007" y="279400"/>
                  </a:lnTo>
                  <a:lnTo>
                    <a:pt x="37007" y="262890"/>
                  </a:lnTo>
                  <a:lnTo>
                    <a:pt x="39319" y="259080"/>
                  </a:lnTo>
                  <a:lnTo>
                    <a:pt x="53200" y="259080"/>
                  </a:lnTo>
                  <a:lnTo>
                    <a:pt x="55511" y="262890"/>
                  </a:lnTo>
                  <a:lnTo>
                    <a:pt x="55511" y="279400"/>
                  </a:lnTo>
                  <a:lnTo>
                    <a:pt x="57823" y="283210"/>
                  </a:lnTo>
                  <a:lnTo>
                    <a:pt x="71691" y="283210"/>
                  </a:lnTo>
                  <a:lnTo>
                    <a:pt x="74002" y="279400"/>
                  </a:lnTo>
                  <a:lnTo>
                    <a:pt x="74002" y="262890"/>
                  </a:lnTo>
                  <a:lnTo>
                    <a:pt x="76327" y="259080"/>
                  </a:lnTo>
                  <a:lnTo>
                    <a:pt x="89268" y="259080"/>
                  </a:lnTo>
                  <a:lnTo>
                    <a:pt x="92506" y="256540"/>
                  </a:lnTo>
                  <a:lnTo>
                    <a:pt x="92506" y="242570"/>
                  </a:lnTo>
                  <a:lnTo>
                    <a:pt x="95745" y="241300"/>
                  </a:lnTo>
                  <a:lnTo>
                    <a:pt x="126276" y="241300"/>
                  </a:lnTo>
                  <a:lnTo>
                    <a:pt x="129514" y="240030"/>
                  </a:lnTo>
                  <a:lnTo>
                    <a:pt x="129514" y="226060"/>
                  </a:lnTo>
                  <a:lnTo>
                    <a:pt x="126276" y="222250"/>
                  </a:lnTo>
                  <a:lnTo>
                    <a:pt x="114249" y="222250"/>
                  </a:lnTo>
                  <a:lnTo>
                    <a:pt x="111010" y="219710"/>
                  </a:lnTo>
                  <a:lnTo>
                    <a:pt x="111010" y="205740"/>
                  </a:lnTo>
                  <a:lnTo>
                    <a:pt x="114249" y="204470"/>
                  </a:lnTo>
                  <a:lnTo>
                    <a:pt x="144780" y="204470"/>
                  </a:lnTo>
                  <a:lnTo>
                    <a:pt x="148018" y="205740"/>
                  </a:lnTo>
                  <a:lnTo>
                    <a:pt x="148018" y="213360"/>
                  </a:lnTo>
                  <a:lnTo>
                    <a:pt x="148907" y="218440"/>
                  </a:lnTo>
                  <a:lnTo>
                    <a:pt x="152692" y="220980"/>
                  </a:lnTo>
                  <a:lnTo>
                    <a:pt x="161086" y="222250"/>
                  </a:lnTo>
                  <a:lnTo>
                    <a:pt x="190449" y="222250"/>
                  </a:lnTo>
                  <a:lnTo>
                    <a:pt x="198843" y="220980"/>
                  </a:lnTo>
                  <a:lnTo>
                    <a:pt x="202628" y="218440"/>
                  </a:lnTo>
                  <a:lnTo>
                    <a:pt x="203530" y="213360"/>
                  </a:lnTo>
                  <a:lnTo>
                    <a:pt x="203530" y="205740"/>
                  </a:lnTo>
                  <a:lnTo>
                    <a:pt x="200291" y="204470"/>
                  </a:lnTo>
                  <a:lnTo>
                    <a:pt x="169760" y="204470"/>
                  </a:lnTo>
                  <a:lnTo>
                    <a:pt x="166522" y="203200"/>
                  </a:lnTo>
                  <a:lnTo>
                    <a:pt x="166522" y="186690"/>
                  </a:lnTo>
                  <a:lnTo>
                    <a:pt x="169760" y="185420"/>
                  </a:lnTo>
                  <a:lnTo>
                    <a:pt x="200291" y="185420"/>
                  </a:lnTo>
                  <a:lnTo>
                    <a:pt x="203530" y="186690"/>
                  </a:lnTo>
                  <a:lnTo>
                    <a:pt x="203530" y="200660"/>
                  </a:lnTo>
                  <a:lnTo>
                    <a:pt x="206768" y="204470"/>
                  </a:lnTo>
                  <a:lnTo>
                    <a:pt x="212775" y="204470"/>
                  </a:lnTo>
                  <a:lnTo>
                    <a:pt x="217728" y="203200"/>
                  </a:lnTo>
                  <a:lnTo>
                    <a:pt x="220522" y="199390"/>
                  </a:lnTo>
                  <a:lnTo>
                    <a:pt x="221754" y="190500"/>
                  </a:lnTo>
                  <a:lnTo>
                    <a:pt x="221754" y="161290"/>
                  </a:lnTo>
                  <a:lnTo>
                    <a:pt x="220522" y="153670"/>
                  </a:lnTo>
                  <a:lnTo>
                    <a:pt x="217728" y="149860"/>
                  </a:lnTo>
                  <a:lnTo>
                    <a:pt x="212775" y="148590"/>
                  </a:lnTo>
                  <a:lnTo>
                    <a:pt x="206768" y="148590"/>
                  </a:lnTo>
                  <a:lnTo>
                    <a:pt x="203530" y="151130"/>
                  </a:lnTo>
                  <a:lnTo>
                    <a:pt x="203530" y="163830"/>
                  </a:lnTo>
                  <a:lnTo>
                    <a:pt x="200291" y="166370"/>
                  </a:lnTo>
                  <a:lnTo>
                    <a:pt x="188264" y="166370"/>
                  </a:lnTo>
                  <a:lnTo>
                    <a:pt x="185026" y="163830"/>
                  </a:lnTo>
                  <a:lnTo>
                    <a:pt x="185026" y="151130"/>
                  </a:lnTo>
                  <a:lnTo>
                    <a:pt x="188264" y="148590"/>
                  </a:lnTo>
                  <a:lnTo>
                    <a:pt x="202133" y="148590"/>
                  </a:lnTo>
                  <a:lnTo>
                    <a:pt x="203530" y="144780"/>
                  </a:lnTo>
                  <a:lnTo>
                    <a:pt x="203530" y="129540"/>
                  </a:lnTo>
                  <a:lnTo>
                    <a:pt x="203530" y="114300"/>
                  </a:lnTo>
                  <a:lnTo>
                    <a:pt x="204914" y="111760"/>
                  </a:lnTo>
                  <a:lnTo>
                    <a:pt x="220637" y="111760"/>
                  </a:lnTo>
                  <a:lnTo>
                    <a:pt x="222034" y="114300"/>
                  </a:lnTo>
                  <a:lnTo>
                    <a:pt x="222034" y="144780"/>
                  </a:lnTo>
                  <a:lnTo>
                    <a:pt x="223418" y="148590"/>
                  </a:lnTo>
                  <a:lnTo>
                    <a:pt x="239141" y="148590"/>
                  </a:lnTo>
                  <a:lnTo>
                    <a:pt x="240525" y="144780"/>
                  </a:lnTo>
                  <a:lnTo>
                    <a:pt x="240525" y="114300"/>
                  </a:lnTo>
                  <a:lnTo>
                    <a:pt x="241922" y="111760"/>
                  </a:lnTo>
                  <a:lnTo>
                    <a:pt x="257644" y="111760"/>
                  </a:lnTo>
                  <a:lnTo>
                    <a:pt x="259029" y="114300"/>
                  </a:lnTo>
                  <a:lnTo>
                    <a:pt x="259029" y="144780"/>
                  </a:lnTo>
                  <a:lnTo>
                    <a:pt x="257644" y="148590"/>
                  </a:lnTo>
                  <a:lnTo>
                    <a:pt x="243763" y="148590"/>
                  </a:lnTo>
                  <a:lnTo>
                    <a:pt x="240525" y="151130"/>
                  </a:lnTo>
                  <a:lnTo>
                    <a:pt x="240525" y="157480"/>
                  </a:lnTo>
                  <a:lnTo>
                    <a:pt x="241592" y="162560"/>
                  </a:lnTo>
                  <a:lnTo>
                    <a:pt x="246646" y="165100"/>
                  </a:lnTo>
                  <a:lnTo>
                    <a:pt x="258470" y="166370"/>
                  </a:lnTo>
                  <a:lnTo>
                    <a:pt x="301205" y="167640"/>
                  </a:lnTo>
                  <a:lnTo>
                    <a:pt x="313029" y="168910"/>
                  </a:lnTo>
                  <a:lnTo>
                    <a:pt x="318084" y="171450"/>
                  </a:lnTo>
                  <a:lnTo>
                    <a:pt x="319163" y="176530"/>
                  </a:lnTo>
                  <a:lnTo>
                    <a:pt x="319163" y="181610"/>
                  </a:lnTo>
                  <a:lnTo>
                    <a:pt x="322402" y="185420"/>
                  </a:lnTo>
                  <a:lnTo>
                    <a:pt x="334429" y="185420"/>
                  </a:lnTo>
                  <a:lnTo>
                    <a:pt x="337667" y="181610"/>
                  </a:lnTo>
                  <a:lnTo>
                    <a:pt x="337667" y="170180"/>
                  </a:lnTo>
                  <a:lnTo>
                    <a:pt x="340906" y="166370"/>
                  </a:lnTo>
                  <a:lnTo>
                    <a:pt x="351866" y="166370"/>
                  </a:lnTo>
                  <a:lnTo>
                    <a:pt x="354660" y="162560"/>
                  </a:lnTo>
                  <a:lnTo>
                    <a:pt x="355892" y="153670"/>
                  </a:lnTo>
                  <a:lnTo>
                    <a:pt x="355892" y="124460"/>
                  </a:lnTo>
                  <a:lnTo>
                    <a:pt x="354660" y="115570"/>
                  </a:lnTo>
                  <a:lnTo>
                    <a:pt x="351866" y="111760"/>
                  </a:lnTo>
                  <a:lnTo>
                    <a:pt x="340906" y="111760"/>
                  </a:lnTo>
                  <a:lnTo>
                    <a:pt x="337667" y="114300"/>
                  </a:lnTo>
                  <a:lnTo>
                    <a:pt x="337667" y="127000"/>
                  </a:lnTo>
                  <a:lnTo>
                    <a:pt x="334429" y="129540"/>
                  </a:lnTo>
                  <a:lnTo>
                    <a:pt x="322402" y="129540"/>
                  </a:lnTo>
                  <a:lnTo>
                    <a:pt x="319163" y="133350"/>
                  </a:lnTo>
                  <a:lnTo>
                    <a:pt x="319163" y="147320"/>
                  </a:lnTo>
                  <a:lnTo>
                    <a:pt x="315925" y="148590"/>
                  </a:lnTo>
                  <a:lnTo>
                    <a:pt x="282155" y="148590"/>
                  </a:lnTo>
                  <a:lnTo>
                    <a:pt x="282155" y="114300"/>
                  </a:lnTo>
                  <a:lnTo>
                    <a:pt x="283552" y="111760"/>
                  </a:lnTo>
                  <a:lnTo>
                    <a:pt x="297421" y="111760"/>
                  </a:lnTo>
                  <a:lnTo>
                    <a:pt x="300659" y="107950"/>
                  </a:lnTo>
                  <a:lnTo>
                    <a:pt x="300659" y="96520"/>
                  </a:lnTo>
                  <a:lnTo>
                    <a:pt x="297421" y="92710"/>
                  </a:lnTo>
                  <a:lnTo>
                    <a:pt x="285394" y="92710"/>
                  </a:lnTo>
                  <a:lnTo>
                    <a:pt x="282155" y="90170"/>
                  </a:lnTo>
                  <a:lnTo>
                    <a:pt x="282155" y="77470"/>
                  </a:lnTo>
                  <a:lnTo>
                    <a:pt x="285394" y="74930"/>
                  </a:lnTo>
                  <a:lnTo>
                    <a:pt x="297421" y="74930"/>
                  </a:lnTo>
                  <a:lnTo>
                    <a:pt x="300659" y="77470"/>
                  </a:lnTo>
                  <a:lnTo>
                    <a:pt x="300659" y="90170"/>
                  </a:lnTo>
                  <a:lnTo>
                    <a:pt x="303898" y="92710"/>
                  </a:lnTo>
                  <a:lnTo>
                    <a:pt x="315925" y="92710"/>
                  </a:lnTo>
                  <a:lnTo>
                    <a:pt x="319163" y="96520"/>
                  </a:lnTo>
                  <a:lnTo>
                    <a:pt x="319163" y="107950"/>
                  </a:lnTo>
                  <a:lnTo>
                    <a:pt x="322402" y="111760"/>
                  </a:lnTo>
                  <a:lnTo>
                    <a:pt x="334429" y="111760"/>
                  </a:lnTo>
                  <a:lnTo>
                    <a:pt x="337667" y="107950"/>
                  </a:lnTo>
                  <a:lnTo>
                    <a:pt x="337667" y="96520"/>
                  </a:lnTo>
                  <a:lnTo>
                    <a:pt x="340906" y="92710"/>
                  </a:lnTo>
                  <a:lnTo>
                    <a:pt x="352933" y="92710"/>
                  </a:lnTo>
                  <a:lnTo>
                    <a:pt x="356171" y="90170"/>
                  </a:lnTo>
                  <a:lnTo>
                    <a:pt x="356171" y="76200"/>
                  </a:lnTo>
                  <a:lnTo>
                    <a:pt x="352933" y="74930"/>
                  </a:lnTo>
                  <a:lnTo>
                    <a:pt x="322402" y="74930"/>
                  </a:lnTo>
                  <a:lnTo>
                    <a:pt x="319163" y="73660"/>
                  </a:lnTo>
                  <a:lnTo>
                    <a:pt x="319163" y="57150"/>
                  </a:lnTo>
                  <a:lnTo>
                    <a:pt x="322402" y="55880"/>
                  </a:lnTo>
                  <a:lnTo>
                    <a:pt x="352933" y="55880"/>
                  </a:lnTo>
                  <a:lnTo>
                    <a:pt x="356171" y="57150"/>
                  </a:lnTo>
                  <a:lnTo>
                    <a:pt x="356171" y="71120"/>
                  </a:lnTo>
                  <a:lnTo>
                    <a:pt x="359410" y="74930"/>
                  </a:lnTo>
                  <a:lnTo>
                    <a:pt x="371436" y="74930"/>
                  </a:lnTo>
                  <a:lnTo>
                    <a:pt x="374675" y="77470"/>
                  </a:lnTo>
                  <a:lnTo>
                    <a:pt x="374675" y="90170"/>
                  </a:lnTo>
                  <a:lnTo>
                    <a:pt x="371436" y="92710"/>
                  </a:lnTo>
                  <a:lnTo>
                    <a:pt x="359410" y="92710"/>
                  </a:lnTo>
                  <a:lnTo>
                    <a:pt x="356171" y="96520"/>
                  </a:lnTo>
                  <a:lnTo>
                    <a:pt x="356171" y="107950"/>
                  </a:lnTo>
                  <a:lnTo>
                    <a:pt x="359410" y="111760"/>
                  </a:lnTo>
                  <a:lnTo>
                    <a:pt x="370370" y="111760"/>
                  </a:lnTo>
                  <a:lnTo>
                    <a:pt x="373164" y="115570"/>
                  </a:lnTo>
                  <a:lnTo>
                    <a:pt x="374396" y="124460"/>
                  </a:lnTo>
                  <a:lnTo>
                    <a:pt x="374434" y="127000"/>
                  </a:lnTo>
                  <a:lnTo>
                    <a:pt x="374548" y="133350"/>
                  </a:lnTo>
                  <a:lnTo>
                    <a:pt x="374675" y="166370"/>
                  </a:lnTo>
                  <a:lnTo>
                    <a:pt x="411683" y="166370"/>
                  </a:lnTo>
                  <a:lnTo>
                    <a:pt x="411683" y="200660"/>
                  </a:lnTo>
                  <a:lnTo>
                    <a:pt x="410286" y="204470"/>
                  </a:lnTo>
                  <a:lnTo>
                    <a:pt x="396417" y="204470"/>
                  </a:lnTo>
                  <a:lnTo>
                    <a:pt x="393179" y="200660"/>
                  </a:lnTo>
                  <a:lnTo>
                    <a:pt x="393179" y="189230"/>
                  </a:lnTo>
                  <a:lnTo>
                    <a:pt x="389940" y="185420"/>
                  </a:lnTo>
                  <a:lnTo>
                    <a:pt x="377913" y="185420"/>
                  </a:lnTo>
                  <a:lnTo>
                    <a:pt x="374675" y="189230"/>
                  </a:lnTo>
                  <a:lnTo>
                    <a:pt x="374675" y="200660"/>
                  </a:lnTo>
                  <a:lnTo>
                    <a:pt x="371436" y="204470"/>
                  </a:lnTo>
                  <a:lnTo>
                    <a:pt x="359410" y="204470"/>
                  </a:lnTo>
                  <a:lnTo>
                    <a:pt x="356171" y="200660"/>
                  </a:lnTo>
                  <a:lnTo>
                    <a:pt x="356171" y="189230"/>
                  </a:lnTo>
                  <a:lnTo>
                    <a:pt x="352933" y="185420"/>
                  </a:lnTo>
                  <a:lnTo>
                    <a:pt x="340906" y="185420"/>
                  </a:lnTo>
                  <a:lnTo>
                    <a:pt x="337667" y="189230"/>
                  </a:lnTo>
                  <a:lnTo>
                    <a:pt x="337667" y="203200"/>
                  </a:lnTo>
                  <a:lnTo>
                    <a:pt x="334429" y="204470"/>
                  </a:lnTo>
                  <a:lnTo>
                    <a:pt x="303898" y="204470"/>
                  </a:lnTo>
                  <a:lnTo>
                    <a:pt x="300659" y="203200"/>
                  </a:lnTo>
                  <a:lnTo>
                    <a:pt x="300659" y="194310"/>
                  </a:lnTo>
                  <a:lnTo>
                    <a:pt x="299732" y="189230"/>
                  </a:lnTo>
                  <a:lnTo>
                    <a:pt x="295681" y="186690"/>
                  </a:lnTo>
                  <a:lnTo>
                    <a:pt x="286600" y="185420"/>
                  </a:lnTo>
                  <a:lnTo>
                    <a:pt x="240525" y="185420"/>
                  </a:lnTo>
                  <a:lnTo>
                    <a:pt x="240449" y="217170"/>
                  </a:lnTo>
                  <a:lnTo>
                    <a:pt x="240372" y="220980"/>
                  </a:lnTo>
                  <a:lnTo>
                    <a:pt x="240245" y="227330"/>
                  </a:lnTo>
                  <a:lnTo>
                    <a:pt x="239026" y="236220"/>
                  </a:lnTo>
                  <a:lnTo>
                    <a:pt x="236232" y="240030"/>
                  </a:lnTo>
                  <a:lnTo>
                    <a:pt x="231279" y="241300"/>
                  </a:lnTo>
                  <a:lnTo>
                    <a:pt x="225259" y="241300"/>
                  </a:lnTo>
                  <a:lnTo>
                    <a:pt x="222034" y="243840"/>
                  </a:lnTo>
                  <a:lnTo>
                    <a:pt x="222034" y="250190"/>
                  </a:lnTo>
                  <a:lnTo>
                    <a:pt x="222948" y="255270"/>
                  </a:lnTo>
                  <a:lnTo>
                    <a:pt x="226999" y="257810"/>
                  </a:lnTo>
                  <a:lnTo>
                    <a:pt x="236067" y="259080"/>
                  </a:lnTo>
                  <a:lnTo>
                    <a:pt x="268097" y="259080"/>
                  </a:lnTo>
                  <a:lnTo>
                    <a:pt x="277177" y="257810"/>
                  </a:lnTo>
                  <a:lnTo>
                    <a:pt x="281228" y="255270"/>
                  </a:lnTo>
                  <a:lnTo>
                    <a:pt x="282155" y="250190"/>
                  </a:lnTo>
                  <a:lnTo>
                    <a:pt x="282155" y="243840"/>
                  </a:lnTo>
                  <a:lnTo>
                    <a:pt x="278917" y="241300"/>
                  </a:lnTo>
                  <a:lnTo>
                    <a:pt x="260426" y="241300"/>
                  </a:lnTo>
                  <a:lnTo>
                    <a:pt x="259029" y="238760"/>
                  </a:lnTo>
                  <a:lnTo>
                    <a:pt x="259029" y="205740"/>
                  </a:lnTo>
                  <a:lnTo>
                    <a:pt x="260426" y="204470"/>
                  </a:lnTo>
                  <a:lnTo>
                    <a:pt x="278917" y="204470"/>
                  </a:lnTo>
                  <a:lnTo>
                    <a:pt x="282155" y="205740"/>
                  </a:lnTo>
                  <a:lnTo>
                    <a:pt x="282155" y="213360"/>
                  </a:lnTo>
                  <a:lnTo>
                    <a:pt x="283324" y="218440"/>
                  </a:lnTo>
                  <a:lnTo>
                    <a:pt x="289153" y="220980"/>
                  </a:lnTo>
                  <a:lnTo>
                    <a:pt x="303034" y="222250"/>
                  </a:lnTo>
                  <a:lnTo>
                    <a:pt x="353783" y="222250"/>
                  </a:lnTo>
                  <a:lnTo>
                    <a:pt x="367677" y="223520"/>
                  </a:lnTo>
                  <a:lnTo>
                    <a:pt x="373494" y="226060"/>
                  </a:lnTo>
                  <a:lnTo>
                    <a:pt x="374675" y="231140"/>
                  </a:lnTo>
                  <a:lnTo>
                    <a:pt x="374675" y="237490"/>
                  </a:lnTo>
                  <a:lnTo>
                    <a:pt x="377913" y="241300"/>
                  </a:lnTo>
                  <a:lnTo>
                    <a:pt x="389940" y="241300"/>
                  </a:lnTo>
                  <a:lnTo>
                    <a:pt x="393179" y="243840"/>
                  </a:lnTo>
                  <a:lnTo>
                    <a:pt x="393179" y="256540"/>
                  </a:lnTo>
                  <a:lnTo>
                    <a:pt x="389940" y="259080"/>
                  </a:lnTo>
                  <a:lnTo>
                    <a:pt x="376986" y="259080"/>
                  </a:lnTo>
                  <a:lnTo>
                    <a:pt x="374675" y="262890"/>
                  </a:lnTo>
                  <a:lnTo>
                    <a:pt x="374675" y="280670"/>
                  </a:lnTo>
                  <a:lnTo>
                    <a:pt x="376516" y="283210"/>
                  </a:lnTo>
                  <a:lnTo>
                    <a:pt x="409829" y="283210"/>
                  </a:lnTo>
                  <a:lnTo>
                    <a:pt x="411683" y="280670"/>
                  </a:lnTo>
                  <a:lnTo>
                    <a:pt x="411683" y="262890"/>
                  </a:lnTo>
                  <a:lnTo>
                    <a:pt x="413994" y="259080"/>
                  </a:lnTo>
                  <a:lnTo>
                    <a:pt x="426935" y="259080"/>
                  </a:lnTo>
                  <a:lnTo>
                    <a:pt x="430174" y="256540"/>
                  </a:lnTo>
                  <a:lnTo>
                    <a:pt x="430174" y="243840"/>
                  </a:lnTo>
                  <a:lnTo>
                    <a:pt x="426935" y="241300"/>
                  </a:lnTo>
                  <a:lnTo>
                    <a:pt x="414909" y="241300"/>
                  </a:lnTo>
                  <a:lnTo>
                    <a:pt x="411683" y="237490"/>
                  </a:lnTo>
                  <a:lnTo>
                    <a:pt x="411683" y="226060"/>
                  </a:lnTo>
                  <a:lnTo>
                    <a:pt x="414909" y="222250"/>
                  </a:lnTo>
                  <a:lnTo>
                    <a:pt x="426935" y="222250"/>
                  </a:lnTo>
                  <a:lnTo>
                    <a:pt x="430174" y="219710"/>
                  </a:lnTo>
                  <a:lnTo>
                    <a:pt x="430174" y="207010"/>
                  </a:lnTo>
                  <a:lnTo>
                    <a:pt x="433412" y="204470"/>
                  </a:lnTo>
                  <a:lnTo>
                    <a:pt x="445439" y="204470"/>
                  </a:lnTo>
                  <a:lnTo>
                    <a:pt x="448678" y="207010"/>
                  </a:lnTo>
                  <a:lnTo>
                    <a:pt x="448678" y="220980"/>
                  </a:lnTo>
                  <a:lnTo>
                    <a:pt x="451916" y="222250"/>
                  </a:lnTo>
                  <a:lnTo>
                    <a:pt x="482447" y="222250"/>
                  </a:lnTo>
                  <a:lnTo>
                    <a:pt x="485686" y="220980"/>
                  </a:lnTo>
                  <a:lnTo>
                    <a:pt x="485686" y="207010"/>
                  </a:lnTo>
                  <a:lnTo>
                    <a:pt x="482447" y="204470"/>
                  </a:lnTo>
                  <a:lnTo>
                    <a:pt x="470420" y="204470"/>
                  </a:lnTo>
                  <a:lnTo>
                    <a:pt x="467182" y="200660"/>
                  </a:lnTo>
                  <a:lnTo>
                    <a:pt x="467182" y="194310"/>
                  </a:lnTo>
                  <a:lnTo>
                    <a:pt x="468071" y="189230"/>
                  </a:lnTo>
                  <a:lnTo>
                    <a:pt x="471855" y="186690"/>
                  </a:lnTo>
                  <a:lnTo>
                    <a:pt x="480250" y="185420"/>
                  </a:lnTo>
                  <a:lnTo>
                    <a:pt x="509612" y="185420"/>
                  </a:lnTo>
                  <a:lnTo>
                    <a:pt x="518007" y="186690"/>
                  </a:lnTo>
                  <a:lnTo>
                    <a:pt x="521792" y="189230"/>
                  </a:lnTo>
                  <a:lnTo>
                    <a:pt x="522693" y="194310"/>
                  </a:lnTo>
                  <a:lnTo>
                    <a:pt x="522693" y="165100"/>
                  </a:lnTo>
                  <a:lnTo>
                    <a:pt x="519455" y="166370"/>
                  </a:lnTo>
                  <a:lnTo>
                    <a:pt x="488924" y="166370"/>
                  </a:lnTo>
                  <a:lnTo>
                    <a:pt x="485686" y="165100"/>
                  </a:lnTo>
                  <a:lnTo>
                    <a:pt x="485686" y="157480"/>
                  </a:lnTo>
                  <a:lnTo>
                    <a:pt x="484505" y="152400"/>
                  </a:lnTo>
                  <a:lnTo>
                    <a:pt x="478688" y="149860"/>
                  </a:lnTo>
                  <a:lnTo>
                    <a:pt x="464794" y="148590"/>
                  </a:lnTo>
                  <a:lnTo>
                    <a:pt x="393179" y="148590"/>
                  </a:lnTo>
                  <a:lnTo>
                    <a:pt x="393179" y="114300"/>
                  </a:lnTo>
                  <a:lnTo>
                    <a:pt x="391782" y="111760"/>
                  </a:lnTo>
                  <a:lnTo>
                    <a:pt x="377913" y="111760"/>
                  </a:lnTo>
                  <a:lnTo>
                    <a:pt x="374675" y="107950"/>
                  </a:lnTo>
                  <a:lnTo>
                    <a:pt x="374675" y="96520"/>
                  </a:lnTo>
                  <a:lnTo>
                    <a:pt x="377913" y="92710"/>
                  </a:lnTo>
                  <a:lnTo>
                    <a:pt x="389940" y="92710"/>
                  </a:lnTo>
                  <a:lnTo>
                    <a:pt x="393179" y="90170"/>
                  </a:lnTo>
                  <a:lnTo>
                    <a:pt x="393179" y="77470"/>
                  </a:lnTo>
                  <a:lnTo>
                    <a:pt x="389940" y="74930"/>
                  </a:lnTo>
                  <a:lnTo>
                    <a:pt x="377913" y="74930"/>
                  </a:lnTo>
                  <a:lnTo>
                    <a:pt x="374675" y="71120"/>
                  </a:lnTo>
                  <a:lnTo>
                    <a:pt x="374675" y="59690"/>
                  </a:lnTo>
                  <a:lnTo>
                    <a:pt x="377913" y="55880"/>
                  </a:lnTo>
                  <a:lnTo>
                    <a:pt x="389940" y="55880"/>
                  </a:lnTo>
                  <a:lnTo>
                    <a:pt x="393179" y="53340"/>
                  </a:lnTo>
                  <a:lnTo>
                    <a:pt x="393179" y="40640"/>
                  </a:lnTo>
                  <a:lnTo>
                    <a:pt x="389940" y="38100"/>
                  </a:lnTo>
                  <a:lnTo>
                    <a:pt x="376059" y="38100"/>
                  </a:lnTo>
                  <a:lnTo>
                    <a:pt x="374675" y="34290"/>
                  </a:lnTo>
                  <a:lnTo>
                    <a:pt x="374675" y="3810"/>
                  </a:lnTo>
                  <a:lnTo>
                    <a:pt x="373291" y="0"/>
                  </a:lnTo>
                  <a:lnTo>
                    <a:pt x="359410" y="0"/>
                  </a:lnTo>
                  <a:lnTo>
                    <a:pt x="356171" y="3810"/>
                  </a:lnTo>
                  <a:lnTo>
                    <a:pt x="356171" y="10160"/>
                  </a:lnTo>
                  <a:lnTo>
                    <a:pt x="355282" y="15240"/>
                  </a:lnTo>
                  <a:lnTo>
                    <a:pt x="351485" y="17780"/>
                  </a:lnTo>
                  <a:lnTo>
                    <a:pt x="343090" y="19050"/>
                  </a:lnTo>
                  <a:lnTo>
                    <a:pt x="313728" y="19050"/>
                  </a:lnTo>
                  <a:lnTo>
                    <a:pt x="305333" y="20320"/>
                  </a:lnTo>
                  <a:lnTo>
                    <a:pt x="301548" y="22860"/>
                  </a:lnTo>
                  <a:lnTo>
                    <a:pt x="300659" y="27940"/>
                  </a:lnTo>
                  <a:lnTo>
                    <a:pt x="300659" y="34290"/>
                  </a:lnTo>
                  <a:lnTo>
                    <a:pt x="297421" y="38100"/>
                  </a:lnTo>
                  <a:lnTo>
                    <a:pt x="285394" y="38100"/>
                  </a:lnTo>
                  <a:lnTo>
                    <a:pt x="282155" y="40640"/>
                  </a:lnTo>
                  <a:lnTo>
                    <a:pt x="282155" y="53340"/>
                  </a:lnTo>
                  <a:lnTo>
                    <a:pt x="278917" y="55880"/>
                  </a:lnTo>
                  <a:lnTo>
                    <a:pt x="262267" y="55880"/>
                  </a:lnTo>
                  <a:lnTo>
                    <a:pt x="259029" y="53340"/>
                  </a:lnTo>
                  <a:lnTo>
                    <a:pt x="259029" y="40640"/>
                  </a:lnTo>
                  <a:lnTo>
                    <a:pt x="255790" y="38100"/>
                  </a:lnTo>
                  <a:lnTo>
                    <a:pt x="243763" y="38100"/>
                  </a:lnTo>
                  <a:lnTo>
                    <a:pt x="240525" y="40640"/>
                  </a:lnTo>
                  <a:lnTo>
                    <a:pt x="240525" y="53340"/>
                  </a:lnTo>
                  <a:lnTo>
                    <a:pt x="243763" y="55880"/>
                  </a:lnTo>
                  <a:lnTo>
                    <a:pt x="255790" y="55880"/>
                  </a:lnTo>
                  <a:lnTo>
                    <a:pt x="259029" y="59690"/>
                  </a:lnTo>
                  <a:lnTo>
                    <a:pt x="259029" y="71120"/>
                  </a:lnTo>
                  <a:lnTo>
                    <a:pt x="255790" y="74930"/>
                  </a:lnTo>
                  <a:lnTo>
                    <a:pt x="241922" y="74930"/>
                  </a:lnTo>
                  <a:lnTo>
                    <a:pt x="240525" y="77470"/>
                  </a:lnTo>
                  <a:lnTo>
                    <a:pt x="240525" y="107950"/>
                  </a:lnTo>
                  <a:lnTo>
                    <a:pt x="239141" y="111760"/>
                  </a:lnTo>
                  <a:lnTo>
                    <a:pt x="225259" y="111760"/>
                  </a:lnTo>
                  <a:lnTo>
                    <a:pt x="222034" y="107950"/>
                  </a:lnTo>
                  <a:lnTo>
                    <a:pt x="222034" y="96520"/>
                  </a:lnTo>
                  <a:lnTo>
                    <a:pt x="218795" y="92710"/>
                  </a:lnTo>
                  <a:lnTo>
                    <a:pt x="206768" y="92710"/>
                  </a:lnTo>
                  <a:lnTo>
                    <a:pt x="203530" y="96520"/>
                  </a:lnTo>
                  <a:lnTo>
                    <a:pt x="203530" y="107950"/>
                  </a:lnTo>
                  <a:lnTo>
                    <a:pt x="200291" y="111760"/>
                  </a:lnTo>
                  <a:lnTo>
                    <a:pt x="186410" y="111760"/>
                  </a:lnTo>
                  <a:lnTo>
                    <a:pt x="185026" y="107950"/>
                  </a:lnTo>
                  <a:lnTo>
                    <a:pt x="185026" y="114300"/>
                  </a:lnTo>
                  <a:lnTo>
                    <a:pt x="185026" y="127000"/>
                  </a:lnTo>
                  <a:lnTo>
                    <a:pt x="181787" y="129540"/>
                  </a:lnTo>
                  <a:lnTo>
                    <a:pt x="169760" y="129540"/>
                  </a:lnTo>
                  <a:lnTo>
                    <a:pt x="166522" y="127000"/>
                  </a:lnTo>
                  <a:lnTo>
                    <a:pt x="166522" y="114300"/>
                  </a:lnTo>
                  <a:lnTo>
                    <a:pt x="169760" y="111760"/>
                  </a:lnTo>
                  <a:lnTo>
                    <a:pt x="181787" y="111760"/>
                  </a:lnTo>
                  <a:lnTo>
                    <a:pt x="185026" y="114300"/>
                  </a:lnTo>
                  <a:lnTo>
                    <a:pt x="185026" y="107950"/>
                  </a:lnTo>
                  <a:lnTo>
                    <a:pt x="185026" y="77470"/>
                  </a:lnTo>
                  <a:lnTo>
                    <a:pt x="186410" y="74930"/>
                  </a:lnTo>
                  <a:lnTo>
                    <a:pt x="202133" y="74930"/>
                  </a:lnTo>
                  <a:lnTo>
                    <a:pt x="203530" y="71120"/>
                  </a:lnTo>
                  <a:lnTo>
                    <a:pt x="203530" y="40640"/>
                  </a:lnTo>
                  <a:lnTo>
                    <a:pt x="204914" y="38100"/>
                  </a:lnTo>
                  <a:lnTo>
                    <a:pt x="218795" y="38100"/>
                  </a:lnTo>
                  <a:lnTo>
                    <a:pt x="222034" y="34290"/>
                  </a:lnTo>
                  <a:lnTo>
                    <a:pt x="222034" y="21590"/>
                  </a:lnTo>
                  <a:lnTo>
                    <a:pt x="225259" y="19050"/>
                  </a:lnTo>
                  <a:lnTo>
                    <a:pt x="237286" y="19050"/>
                  </a:lnTo>
                  <a:lnTo>
                    <a:pt x="240525" y="15240"/>
                  </a:lnTo>
                  <a:lnTo>
                    <a:pt x="240525" y="3810"/>
                  </a:lnTo>
                  <a:lnTo>
                    <a:pt x="237286" y="0"/>
                  </a:lnTo>
                  <a:lnTo>
                    <a:pt x="225259" y="0"/>
                  </a:lnTo>
                  <a:lnTo>
                    <a:pt x="222034" y="3810"/>
                  </a:lnTo>
                  <a:lnTo>
                    <a:pt x="222034" y="17780"/>
                  </a:lnTo>
                  <a:lnTo>
                    <a:pt x="218795" y="19050"/>
                  </a:lnTo>
                  <a:lnTo>
                    <a:pt x="188264" y="19050"/>
                  </a:lnTo>
                  <a:lnTo>
                    <a:pt x="185026" y="17780"/>
                  </a:lnTo>
                  <a:lnTo>
                    <a:pt x="185026" y="1270"/>
                  </a:lnTo>
                  <a:lnTo>
                    <a:pt x="181787" y="0"/>
                  </a:lnTo>
                  <a:lnTo>
                    <a:pt x="151257" y="0"/>
                  </a:lnTo>
                  <a:lnTo>
                    <a:pt x="148018" y="1270"/>
                  </a:lnTo>
                  <a:lnTo>
                    <a:pt x="148018" y="17780"/>
                  </a:lnTo>
                  <a:lnTo>
                    <a:pt x="151257" y="19050"/>
                  </a:lnTo>
                  <a:lnTo>
                    <a:pt x="181787" y="19050"/>
                  </a:lnTo>
                  <a:lnTo>
                    <a:pt x="185026" y="20320"/>
                  </a:lnTo>
                  <a:lnTo>
                    <a:pt x="185026" y="34290"/>
                  </a:lnTo>
                  <a:lnTo>
                    <a:pt x="185026" y="59690"/>
                  </a:lnTo>
                  <a:lnTo>
                    <a:pt x="185026" y="71120"/>
                  </a:lnTo>
                  <a:lnTo>
                    <a:pt x="181787" y="74930"/>
                  </a:lnTo>
                  <a:lnTo>
                    <a:pt x="169760" y="74930"/>
                  </a:lnTo>
                  <a:lnTo>
                    <a:pt x="166522" y="71120"/>
                  </a:lnTo>
                  <a:lnTo>
                    <a:pt x="166522" y="59690"/>
                  </a:lnTo>
                  <a:lnTo>
                    <a:pt x="169760" y="55880"/>
                  </a:lnTo>
                  <a:lnTo>
                    <a:pt x="181787" y="55880"/>
                  </a:lnTo>
                  <a:lnTo>
                    <a:pt x="185026" y="59690"/>
                  </a:lnTo>
                  <a:lnTo>
                    <a:pt x="185026" y="34290"/>
                  </a:lnTo>
                  <a:lnTo>
                    <a:pt x="181787" y="38100"/>
                  </a:lnTo>
                  <a:lnTo>
                    <a:pt x="169760" y="38100"/>
                  </a:lnTo>
                  <a:lnTo>
                    <a:pt x="166522" y="40640"/>
                  </a:lnTo>
                  <a:lnTo>
                    <a:pt x="166522" y="53340"/>
                  </a:lnTo>
                  <a:lnTo>
                    <a:pt x="163283" y="55880"/>
                  </a:lnTo>
                  <a:lnTo>
                    <a:pt x="157264" y="55880"/>
                  </a:lnTo>
                  <a:lnTo>
                    <a:pt x="152107" y="57150"/>
                  </a:lnTo>
                  <a:lnTo>
                    <a:pt x="149339" y="63500"/>
                  </a:lnTo>
                  <a:lnTo>
                    <a:pt x="148526" y="73660"/>
                  </a:lnTo>
                  <a:lnTo>
                    <a:pt x="148424" y="74930"/>
                  </a:lnTo>
                  <a:lnTo>
                    <a:pt x="148323" y="76200"/>
                  </a:lnTo>
                  <a:lnTo>
                    <a:pt x="148221" y="77470"/>
                  </a:lnTo>
                  <a:lnTo>
                    <a:pt x="148107" y="90170"/>
                  </a:lnTo>
                  <a:lnTo>
                    <a:pt x="148018" y="148590"/>
                  </a:lnTo>
                  <a:lnTo>
                    <a:pt x="129514" y="148590"/>
                  </a:lnTo>
                  <a:lnTo>
                    <a:pt x="129514" y="170180"/>
                  </a:lnTo>
                  <a:lnTo>
                    <a:pt x="129514" y="181610"/>
                  </a:lnTo>
                  <a:lnTo>
                    <a:pt x="126276" y="185420"/>
                  </a:lnTo>
                  <a:lnTo>
                    <a:pt x="114249" y="185420"/>
                  </a:lnTo>
                  <a:lnTo>
                    <a:pt x="111010" y="181610"/>
                  </a:lnTo>
                  <a:lnTo>
                    <a:pt x="111010" y="170180"/>
                  </a:lnTo>
                  <a:lnTo>
                    <a:pt x="114249" y="166370"/>
                  </a:lnTo>
                  <a:lnTo>
                    <a:pt x="126276" y="166370"/>
                  </a:lnTo>
                  <a:lnTo>
                    <a:pt x="129514" y="170180"/>
                  </a:lnTo>
                  <a:lnTo>
                    <a:pt x="129514" y="148590"/>
                  </a:lnTo>
                  <a:lnTo>
                    <a:pt x="114249" y="148590"/>
                  </a:lnTo>
                  <a:lnTo>
                    <a:pt x="111010" y="149860"/>
                  </a:lnTo>
                  <a:lnTo>
                    <a:pt x="111010" y="163830"/>
                  </a:lnTo>
                  <a:lnTo>
                    <a:pt x="107772" y="166370"/>
                  </a:lnTo>
                  <a:lnTo>
                    <a:pt x="95745" y="166370"/>
                  </a:lnTo>
                  <a:lnTo>
                    <a:pt x="92506" y="163830"/>
                  </a:lnTo>
                  <a:lnTo>
                    <a:pt x="92506" y="207010"/>
                  </a:lnTo>
                  <a:lnTo>
                    <a:pt x="92506" y="219710"/>
                  </a:lnTo>
                  <a:lnTo>
                    <a:pt x="89268" y="222250"/>
                  </a:lnTo>
                  <a:lnTo>
                    <a:pt x="77241" y="222250"/>
                  </a:lnTo>
                  <a:lnTo>
                    <a:pt x="74002" y="226060"/>
                  </a:lnTo>
                  <a:lnTo>
                    <a:pt x="74002" y="237490"/>
                  </a:lnTo>
                  <a:lnTo>
                    <a:pt x="70777" y="241300"/>
                  </a:lnTo>
                  <a:lnTo>
                    <a:pt x="58750" y="241300"/>
                  </a:lnTo>
                  <a:lnTo>
                    <a:pt x="55511" y="237490"/>
                  </a:lnTo>
                  <a:lnTo>
                    <a:pt x="55511" y="226060"/>
                  </a:lnTo>
                  <a:lnTo>
                    <a:pt x="58750" y="222250"/>
                  </a:lnTo>
                  <a:lnTo>
                    <a:pt x="70777" y="222250"/>
                  </a:lnTo>
                  <a:lnTo>
                    <a:pt x="74002" y="219710"/>
                  </a:lnTo>
                  <a:lnTo>
                    <a:pt x="74002" y="207010"/>
                  </a:lnTo>
                  <a:lnTo>
                    <a:pt x="77241" y="204470"/>
                  </a:lnTo>
                  <a:lnTo>
                    <a:pt x="89268" y="204470"/>
                  </a:lnTo>
                  <a:lnTo>
                    <a:pt x="92506" y="207010"/>
                  </a:lnTo>
                  <a:lnTo>
                    <a:pt x="92506" y="163830"/>
                  </a:lnTo>
                  <a:lnTo>
                    <a:pt x="92506" y="151130"/>
                  </a:lnTo>
                  <a:lnTo>
                    <a:pt x="89268" y="148590"/>
                  </a:lnTo>
                  <a:lnTo>
                    <a:pt x="75399" y="148590"/>
                  </a:lnTo>
                  <a:lnTo>
                    <a:pt x="74002" y="151130"/>
                  </a:lnTo>
                  <a:lnTo>
                    <a:pt x="74002" y="181610"/>
                  </a:lnTo>
                  <a:lnTo>
                    <a:pt x="72618" y="185420"/>
                  </a:lnTo>
                  <a:lnTo>
                    <a:pt x="58750" y="185420"/>
                  </a:lnTo>
                  <a:lnTo>
                    <a:pt x="55511" y="181610"/>
                  </a:lnTo>
                  <a:lnTo>
                    <a:pt x="55511" y="170180"/>
                  </a:lnTo>
                  <a:lnTo>
                    <a:pt x="52273" y="166370"/>
                  </a:lnTo>
                  <a:lnTo>
                    <a:pt x="40246" y="166370"/>
                  </a:lnTo>
                  <a:lnTo>
                    <a:pt x="37007" y="170180"/>
                  </a:lnTo>
                  <a:lnTo>
                    <a:pt x="37007" y="181610"/>
                  </a:lnTo>
                  <a:lnTo>
                    <a:pt x="40246" y="185420"/>
                  </a:lnTo>
                  <a:lnTo>
                    <a:pt x="52273" y="185420"/>
                  </a:lnTo>
                  <a:lnTo>
                    <a:pt x="55511" y="189230"/>
                  </a:lnTo>
                  <a:lnTo>
                    <a:pt x="55511" y="203200"/>
                  </a:lnTo>
                  <a:lnTo>
                    <a:pt x="52273" y="204470"/>
                  </a:lnTo>
                  <a:lnTo>
                    <a:pt x="18503" y="204470"/>
                  </a:lnTo>
                  <a:lnTo>
                    <a:pt x="18376" y="170180"/>
                  </a:lnTo>
                  <a:lnTo>
                    <a:pt x="18262" y="163830"/>
                  </a:lnTo>
                  <a:lnTo>
                    <a:pt x="18224" y="161290"/>
                  </a:lnTo>
                  <a:lnTo>
                    <a:pt x="16992" y="153670"/>
                  </a:lnTo>
                  <a:lnTo>
                    <a:pt x="14198" y="149860"/>
                  </a:lnTo>
                  <a:lnTo>
                    <a:pt x="9245" y="148590"/>
                  </a:lnTo>
                  <a:lnTo>
                    <a:pt x="4089" y="149860"/>
                  </a:lnTo>
                  <a:lnTo>
                    <a:pt x="1320" y="154940"/>
                  </a:lnTo>
                  <a:lnTo>
                    <a:pt x="812" y="161290"/>
                  </a:lnTo>
                  <a:lnTo>
                    <a:pt x="711" y="162560"/>
                  </a:lnTo>
                  <a:lnTo>
                    <a:pt x="609" y="163830"/>
                  </a:lnTo>
                  <a:lnTo>
                    <a:pt x="508" y="223520"/>
                  </a:lnTo>
                  <a:lnTo>
                    <a:pt x="1320" y="233680"/>
                  </a:lnTo>
                  <a:lnTo>
                    <a:pt x="4089" y="240030"/>
                  </a:lnTo>
                  <a:lnTo>
                    <a:pt x="9245" y="241300"/>
                  </a:lnTo>
                  <a:lnTo>
                    <a:pt x="15265" y="241300"/>
                  </a:lnTo>
                  <a:lnTo>
                    <a:pt x="18503" y="237490"/>
                  </a:lnTo>
                  <a:lnTo>
                    <a:pt x="18503" y="226060"/>
                  </a:lnTo>
                  <a:lnTo>
                    <a:pt x="21742" y="222250"/>
                  </a:lnTo>
                  <a:lnTo>
                    <a:pt x="35610" y="222250"/>
                  </a:lnTo>
                  <a:lnTo>
                    <a:pt x="37007" y="226060"/>
                  </a:lnTo>
                  <a:lnTo>
                    <a:pt x="37007" y="256540"/>
                  </a:lnTo>
                  <a:lnTo>
                    <a:pt x="35610" y="259080"/>
                  </a:lnTo>
                  <a:lnTo>
                    <a:pt x="20815" y="259080"/>
                  </a:lnTo>
                  <a:lnTo>
                    <a:pt x="18503" y="262890"/>
                  </a:lnTo>
                  <a:lnTo>
                    <a:pt x="18503" y="279400"/>
                  </a:lnTo>
                  <a:lnTo>
                    <a:pt x="16192" y="283210"/>
                  </a:lnTo>
                  <a:lnTo>
                    <a:pt x="4279" y="283210"/>
                  </a:lnTo>
                  <a:lnTo>
                    <a:pt x="1498" y="287020"/>
                  </a:lnTo>
                  <a:lnTo>
                    <a:pt x="266" y="295910"/>
                  </a:lnTo>
                  <a:lnTo>
                    <a:pt x="215" y="298450"/>
                  </a:lnTo>
                  <a:lnTo>
                    <a:pt x="88" y="304800"/>
                  </a:lnTo>
                  <a:lnTo>
                    <a:pt x="0" y="337820"/>
                  </a:lnTo>
                  <a:lnTo>
                    <a:pt x="33769" y="337820"/>
                  </a:lnTo>
                  <a:lnTo>
                    <a:pt x="37007" y="336550"/>
                  </a:lnTo>
                  <a:lnTo>
                    <a:pt x="37007" y="322580"/>
                  </a:lnTo>
                  <a:lnTo>
                    <a:pt x="40246" y="320040"/>
                  </a:lnTo>
                  <a:lnTo>
                    <a:pt x="52273" y="320040"/>
                  </a:lnTo>
                  <a:lnTo>
                    <a:pt x="55511" y="322580"/>
                  </a:lnTo>
                  <a:lnTo>
                    <a:pt x="55511" y="335280"/>
                  </a:lnTo>
                  <a:lnTo>
                    <a:pt x="58750" y="337820"/>
                  </a:lnTo>
                  <a:lnTo>
                    <a:pt x="70777" y="337820"/>
                  </a:lnTo>
                  <a:lnTo>
                    <a:pt x="74002" y="341630"/>
                  </a:lnTo>
                  <a:lnTo>
                    <a:pt x="74002" y="355600"/>
                  </a:lnTo>
                  <a:lnTo>
                    <a:pt x="70777" y="356870"/>
                  </a:lnTo>
                  <a:lnTo>
                    <a:pt x="40246" y="356870"/>
                  </a:lnTo>
                  <a:lnTo>
                    <a:pt x="37007" y="358140"/>
                  </a:lnTo>
                  <a:lnTo>
                    <a:pt x="37007" y="373380"/>
                  </a:lnTo>
                  <a:lnTo>
                    <a:pt x="33769" y="374650"/>
                  </a:lnTo>
                  <a:lnTo>
                    <a:pt x="3238" y="374650"/>
                  </a:lnTo>
                  <a:lnTo>
                    <a:pt x="0" y="375920"/>
                  </a:lnTo>
                  <a:lnTo>
                    <a:pt x="0" y="392430"/>
                  </a:lnTo>
                  <a:lnTo>
                    <a:pt x="3238" y="393700"/>
                  </a:lnTo>
                  <a:lnTo>
                    <a:pt x="33769" y="393700"/>
                  </a:lnTo>
                  <a:lnTo>
                    <a:pt x="37007" y="392430"/>
                  </a:lnTo>
                  <a:lnTo>
                    <a:pt x="37007" y="378460"/>
                  </a:lnTo>
                  <a:lnTo>
                    <a:pt x="40246" y="374650"/>
                  </a:lnTo>
                  <a:lnTo>
                    <a:pt x="52273" y="374650"/>
                  </a:lnTo>
                  <a:lnTo>
                    <a:pt x="55511" y="378460"/>
                  </a:lnTo>
                  <a:lnTo>
                    <a:pt x="55511" y="389890"/>
                  </a:lnTo>
                  <a:lnTo>
                    <a:pt x="58750" y="393700"/>
                  </a:lnTo>
                  <a:lnTo>
                    <a:pt x="72618" y="393700"/>
                  </a:lnTo>
                  <a:lnTo>
                    <a:pt x="74002" y="389890"/>
                  </a:lnTo>
                  <a:lnTo>
                    <a:pt x="74002" y="359410"/>
                  </a:lnTo>
                  <a:lnTo>
                    <a:pt x="75399" y="356870"/>
                  </a:lnTo>
                  <a:lnTo>
                    <a:pt x="89268" y="356870"/>
                  </a:lnTo>
                  <a:lnTo>
                    <a:pt x="92506" y="359410"/>
                  </a:lnTo>
                  <a:lnTo>
                    <a:pt x="92506" y="372110"/>
                  </a:lnTo>
                  <a:lnTo>
                    <a:pt x="95745" y="374650"/>
                  </a:lnTo>
                  <a:lnTo>
                    <a:pt x="107772" y="374650"/>
                  </a:lnTo>
                  <a:lnTo>
                    <a:pt x="111010" y="378460"/>
                  </a:lnTo>
                  <a:lnTo>
                    <a:pt x="111010" y="392430"/>
                  </a:lnTo>
                  <a:lnTo>
                    <a:pt x="114249" y="393700"/>
                  </a:lnTo>
                  <a:lnTo>
                    <a:pt x="148018" y="393700"/>
                  </a:lnTo>
                  <a:lnTo>
                    <a:pt x="148018" y="427990"/>
                  </a:lnTo>
                  <a:lnTo>
                    <a:pt x="149402" y="430530"/>
                  </a:lnTo>
                  <a:lnTo>
                    <a:pt x="165138" y="430530"/>
                  </a:lnTo>
                  <a:lnTo>
                    <a:pt x="166522" y="427990"/>
                  </a:lnTo>
                  <a:lnTo>
                    <a:pt x="166522" y="397510"/>
                  </a:lnTo>
                  <a:lnTo>
                    <a:pt x="165138" y="393700"/>
                  </a:lnTo>
                  <a:lnTo>
                    <a:pt x="149402" y="393700"/>
                  </a:lnTo>
                  <a:lnTo>
                    <a:pt x="148018" y="389890"/>
                  </a:lnTo>
                  <a:lnTo>
                    <a:pt x="148018" y="359410"/>
                  </a:lnTo>
                  <a:lnTo>
                    <a:pt x="146634" y="356870"/>
                  </a:lnTo>
                  <a:lnTo>
                    <a:pt x="132753" y="356870"/>
                  </a:lnTo>
                  <a:lnTo>
                    <a:pt x="129514" y="353060"/>
                  </a:lnTo>
                  <a:lnTo>
                    <a:pt x="129514" y="359410"/>
                  </a:lnTo>
                  <a:lnTo>
                    <a:pt x="129514" y="372110"/>
                  </a:lnTo>
                  <a:lnTo>
                    <a:pt x="126276" y="374650"/>
                  </a:lnTo>
                  <a:lnTo>
                    <a:pt x="114249" y="374650"/>
                  </a:lnTo>
                  <a:lnTo>
                    <a:pt x="111010" y="372110"/>
                  </a:lnTo>
                  <a:lnTo>
                    <a:pt x="111010" y="359410"/>
                  </a:lnTo>
                  <a:lnTo>
                    <a:pt x="114249" y="356870"/>
                  </a:lnTo>
                  <a:lnTo>
                    <a:pt x="126276" y="356870"/>
                  </a:lnTo>
                  <a:lnTo>
                    <a:pt x="129514" y="359410"/>
                  </a:lnTo>
                  <a:lnTo>
                    <a:pt x="129514" y="353060"/>
                  </a:lnTo>
                  <a:lnTo>
                    <a:pt x="129514" y="347980"/>
                  </a:lnTo>
                  <a:lnTo>
                    <a:pt x="128625" y="342900"/>
                  </a:lnTo>
                  <a:lnTo>
                    <a:pt x="124828" y="339090"/>
                  </a:lnTo>
                  <a:lnTo>
                    <a:pt x="116433" y="337820"/>
                  </a:lnTo>
                  <a:lnTo>
                    <a:pt x="87071" y="337820"/>
                  </a:lnTo>
                  <a:lnTo>
                    <a:pt x="78676" y="336550"/>
                  </a:lnTo>
                  <a:lnTo>
                    <a:pt x="74891" y="334010"/>
                  </a:lnTo>
                  <a:lnTo>
                    <a:pt x="74002" y="328930"/>
                  </a:lnTo>
                  <a:lnTo>
                    <a:pt x="75031" y="323850"/>
                  </a:lnTo>
                  <a:lnTo>
                    <a:pt x="79832" y="321310"/>
                  </a:lnTo>
                  <a:lnTo>
                    <a:pt x="90970" y="320040"/>
                  </a:lnTo>
                  <a:lnTo>
                    <a:pt x="148018" y="320040"/>
                  </a:lnTo>
                  <a:lnTo>
                    <a:pt x="148018" y="283210"/>
                  </a:lnTo>
                  <a:lnTo>
                    <a:pt x="190449" y="283210"/>
                  </a:lnTo>
                  <a:lnTo>
                    <a:pt x="198843" y="284480"/>
                  </a:lnTo>
                  <a:lnTo>
                    <a:pt x="202628" y="287020"/>
                  </a:lnTo>
                  <a:lnTo>
                    <a:pt x="203530" y="292100"/>
                  </a:lnTo>
                  <a:lnTo>
                    <a:pt x="203530" y="299720"/>
                  </a:lnTo>
                  <a:lnTo>
                    <a:pt x="200291" y="300990"/>
                  </a:lnTo>
                  <a:lnTo>
                    <a:pt x="166522" y="300990"/>
                  </a:lnTo>
                  <a:lnTo>
                    <a:pt x="166522" y="374650"/>
                  </a:lnTo>
                  <a:lnTo>
                    <a:pt x="200291" y="374650"/>
                  </a:lnTo>
                  <a:lnTo>
                    <a:pt x="203530" y="375920"/>
                  </a:lnTo>
                  <a:lnTo>
                    <a:pt x="203530" y="392430"/>
                  </a:lnTo>
                  <a:lnTo>
                    <a:pt x="206768" y="393700"/>
                  </a:lnTo>
                  <a:lnTo>
                    <a:pt x="237286" y="393700"/>
                  </a:lnTo>
                  <a:lnTo>
                    <a:pt x="240525" y="394970"/>
                  </a:lnTo>
                  <a:lnTo>
                    <a:pt x="240525" y="408940"/>
                  </a:lnTo>
                  <a:lnTo>
                    <a:pt x="237286" y="412750"/>
                  </a:lnTo>
                  <a:lnTo>
                    <a:pt x="223418" y="412750"/>
                  </a:lnTo>
                  <a:lnTo>
                    <a:pt x="222034" y="415290"/>
                  </a:lnTo>
                  <a:lnTo>
                    <a:pt x="222034" y="445770"/>
                  </a:lnTo>
                  <a:lnTo>
                    <a:pt x="220637" y="449580"/>
                  </a:lnTo>
                  <a:lnTo>
                    <a:pt x="204914" y="449580"/>
                  </a:lnTo>
                  <a:lnTo>
                    <a:pt x="203530" y="445770"/>
                  </a:lnTo>
                  <a:lnTo>
                    <a:pt x="203530" y="415290"/>
                  </a:lnTo>
                  <a:lnTo>
                    <a:pt x="202133" y="412750"/>
                  </a:lnTo>
                  <a:lnTo>
                    <a:pt x="186410" y="412750"/>
                  </a:lnTo>
                  <a:lnTo>
                    <a:pt x="185026" y="415290"/>
                  </a:lnTo>
                  <a:lnTo>
                    <a:pt x="185026" y="449580"/>
                  </a:lnTo>
                  <a:lnTo>
                    <a:pt x="151257" y="449580"/>
                  </a:lnTo>
                  <a:lnTo>
                    <a:pt x="148018" y="450850"/>
                  </a:lnTo>
                  <a:lnTo>
                    <a:pt x="148018" y="466090"/>
                  </a:lnTo>
                  <a:lnTo>
                    <a:pt x="151257" y="467360"/>
                  </a:lnTo>
                  <a:lnTo>
                    <a:pt x="185026" y="467360"/>
                  </a:lnTo>
                  <a:lnTo>
                    <a:pt x="185026" y="501650"/>
                  </a:lnTo>
                  <a:lnTo>
                    <a:pt x="186410" y="504190"/>
                  </a:lnTo>
                  <a:lnTo>
                    <a:pt x="200291" y="504190"/>
                  </a:lnTo>
                  <a:lnTo>
                    <a:pt x="203530" y="508000"/>
                  </a:lnTo>
                  <a:lnTo>
                    <a:pt x="203530" y="519430"/>
                  </a:lnTo>
                  <a:lnTo>
                    <a:pt x="206768" y="523240"/>
                  </a:lnTo>
                  <a:lnTo>
                    <a:pt x="218795" y="523240"/>
                  </a:lnTo>
                  <a:lnTo>
                    <a:pt x="222034" y="525780"/>
                  </a:lnTo>
                  <a:lnTo>
                    <a:pt x="222034" y="538480"/>
                  </a:lnTo>
                  <a:lnTo>
                    <a:pt x="225259" y="541020"/>
                  </a:lnTo>
                  <a:lnTo>
                    <a:pt x="237286" y="541020"/>
                  </a:lnTo>
                  <a:lnTo>
                    <a:pt x="240525" y="538480"/>
                  </a:lnTo>
                  <a:lnTo>
                    <a:pt x="240525" y="525780"/>
                  </a:lnTo>
                  <a:lnTo>
                    <a:pt x="243763" y="523240"/>
                  </a:lnTo>
                  <a:lnTo>
                    <a:pt x="255790" y="523240"/>
                  </a:lnTo>
                  <a:lnTo>
                    <a:pt x="259029" y="519430"/>
                  </a:lnTo>
                  <a:lnTo>
                    <a:pt x="259029" y="506730"/>
                  </a:lnTo>
                  <a:lnTo>
                    <a:pt x="262267" y="504190"/>
                  </a:lnTo>
                  <a:lnTo>
                    <a:pt x="278917" y="504190"/>
                  </a:lnTo>
                  <a:lnTo>
                    <a:pt x="282155" y="506730"/>
                  </a:lnTo>
                  <a:lnTo>
                    <a:pt x="282155" y="519430"/>
                  </a:lnTo>
                  <a:lnTo>
                    <a:pt x="285394" y="523240"/>
                  </a:lnTo>
                  <a:lnTo>
                    <a:pt x="297421" y="523240"/>
                  </a:lnTo>
                  <a:lnTo>
                    <a:pt x="300659" y="525780"/>
                  </a:lnTo>
                  <a:lnTo>
                    <a:pt x="300659" y="532130"/>
                  </a:lnTo>
                  <a:lnTo>
                    <a:pt x="301548" y="537210"/>
                  </a:lnTo>
                  <a:lnTo>
                    <a:pt x="305333" y="539750"/>
                  </a:lnTo>
                  <a:lnTo>
                    <a:pt x="313728" y="541020"/>
                  </a:lnTo>
                  <a:lnTo>
                    <a:pt x="356171" y="541020"/>
                  </a:lnTo>
                  <a:lnTo>
                    <a:pt x="356171" y="508000"/>
                  </a:lnTo>
                  <a:lnTo>
                    <a:pt x="357555" y="504190"/>
                  </a:lnTo>
                  <a:lnTo>
                    <a:pt x="373291" y="504190"/>
                  </a:lnTo>
                  <a:lnTo>
                    <a:pt x="374675" y="508000"/>
                  </a:lnTo>
                  <a:lnTo>
                    <a:pt x="374675" y="538480"/>
                  </a:lnTo>
                  <a:lnTo>
                    <a:pt x="376059" y="541020"/>
                  </a:lnTo>
                  <a:lnTo>
                    <a:pt x="388874" y="541020"/>
                  </a:lnTo>
                  <a:lnTo>
                    <a:pt x="391668" y="537210"/>
                  </a:lnTo>
                  <a:lnTo>
                    <a:pt x="392899" y="528320"/>
                  </a:lnTo>
                  <a:lnTo>
                    <a:pt x="393280" y="508000"/>
                  </a:lnTo>
                  <a:lnTo>
                    <a:pt x="393344" y="504190"/>
                  </a:lnTo>
                  <a:lnTo>
                    <a:pt x="393446" y="499110"/>
                  </a:lnTo>
                  <a:lnTo>
                    <a:pt x="394677" y="490220"/>
                  </a:lnTo>
                  <a:lnTo>
                    <a:pt x="397459" y="487680"/>
                  </a:lnTo>
                  <a:lnTo>
                    <a:pt x="402424" y="486410"/>
                  </a:lnTo>
                  <a:lnTo>
                    <a:pt x="408444" y="486410"/>
                  </a:lnTo>
                  <a:lnTo>
                    <a:pt x="411683" y="482600"/>
                  </a:lnTo>
                  <a:lnTo>
                    <a:pt x="411683" y="471170"/>
                  </a:lnTo>
                  <a:lnTo>
                    <a:pt x="414909" y="467360"/>
                  </a:lnTo>
                  <a:lnTo>
                    <a:pt x="426935" y="467360"/>
                  </a:lnTo>
                  <a:lnTo>
                    <a:pt x="430174" y="471170"/>
                  </a:lnTo>
                  <a:lnTo>
                    <a:pt x="430174" y="482600"/>
                  </a:lnTo>
                  <a:lnTo>
                    <a:pt x="433412" y="486410"/>
                  </a:lnTo>
                  <a:lnTo>
                    <a:pt x="445439" y="486410"/>
                  </a:lnTo>
                  <a:lnTo>
                    <a:pt x="448678" y="482600"/>
                  </a:lnTo>
                  <a:lnTo>
                    <a:pt x="448678" y="468630"/>
                  </a:lnTo>
                  <a:lnTo>
                    <a:pt x="451916" y="467360"/>
                  </a:lnTo>
                  <a:lnTo>
                    <a:pt x="482447" y="467360"/>
                  </a:lnTo>
                  <a:lnTo>
                    <a:pt x="485686" y="466090"/>
                  </a:lnTo>
                  <a:lnTo>
                    <a:pt x="485686" y="452120"/>
                  </a:lnTo>
                  <a:lnTo>
                    <a:pt x="482447" y="449580"/>
                  </a:lnTo>
                  <a:lnTo>
                    <a:pt x="470420" y="449580"/>
                  </a:lnTo>
                  <a:lnTo>
                    <a:pt x="467182" y="445770"/>
                  </a:lnTo>
                  <a:lnTo>
                    <a:pt x="467182" y="431800"/>
                  </a:lnTo>
                  <a:lnTo>
                    <a:pt x="470420" y="430530"/>
                  </a:lnTo>
                  <a:lnTo>
                    <a:pt x="504190" y="430530"/>
                  </a:lnTo>
                  <a:lnTo>
                    <a:pt x="504190" y="486410"/>
                  </a:lnTo>
                  <a:lnTo>
                    <a:pt x="470420" y="486410"/>
                  </a:lnTo>
                  <a:lnTo>
                    <a:pt x="467182" y="487680"/>
                  </a:lnTo>
                  <a:lnTo>
                    <a:pt x="467182" y="501650"/>
                  </a:lnTo>
                  <a:lnTo>
                    <a:pt x="463943" y="504190"/>
                  </a:lnTo>
                  <a:lnTo>
                    <a:pt x="451916" y="504190"/>
                  </a:lnTo>
                  <a:lnTo>
                    <a:pt x="448678" y="508000"/>
                  </a:lnTo>
                  <a:lnTo>
                    <a:pt x="448678" y="519430"/>
                  </a:lnTo>
                  <a:lnTo>
                    <a:pt x="445439" y="523240"/>
                  </a:lnTo>
                  <a:lnTo>
                    <a:pt x="433412" y="523240"/>
                  </a:lnTo>
                  <a:lnTo>
                    <a:pt x="430174" y="519430"/>
                  </a:lnTo>
                  <a:lnTo>
                    <a:pt x="430174" y="508000"/>
                  </a:lnTo>
                  <a:lnTo>
                    <a:pt x="426935" y="504190"/>
                  </a:lnTo>
                  <a:lnTo>
                    <a:pt x="414909" y="504190"/>
                  </a:lnTo>
                  <a:lnTo>
                    <a:pt x="411683" y="508000"/>
                  </a:lnTo>
                  <a:lnTo>
                    <a:pt x="411683" y="519430"/>
                  </a:lnTo>
                  <a:lnTo>
                    <a:pt x="414909" y="523240"/>
                  </a:lnTo>
                  <a:lnTo>
                    <a:pt x="426935" y="523240"/>
                  </a:lnTo>
                  <a:lnTo>
                    <a:pt x="430174" y="525780"/>
                  </a:lnTo>
                  <a:lnTo>
                    <a:pt x="430174" y="539750"/>
                  </a:lnTo>
                  <a:lnTo>
                    <a:pt x="433412" y="541020"/>
                  </a:lnTo>
                  <a:lnTo>
                    <a:pt x="463943" y="541020"/>
                  </a:lnTo>
                  <a:lnTo>
                    <a:pt x="467182" y="539750"/>
                  </a:lnTo>
                  <a:lnTo>
                    <a:pt x="467182" y="525780"/>
                  </a:lnTo>
                  <a:lnTo>
                    <a:pt x="470420" y="523240"/>
                  </a:lnTo>
                  <a:lnTo>
                    <a:pt x="482447" y="523240"/>
                  </a:lnTo>
                  <a:lnTo>
                    <a:pt x="485686" y="519430"/>
                  </a:lnTo>
                  <a:lnTo>
                    <a:pt x="485686" y="508000"/>
                  </a:lnTo>
                  <a:lnTo>
                    <a:pt x="488924" y="504190"/>
                  </a:lnTo>
                  <a:lnTo>
                    <a:pt x="502805" y="504190"/>
                  </a:lnTo>
                  <a:lnTo>
                    <a:pt x="504190" y="508000"/>
                  </a:lnTo>
                  <a:lnTo>
                    <a:pt x="504190" y="538480"/>
                  </a:lnTo>
                  <a:lnTo>
                    <a:pt x="505574" y="541020"/>
                  </a:lnTo>
                  <a:lnTo>
                    <a:pt x="519455" y="541020"/>
                  </a:lnTo>
                  <a:lnTo>
                    <a:pt x="522693" y="538480"/>
                  </a:lnTo>
                  <a:lnTo>
                    <a:pt x="522693" y="525780"/>
                  </a:lnTo>
                  <a:lnTo>
                    <a:pt x="525932" y="523240"/>
                  </a:lnTo>
                  <a:lnTo>
                    <a:pt x="539800" y="523240"/>
                  </a:lnTo>
                  <a:lnTo>
                    <a:pt x="541197" y="519430"/>
                  </a:lnTo>
                  <a:lnTo>
                    <a:pt x="541197" y="488950"/>
                  </a:lnTo>
                  <a:lnTo>
                    <a:pt x="539800" y="486410"/>
                  </a:lnTo>
                  <a:lnTo>
                    <a:pt x="525932" y="486410"/>
                  </a:lnTo>
                  <a:lnTo>
                    <a:pt x="522693" y="482600"/>
                  </a:lnTo>
                  <a:lnTo>
                    <a:pt x="522693" y="471170"/>
                  </a:lnTo>
                  <a:lnTo>
                    <a:pt x="525932" y="467360"/>
                  </a:lnTo>
                  <a:lnTo>
                    <a:pt x="537959" y="467360"/>
                  </a:lnTo>
                  <a:lnTo>
                    <a:pt x="541197" y="464820"/>
                  </a:lnTo>
                  <a:lnTo>
                    <a:pt x="541197" y="452120"/>
                  </a:lnTo>
                  <a:lnTo>
                    <a:pt x="537959" y="449580"/>
                  </a:lnTo>
                  <a:lnTo>
                    <a:pt x="525932" y="449580"/>
                  </a:lnTo>
                  <a:lnTo>
                    <a:pt x="522693" y="445770"/>
                  </a:lnTo>
                  <a:lnTo>
                    <a:pt x="522693" y="434340"/>
                  </a:lnTo>
                  <a:lnTo>
                    <a:pt x="525932" y="430530"/>
                  </a:lnTo>
                  <a:lnTo>
                    <a:pt x="531939" y="430530"/>
                  </a:lnTo>
                  <a:lnTo>
                    <a:pt x="537083" y="429260"/>
                  </a:lnTo>
                  <a:lnTo>
                    <a:pt x="539864" y="422910"/>
                  </a:lnTo>
                  <a:lnTo>
                    <a:pt x="540981" y="406400"/>
                  </a:lnTo>
                  <a:lnTo>
                    <a:pt x="540893" y="342900"/>
                  </a:lnTo>
                  <a:lnTo>
                    <a:pt x="539940" y="328930"/>
                  </a:lnTo>
                  <a:lnTo>
                    <a:pt x="539864" y="327660"/>
                  </a:lnTo>
                  <a:lnTo>
                    <a:pt x="537083" y="321310"/>
                  </a:lnTo>
                  <a:lnTo>
                    <a:pt x="531939" y="320040"/>
                  </a:lnTo>
                  <a:lnTo>
                    <a:pt x="525932" y="320040"/>
                  </a:lnTo>
                  <a:lnTo>
                    <a:pt x="522693" y="316230"/>
                  </a:lnTo>
                  <a:lnTo>
                    <a:pt x="522693" y="304800"/>
                  </a:lnTo>
                  <a:lnTo>
                    <a:pt x="525932" y="300990"/>
                  </a:lnTo>
                  <a:lnTo>
                    <a:pt x="531939" y="300990"/>
                  </a:lnTo>
                  <a:lnTo>
                    <a:pt x="536892" y="299720"/>
                  </a:lnTo>
                  <a:lnTo>
                    <a:pt x="539686" y="295910"/>
                  </a:lnTo>
                  <a:lnTo>
                    <a:pt x="540918" y="287020"/>
                  </a:lnTo>
                  <a:lnTo>
                    <a:pt x="541045" y="279400"/>
                  </a:lnTo>
                  <a:lnTo>
                    <a:pt x="541070" y="278130"/>
                  </a:lnTo>
                  <a:lnTo>
                    <a:pt x="541197" y="270510"/>
                  </a:lnTo>
                  <a:lnTo>
                    <a:pt x="541058" y="262890"/>
                  </a:lnTo>
                  <a:lnTo>
                    <a:pt x="540981" y="259080"/>
                  </a:lnTo>
                  <a:lnTo>
                    <a:pt x="540918" y="255270"/>
                  </a:lnTo>
                  <a:lnTo>
                    <a:pt x="539686" y="246380"/>
                  </a:lnTo>
                  <a:lnTo>
                    <a:pt x="536892" y="241300"/>
                  </a:lnTo>
                  <a:lnTo>
                    <a:pt x="525932" y="241300"/>
                  </a:lnTo>
                  <a:lnTo>
                    <a:pt x="522693" y="237490"/>
                  </a:lnTo>
                  <a:lnTo>
                    <a:pt x="522693" y="226060"/>
                  </a:lnTo>
                  <a:lnTo>
                    <a:pt x="525932" y="222250"/>
                  </a:lnTo>
                  <a:lnTo>
                    <a:pt x="531939" y="222250"/>
                  </a:lnTo>
                  <a:lnTo>
                    <a:pt x="536892" y="220980"/>
                  </a:lnTo>
                  <a:lnTo>
                    <a:pt x="539686" y="217170"/>
                  </a:lnTo>
                  <a:lnTo>
                    <a:pt x="540918" y="205740"/>
                  </a:lnTo>
                  <a:lnTo>
                    <a:pt x="541007" y="199390"/>
                  </a:lnTo>
                  <a:lnTo>
                    <a:pt x="541121" y="190500"/>
                  </a:lnTo>
                  <a:lnTo>
                    <a:pt x="541197" y="185420"/>
                  </a:lnTo>
                  <a:close/>
                </a:path>
              </a:pathLst>
            </a:custGeom>
            <a:solidFill>
              <a:srgbClr val="3025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10029" y="9852491"/>
              <a:ext cx="129514" cy="7863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701876" y="9870999"/>
              <a:ext cx="412115" cy="171450"/>
            </a:xfrm>
            <a:custGeom>
              <a:avLst/>
              <a:gdLst/>
              <a:ahLst/>
              <a:cxnLst/>
              <a:rect l="l" t="t" r="r" b="b"/>
              <a:pathLst>
                <a:path w="412114" h="171450">
                  <a:moveTo>
                    <a:pt x="37007" y="927"/>
                  </a:moveTo>
                  <a:lnTo>
                    <a:pt x="35153" y="0"/>
                  </a:lnTo>
                  <a:lnTo>
                    <a:pt x="1854" y="0"/>
                  </a:lnTo>
                  <a:lnTo>
                    <a:pt x="0" y="927"/>
                  </a:lnTo>
                  <a:lnTo>
                    <a:pt x="0" y="11569"/>
                  </a:lnTo>
                  <a:lnTo>
                    <a:pt x="0" y="21742"/>
                  </a:lnTo>
                  <a:lnTo>
                    <a:pt x="1854" y="23139"/>
                  </a:lnTo>
                  <a:lnTo>
                    <a:pt x="35153" y="23139"/>
                  </a:lnTo>
                  <a:lnTo>
                    <a:pt x="37007" y="21742"/>
                  </a:lnTo>
                  <a:lnTo>
                    <a:pt x="37007" y="927"/>
                  </a:lnTo>
                  <a:close/>
                </a:path>
                <a:path w="412114" h="171450">
                  <a:moveTo>
                    <a:pt x="337667" y="155892"/>
                  </a:moveTo>
                  <a:lnTo>
                    <a:pt x="334429" y="152654"/>
                  </a:lnTo>
                  <a:lnTo>
                    <a:pt x="322402" y="152654"/>
                  </a:lnTo>
                  <a:lnTo>
                    <a:pt x="319163" y="155892"/>
                  </a:lnTo>
                  <a:lnTo>
                    <a:pt x="319163" y="161899"/>
                  </a:lnTo>
                  <a:lnTo>
                    <a:pt x="319163" y="167906"/>
                  </a:lnTo>
                  <a:lnTo>
                    <a:pt x="322402" y="171145"/>
                  </a:lnTo>
                  <a:lnTo>
                    <a:pt x="334429" y="171145"/>
                  </a:lnTo>
                  <a:lnTo>
                    <a:pt x="337667" y="167906"/>
                  </a:lnTo>
                  <a:lnTo>
                    <a:pt x="337667" y="155892"/>
                  </a:lnTo>
                  <a:close/>
                </a:path>
                <a:path w="412114" h="171450">
                  <a:moveTo>
                    <a:pt x="411683" y="81876"/>
                  </a:moveTo>
                  <a:lnTo>
                    <a:pt x="408444" y="78638"/>
                  </a:lnTo>
                  <a:lnTo>
                    <a:pt x="396417" y="78638"/>
                  </a:lnTo>
                  <a:lnTo>
                    <a:pt x="393179" y="81876"/>
                  </a:lnTo>
                  <a:lnTo>
                    <a:pt x="393179" y="87884"/>
                  </a:lnTo>
                  <a:lnTo>
                    <a:pt x="393179" y="93891"/>
                  </a:lnTo>
                  <a:lnTo>
                    <a:pt x="396417" y="97129"/>
                  </a:lnTo>
                  <a:lnTo>
                    <a:pt x="408444" y="97129"/>
                  </a:lnTo>
                  <a:lnTo>
                    <a:pt x="411683" y="93891"/>
                  </a:lnTo>
                  <a:lnTo>
                    <a:pt x="411683" y="81876"/>
                  </a:lnTo>
                  <a:close/>
                </a:path>
              </a:pathLst>
            </a:custGeom>
            <a:solidFill>
              <a:srgbClr val="3025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21039" y="9611949"/>
              <a:ext cx="129514" cy="12953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09369" y="10023627"/>
              <a:ext cx="166522" cy="129539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574800" y="8731250"/>
            <a:ext cx="3569335" cy="755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50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Bolt-S</a:t>
            </a:r>
            <a:r>
              <a:rPr lang="ru-RU" sz="150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 арт. </a:t>
            </a:r>
            <a:r>
              <a:rPr lang="ru-RU" sz="150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  <a:hlinkClick r:id="rId6"/>
              </a:rPr>
              <a:t>254233</a:t>
            </a:r>
            <a:endParaRPr sz="1500" dirty="0">
              <a:latin typeface="TT Norms Pro Serif Medium" panose="020A0103060000020004" pitchFamily="18" charset="0"/>
              <a:cs typeface="Bookman Old Style"/>
            </a:endParaRPr>
          </a:p>
          <a:p>
            <a:pPr marL="12700">
              <a:lnSpc>
                <a:spcPts val="1040"/>
              </a:lnSpc>
              <a:spcBef>
                <a:spcPts val="965"/>
              </a:spcBef>
            </a:pP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100%  переработанный полиэстер на основе текстильных отходов. Быстросохнущий, созданный для любителей активного отдыха на природе.</a:t>
            </a:r>
            <a:endParaRPr sz="800" dirty="0">
              <a:latin typeface="TT Norms Pro Serif Light" panose="020A0103060000020004" pitchFamily="18" charset="0"/>
              <a:cs typeface="Times New Roman"/>
            </a:endParaRPr>
          </a:p>
        </p:txBody>
      </p:sp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609280" y="1795818"/>
            <a:ext cx="4557433" cy="5984951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1596580" y="742391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latin typeface="Courier New"/>
                <a:cs typeface="Courier New"/>
              </a:rPr>
              <a:t>LOOKBOOK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669563" y="742392"/>
            <a:ext cx="43688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dirty="0">
                <a:latin typeface="Courier New"/>
                <a:cs typeface="Courier New"/>
              </a:rPr>
              <a:t>BOLT-</a:t>
            </a:r>
            <a:r>
              <a:rPr sz="900" spc="-50" dirty="0">
                <a:latin typeface="Courier New"/>
                <a:cs typeface="Courier New"/>
              </a:rPr>
              <a:t>S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605386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latin typeface="Courier New"/>
                <a:cs typeface="Courier New"/>
              </a:rPr>
              <a:t>ATLANTIS</a:t>
            </a:r>
            <a:endParaRPr sz="900">
              <a:latin typeface="Courier New"/>
              <a:cs typeface="Courier New"/>
            </a:endParaRPr>
          </a:p>
        </p:txBody>
      </p:sp>
      <p:pic>
        <p:nvPicPr>
          <p:cNvPr id="16" name="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667995" y="15"/>
            <a:ext cx="7667993" cy="10907991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5545432" y="9855501"/>
            <a:ext cx="621665" cy="296545"/>
            <a:chOff x="5545429" y="9855498"/>
            <a:chExt cx="621665" cy="296545"/>
          </a:xfrm>
        </p:grpSpPr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870257" y="9855498"/>
              <a:ext cx="136448" cy="13644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030264" y="10015553"/>
              <a:ext cx="136448" cy="13644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545429" y="9855498"/>
              <a:ext cx="136448" cy="13644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705487" y="9855498"/>
              <a:ext cx="136448" cy="13644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027140" y="9855498"/>
              <a:ext cx="139623" cy="13962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870257" y="10015553"/>
              <a:ext cx="136448" cy="13644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705487" y="10015553"/>
              <a:ext cx="136448" cy="136448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5848554" y="9688927"/>
            <a:ext cx="33718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800" spc="-1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Colors</a:t>
            </a:r>
            <a:r>
              <a:rPr sz="800" spc="-10" dirty="0">
                <a:solidFill>
                  <a:srgbClr val="2A2019"/>
                </a:solidFill>
                <a:latin typeface="Times New Roman"/>
                <a:cs typeface="Times New Roman"/>
              </a:rPr>
              <a:t>:</a:t>
            </a:r>
            <a:endParaRPr sz="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30120" y="10424948"/>
            <a:ext cx="16256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25" dirty="0">
                <a:solidFill>
                  <a:srgbClr val="231F20"/>
                </a:solidFill>
                <a:latin typeface="Courier New"/>
                <a:cs typeface="Courier New"/>
              </a:rPr>
              <a:t>41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56000" y="10438562"/>
            <a:ext cx="13716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75"/>
              </a:lnSpc>
            </a:pPr>
            <a:r>
              <a:rPr sz="900" spc="-25" dirty="0">
                <a:solidFill>
                  <a:srgbClr val="231F20"/>
                </a:solidFill>
                <a:latin typeface="Courier New"/>
                <a:cs typeface="Courier New"/>
              </a:rPr>
              <a:t>40</a:t>
            </a:r>
            <a:endParaRPr sz="900">
              <a:latin typeface="Courier New"/>
              <a:cs typeface="Courier New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"/>
            <a:ext cx="7667993" cy="10907991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9171103" y="9614382"/>
            <a:ext cx="537210" cy="538480"/>
            <a:chOff x="9171101" y="9614382"/>
            <a:chExt cx="537210" cy="53848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71101" y="9614382"/>
              <a:ext cx="128460" cy="12953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9171368" y="9615754"/>
              <a:ext cx="536575" cy="535940"/>
            </a:xfrm>
            <a:custGeom>
              <a:avLst/>
              <a:gdLst/>
              <a:ahLst/>
              <a:cxnLst/>
              <a:rect l="l" t="t" r="r" b="b"/>
              <a:pathLst>
                <a:path w="536575" h="535940">
                  <a:moveTo>
                    <a:pt x="279590" y="111569"/>
                  </a:moveTo>
                  <a:lnTo>
                    <a:pt x="276377" y="109283"/>
                  </a:lnTo>
                  <a:lnTo>
                    <a:pt x="259867" y="109283"/>
                  </a:lnTo>
                  <a:lnTo>
                    <a:pt x="256654" y="111569"/>
                  </a:lnTo>
                  <a:lnTo>
                    <a:pt x="256654" y="118452"/>
                  </a:lnTo>
                  <a:lnTo>
                    <a:pt x="256654" y="125336"/>
                  </a:lnTo>
                  <a:lnTo>
                    <a:pt x="259867" y="127622"/>
                  </a:lnTo>
                  <a:lnTo>
                    <a:pt x="276377" y="127622"/>
                  </a:lnTo>
                  <a:lnTo>
                    <a:pt x="279590" y="125336"/>
                  </a:lnTo>
                  <a:lnTo>
                    <a:pt x="279590" y="111569"/>
                  </a:lnTo>
                  <a:close/>
                </a:path>
                <a:path w="536575" h="535940">
                  <a:moveTo>
                    <a:pt x="297942" y="55600"/>
                  </a:moveTo>
                  <a:lnTo>
                    <a:pt x="294728" y="54229"/>
                  </a:lnTo>
                  <a:lnTo>
                    <a:pt x="256654" y="54229"/>
                  </a:lnTo>
                  <a:lnTo>
                    <a:pt x="256654" y="72580"/>
                  </a:lnTo>
                  <a:lnTo>
                    <a:pt x="256654" y="89090"/>
                  </a:lnTo>
                  <a:lnTo>
                    <a:pt x="258025" y="90932"/>
                  </a:lnTo>
                  <a:lnTo>
                    <a:pt x="276377" y="90932"/>
                  </a:lnTo>
                  <a:lnTo>
                    <a:pt x="279590" y="88633"/>
                  </a:lnTo>
                  <a:lnTo>
                    <a:pt x="279590" y="75793"/>
                  </a:lnTo>
                  <a:lnTo>
                    <a:pt x="282803" y="72580"/>
                  </a:lnTo>
                  <a:lnTo>
                    <a:pt x="294728" y="72580"/>
                  </a:lnTo>
                  <a:lnTo>
                    <a:pt x="297942" y="69367"/>
                  </a:lnTo>
                  <a:lnTo>
                    <a:pt x="297942" y="55600"/>
                  </a:lnTo>
                  <a:close/>
                </a:path>
                <a:path w="536575" h="535940">
                  <a:moveTo>
                    <a:pt x="316293" y="185902"/>
                  </a:moveTo>
                  <a:lnTo>
                    <a:pt x="314921" y="182689"/>
                  </a:lnTo>
                  <a:lnTo>
                    <a:pt x="299313" y="182689"/>
                  </a:lnTo>
                  <a:lnTo>
                    <a:pt x="297942" y="185902"/>
                  </a:lnTo>
                  <a:lnTo>
                    <a:pt x="297942" y="201041"/>
                  </a:lnTo>
                  <a:lnTo>
                    <a:pt x="297942" y="219392"/>
                  </a:lnTo>
                  <a:lnTo>
                    <a:pt x="256654" y="219392"/>
                  </a:lnTo>
                  <a:lnTo>
                    <a:pt x="256654" y="254254"/>
                  </a:lnTo>
                  <a:lnTo>
                    <a:pt x="258025" y="256095"/>
                  </a:lnTo>
                  <a:lnTo>
                    <a:pt x="276377" y="256095"/>
                  </a:lnTo>
                  <a:lnTo>
                    <a:pt x="279590" y="253796"/>
                  </a:lnTo>
                  <a:lnTo>
                    <a:pt x="279590" y="240957"/>
                  </a:lnTo>
                  <a:lnTo>
                    <a:pt x="282803" y="237744"/>
                  </a:lnTo>
                  <a:lnTo>
                    <a:pt x="294728" y="237744"/>
                  </a:lnTo>
                  <a:lnTo>
                    <a:pt x="297942" y="234530"/>
                  </a:lnTo>
                  <a:lnTo>
                    <a:pt x="297942" y="222605"/>
                  </a:lnTo>
                  <a:lnTo>
                    <a:pt x="301155" y="219392"/>
                  </a:lnTo>
                  <a:lnTo>
                    <a:pt x="314921" y="219392"/>
                  </a:lnTo>
                  <a:lnTo>
                    <a:pt x="316293" y="216179"/>
                  </a:lnTo>
                  <a:lnTo>
                    <a:pt x="316293" y="185902"/>
                  </a:lnTo>
                  <a:close/>
                </a:path>
                <a:path w="536575" h="535940">
                  <a:moveTo>
                    <a:pt x="389699" y="204241"/>
                  </a:moveTo>
                  <a:lnTo>
                    <a:pt x="386486" y="201041"/>
                  </a:lnTo>
                  <a:lnTo>
                    <a:pt x="374561" y="201041"/>
                  </a:lnTo>
                  <a:lnTo>
                    <a:pt x="371348" y="204241"/>
                  </a:lnTo>
                  <a:lnTo>
                    <a:pt x="371348" y="210210"/>
                  </a:lnTo>
                  <a:lnTo>
                    <a:pt x="371348" y="216179"/>
                  </a:lnTo>
                  <a:lnTo>
                    <a:pt x="374561" y="219379"/>
                  </a:lnTo>
                  <a:lnTo>
                    <a:pt x="386486" y="219379"/>
                  </a:lnTo>
                  <a:lnTo>
                    <a:pt x="389699" y="216179"/>
                  </a:lnTo>
                  <a:lnTo>
                    <a:pt x="389699" y="204241"/>
                  </a:lnTo>
                  <a:close/>
                </a:path>
                <a:path w="536575" h="535940">
                  <a:moveTo>
                    <a:pt x="536511" y="238760"/>
                  </a:moveTo>
                  <a:lnTo>
                    <a:pt x="503021" y="238760"/>
                  </a:lnTo>
                  <a:lnTo>
                    <a:pt x="499808" y="237490"/>
                  </a:lnTo>
                  <a:lnTo>
                    <a:pt x="499808" y="283210"/>
                  </a:lnTo>
                  <a:lnTo>
                    <a:pt x="499808" y="313690"/>
                  </a:lnTo>
                  <a:lnTo>
                    <a:pt x="498436" y="316230"/>
                  </a:lnTo>
                  <a:lnTo>
                    <a:pt x="484670" y="316230"/>
                  </a:lnTo>
                  <a:lnTo>
                    <a:pt x="481457" y="313690"/>
                  </a:lnTo>
                  <a:lnTo>
                    <a:pt x="481457" y="300990"/>
                  </a:lnTo>
                  <a:lnTo>
                    <a:pt x="478243" y="298450"/>
                  </a:lnTo>
                  <a:lnTo>
                    <a:pt x="464477" y="298450"/>
                  </a:lnTo>
                  <a:lnTo>
                    <a:pt x="463105" y="294640"/>
                  </a:lnTo>
                  <a:lnTo>
                    <a:pt x="463105" y="260350"/>
                  </a:lnTo>
                  <a:lnTo>
                    <a:pt x="461733" y="256540"/>
                  </a:lnTo>
                  <a:lnTo>
                    <a:pt x="447967" y="256540"/>
                  </a:lnTo>
                  <a:lnTo>
                    <a:pt x="444754" y="254000"/>
                  </a:lnTo>
                  <a:lnTo>
                    <a:pt x="444754" y="247650"/>
                  </a:lnTo>
                  <a:lnTo>
                    <a:pt x="443865" y="242570"/>
                  </a:lnTo>
                  <a:lnTo>
                    <a:pt x="440105" y="240030"/>
                  </a:lnTo>
                  <a:lnTo>
                    <a:pt x="431774" y="238760"/>
                  </a:lnTo>
                  <a:lnTo>
                    <a:pt x="402653" y="238760"/>
                  </a:lnTo>
                  <a:lnTo>
                    <a:pt x="394335" y="240030"/>
                  </a:lnTo>
                  <a:lnTo>
                    <a:pt x="390575" y="242570"/>
                  </a:lnTo>
                  <a:lnTo>
                    <a:pt x="389699" y="247650"/>
                  </a:lnTo>
                  <a:lnTo>
                    <a:pt x="389699" y="255270"/>
                  </a:lnTo>
                  <a:lnTo>
                    <a:pt x="392912" y="256540"/>
                  </a:lnTo>
                  <a:lnTo>
                    <a:pt x="426402" y="256540"/>
                  </a:lnTo>
                  <a:lnTo>
                    <a:pt x="426402" y="294640"/>
                  </a:lnTo>
                  <a:lnTo>
                    <a:pt x="427774" y="298450"/>
                  </a:lnTo>
                  <a:lnTo>
                    <a:pt x="441540" y="298450"/>
                  </a:lnTo>
                  <a:lnTo>
                    <a:pt x="444754" y="300990"/>
                  </a:lnTo>
                  <a:lnTo>
                    <a:pt x="444754" y="313690"/>
                  </a:lnTo>
                  <a:lnTo>
                    <a:pt x="447967" y="316230"/>
                  </a:lnTo>
                  <a:lnTo>
                    <a:pt x="459892" y="316230"/>
                  </a:lnTo>
                  <a:lnTo>
                    <a:pt x="463105" y="320040"/>
                  </a:lnTo>
                  <a:lnTo>
                    <a:pt x="463105" y="331470"/>
                  </a:lnTo>
                  <a:lnTo>
                    <a:pt x="466318" y="335280"/>
                  </a:lnTo>
                  <a:lnTo>
                    <a:pt x="480085" y="335280"/>
                  </a:lnTo>
                  <a:lnTo>
                    <a:pt x="481457" y="337820"/>
                  </a:lnTo>
                  <a:lnTo>
                    <a:pt x="481457" y="370840"/>
                  </a:lnTo>
                  <a:lnTo>
                    <a:pt x="444754" y="370840"/>
                  </a:lnTo>
                  <a:lnTo>
                    <a:pt x="444754" y="389890"/>
                  </a:lnTo>
                  <a:lnTo>
                    <a:pt x="444754" y="444500"/>
                  </a:lnTo>
                  <a:lnTo>
                    <a:pt x="389699" y="444500"/>
                  </a:lnTo>
                  <a:lnTo>
                    <a:pt x="389699" y="389890"/>
                  </a:lnTo>
                  <a:lnTo>
                    <a:pt x="444754" y="389890"/>
                  </a:lnTo>
                  <a:lnTo>
                    <a:pt x="444754" y="370840"/>
                  </a:lnTo>
                  <a:lnTo>
                    <a:pt x="408051" y="370840"/>
                  </a:lnTo>
                  <a:lnTo>
                    <a:pt x="408051" y="337820"/>
                  </a:lnTo>
                  <a:lnTo>
                    <a:pt x="406679" y="335280"/>
                  </a:lnTo>
                  <a:lnTo>
                    <a:pt x="391071" y="335280"/>
                  </a:lnTo>
                  <a:lnTo>
                    <a:pt x="389699" y="337820"/>
                  </a:lnTo>
                  <a:lnTo>
                    <a:pt x="389699" y="368300"/>
                  </a:lnTo>
                  <a:lnTo>
                    <a:pt x="388327" y="370840"/>
                  </a:lnTo>
                  <a:lnTo>
                    <a:pt x="372719" y="370840"/>
                  </a:lnTo>
                  <a:lnTo>
                    <a:pt x="371348" y="374650"/>
                  </a:lnTo>
                  <a:lnTo>
                    <a:pt x="371348" y="407670"/>
                  </a:lnTo>
                  <a:lnTo>
                    <a:pt x="337858" y="407670"/>
                  </a:lnTo>
                  <a:lnTo>
                    <a:pt x="334645" y="408940"/>
                  </a:lnTo>
                  <a:lnTo>
                    <a:pt x="334645" y="422910"/>
                  </a:lnTo>
                  <a:lnTo>
                    <a:pt x="337858" y="426720"/>
                  </a:lnTo>
                  <a:lnTo>
                    <a:pt x="349783" y="426720"/>
                  </a:lnTo>
                  <a:lnTo>
                    <a:pt x="352996" y="429260"/>
                  </a:lnTo>
                  <a:lnTo>
                    <a:pt x="352996" y="441960"/>
                  </a:lnTo>
                  <a:lnTo>
                    <a:pt x="356209" y="444500"/>
                  </a:lnTo>
                  <a:lnTo>
                    <a:pt x="362178" y="444500"/>
                  </a:lnTo>
                  <a:lnTo>
                    <a:pt x="367093" y="445770"/>
                  </a:lnTo>
                  <a:lnTo>
                    <a:pt x="369849" y="450850"/>
                  </a:lnTo>
                  <a:lnTo>
                    <a:pt x="371068" y="462280"/>
                  </a:lnTo>
                  <a:lnTo>
                    <a:pt x="371309" y="478790"/>
                  </a:lnTo>
                  <a:lnTo>
                    <a:pt x="371284" y="485140"/>
                  </a:lnTo>
                  <a:lnTo>
                    <a:pt x="371132" y="496570"/>
                  </a:lnTo>
                  <a:lnTo>
                    <a:pt x="371068" y="501650"/>
                  </a:lnTo>
                  <a:lnTo>
                    <a:pt x="369849" y="511810"/>
                  </a:lnTo>
                  <a:lnTo>
                    <a:pt x="367093" y="516890"/>
                  </a:lnTo>
                  <a:lnTo>
                    <a:pt x="362178" y="518160"/>
                  </a:lnTo>
                  <a:lnTo>
                    <a:pt x="356209" y="518160"/>
                  </a:lnTo>
                  <a:lnTo>
                    <a:pt x="352996" y="515620"/>
                  </a:lnTo>
                  <a:lnTo>
                    <a:pt x="352996" y="502920"/>
                  </a:lnTo>
                  <a:lnTo>
                    <a:pt x="349783" y="500380"/>
                  </a:lnTo>
                  <a:lnTo>
                    <a:pt x="337858" y="500380"/>
                  </a:lnTo>
                  <a:lnTo>
                    <a:pt x="334645" y="502920"/>
                  </a:lnTo>
                  <a:lnTo>
                    <a:pt x="334645" y="516890"/>
                  </a:lnTo>
                  <a:lnTo>
                    <a:pt x="331431" y="518160"/>
                  </a:lnTo>
                  <a:lnTo>
                    <a:pt x="301155" y="518160"/>
                  </a:lnTo>
                  <a:lnTo>
                    <a:pt x="297942" y="516890"/>
                  </a:lnTo>
                  <a:lnTo>
                    <a:pt x="297942" y="502920"/>
                  </a:lnTo>
                  <a:lnTo>
                    <a:pt x="294728" y="500380"/>
                  </a:lnTo>
                  <a:lnTo>
                    <a:pt x="282803" y="500380"/>
                  </a:lnTo>
                  <a:lnTo>
                    <a:pt x="279590" y="496570"/>
                  </a:lnTo>
                  <a:lnTo>
                    <a:pt x="279590" y="483870"/>
                  </a:lnTo>
                  <a:lnTo>
                    <a:pt x="276377" y="481330"/>
                  </a:lnTo>
                  <a:lnTo>
                    <a:pt x="259867" y="481330"/>
                  </a:lnTo>
                  <a:lnTo>
                    <a:pt x="256654" y="478790"/>
                  </a:lnTo>
                  <a:lnTo>
                    <a:pt x="256654" y="466090"/>
                  </a:lnTo>
                  <a:lnTo>
                    <a:pt x="253441" y="463550"/>
                  </a:lnTo>
                  <a:lnTo>
                    <a:pt x="241515" y="463550"/>
                  </a:lnTo>
                  <a:lnTo>
                    <a:pt x="238302" y="459740"/>
                  </a:lnTo>
                  <a:lnTo>
                    <a:pt x="238302" y="453390"/>
                  </a:lnTo>
                  <a:lnTo>
                    <a:pt x="239217" y="449580"/>
                  </a:lnTo>
                  <a:lnTo>
                    <a:pt x="243230" y="445770"/>
                  </a:lnTo>
                  <a:lnTo>
                    <a:pt x="252234" y="444500"/>
                  </a:lnTo>
                  <a:lnTo>
                    <a:pt x="297942" y="444500"/>
                  </a:lnTo>
                  <a:lnTo>
                    <a:pt x="297942" y="411480"/>
                  </a:lnTo>
                  <a:lnTo>
                    <a:pt x="299313" y="407670"/>
                  </a:lnTo>
                  <a:lnTo>
                    <a:pt x="313080" y="407670"/>
                  </a:lnTo>
                  <a:lnTo>
                    <a:pt x="316293" y="405130"/>
                  </a:lnTo>
                  <a:lnTo>
                    <a:pt x="316293" y="392430"/>
                  </a:lnTo>
                  <a:lnTo>
                    <a:pt x="319506" y="389890"/>
                  </a:lnTo>
                  <a:lnTo>
                    <a:pt x="333273" y="389890"/>
                  </a:lnTo>
                  <a:lnTo>
                    <a:pt x="334645" y="386080"/>
                  </a:lnTo>
                  <a:lnTo>
                    <a:pt x="334645" y="356870"/>
                  </a:lnTo>
                  <a:lnTo>
                    <a:pt x="333273" y="353060"/>
                  </a:lnTo>
                  <a:lnTo>
                    <a:pt x="319506" y="353060"/>
                  </a:lnTo>
                  <a:lnTo>
                    <a:pt x="316293" y="356870"/>
                  </a:lnTo>
                  <a:lnTo>
                    <a:pt x="316293" y="368300"/>
                  </a:lnTo>
                  <a:lnTo>
                    <a:pt x="313080" y="370840"/>
                  </a:lnTo>
                  <a:lnTo>
                    <a:pt x="301155" y="370840"/>
                  </a:lnTo>
                  <a:lnTo>
                    <a:pt x="297942" y="374650"/>
                  </a:lnTo>
                  <a:lnTo>
                    <a:pt x="297942" y="386080"/>
                  </a:lnTo>
                  <a:lnTo>
                    <a:pt x="294728" y="389890"/>
                  </a:lnTo>
                  <a:lnTo>
                    <a:pt x="282803" y="389890"/>
                  </a:lnTo>
                  <a:lnTo>
                    <a:pt x="279590" y="392430"/>
                  </a:lnTo>
                  <a:lnTo>
                    <a:pt x="279590" y="406400"/>
                  </a:lnTo>
                  <a:lnTo>
                    <a:pt x="276377" y="407670"/>
                  </a:lnTo>
                  <a:lnTo>
                    <a:pt x="259867" y="407670"/>
                  </a:lnTo>
                  <a:lnTo>
                    <a:pt x="256654" y="410210"/>
                  </a:lnTo>
                  <a:lnTo>
                    <a:pt x="256654" y="425450"/>
                  </a:lnTo>
                  <a:lnTo>
                    <a:pt x="253441" y="426720"/>
                  </a:lnTo>
                  <a:lnTo>
                    <a:pt x="223164" y="426720"/>
                  </a:lnTo>
                  <a:lnTo>
                    <a:pt x="219951" y="425450"/>
                  </a:lnTo>
                  <a:lnTo>
                    <a:pt x="219951" y="417830"/>
                  </a:lnTo>
                  <a:lnTo>
                    <a:pt x="219062" y="412750"/>
                  </a:lnTo>
                  <a:lnTo>
                    <a:pt x="215303" y="410210"/>
                  </a:lnTo>
                  <a:lnTo>
                    <a:pt x="206971" y="408940"/>
                  </a:lnTo>
                  <a:lnTo>
                    <a:pt x="201599" y="408711"/>
                  </a:lnTo>
                  <a:lnTo>
                    <a:pt x="201599" y="426720"/>
                  </a:lnTo>
                  <a:lnTo>
                    <a:pt x="201599" y="459740"/>
                  </a:lnTo>
                  <a:lnTo>
                    <a:pt x="200228" y="463550"/>
                  </a:lnTo>
                  <a:lnTo>
                    <a:pt x="186461" y="463550"/>
                  </a:lnTo>
                  <a:lnTo>
                    <a:pt x="183248" y="466090"/>
                  </a:lnTo>
                  <a:lnTo>
                    <a:pt x="183248" y="478790"/>
                  </a:lnTo>
                  <a:lnTo>
                    <a:pt x="180035" y="481330"/>
                  </a:lnTo>
                  <a:lnTo>
                    <a:pt x="168109" y="481330"/>
                  </a:lnTo>
                  <a:lnTo>
                    <a:pt x="164896" y="478790"/>
                  </a:lnTo>
                  <a:lnTo>
                    <a:pt x="164896" y="466090"/>
                  </a:lnTo>
                  <a:lnTo>
                    <a:pt x="168109" y="463550"/>
                  </a:lnTo>
                  <a:lnTo>
                    <a:pt x="180035" y="463550"/>
                  </a:lnTo>
                  <a:lnTo>
                    <a:pt x="183248" y="459740"/>
                  </a:lnTo>
                  <a:lnTo>
                    <a:pt x="183248" y="448310"/>
                  </a:lnTo>
                  <a:lnTo>
                    <a:pt x="180035" y="444500"/>
                  </a:lnTo>
                  <a:lnTo>
                    <a:pt x="168109" y="444500"/>
                  </a:lnTo>
                  <a:lnTo>
                    <a:pt x="164896" y="441960"/>
                  </a:lnTo>
                  <a:lnTo>
                    <a:pt x="164896" y="427990"/>
                  </a:lnTo>
                  <a:lnTo>
                    <a:pt x="168109" y="426720"/>
                  </a:lnTo>
                  <a:lnTo>
                    <a:pt x="201599" y="426720"/>
                  </a:lnTo>
                  <a:lnTo>
                    <a:pt x="201599" y="408711"/>
                  </a:lnTo>
                  <a:lnTo>
                    <a:pt x="177850" y="407670"/>
                  </a:lnTo>
                  <a:lnTo>
                    <a:pt x="169532" y="406400"/>
                  </a:lnTo>
                  <a:lnTo>
                    <a:pt x="165773" y="403860"/>
                  </a:lnTo>
                  <a:lnTo>
                    <a:pt x="164896" y="398780"/>
                  </a:lnTo>
                  <a:lnTo>
                    <a:pt x="164896" y="392430"/>
                  </a:lnTo>
                  <a:lnTo>
                    <a:pt x="161683" y="389890"/>
                  </a:lnTo>
                  <a:lnTo>
                    <a:pt x="149758" y="389890"/>
                  </a:lnTo>
                  <a:lnTo>
                    <a:pt x="146545" y="386080"/>
                  </a:lnTo>
                  <a:lnTo>
                    <a:pt x="146545" y="373380"/>
                  </a:lnTo>
                  <a:lnTo>
                    <a:pt x="143332" y="370840"/>
                  </a:lnTo>
                  <a:lnTo>
                    <a:pt x="113055" y="370840"/>
                  </a:lnTo>
                  <a:lnTo>
                    <a:pt x="109842" y="369570"/>
                  </a:lnTo>
                  <a:lnTo>
                    <a:pt x="109842" y="356870"/>
                  </a:lnTo>
                  <a:lnTo>
                    <a:pt x="113055" y="353060"/>
                  </a:lnTo>
                  <a:lnTo>
                    <a:pt x="124980" y="353060"/>
                  </a:lnTo>
                  <a:lnTo>
                    <a:pt x="128193" y="349250"/>
                  </a:lnTo>
                  <a:lnTo>
                    <a:pt x="128193" y="337820"/>
                  </a:lnTo>
                  <a:lnTo>
                    <a:pt x="124980" y="335280"/>
                  </a:lnTo>
                  <a:lnTo>
                    <a:pt x="113055" y="335280"/>
                  </a:lnTo>
                  <a:lnTo>
                    <a:pt x="109842" y="331470"/>
                  </a:lnTo>
                  <a:lnTo>
                    <a:pt x="109842" y="320040"/>
                  </a:lnTo>
                  <a:lnTo>
                    <a:pt x="106629" y="316230"/>
                  </a:lnTo>
                  <a:lnTo>
                    <a:pt x="94703" y="316230"/>
                  </a:lnTo>
                  <a:lnTo>
                    <a:pt x="91490" y="313690"/>
                  </a:lnTo>
                  <a:lnTo>
                    <a:pt x="91490" y="300990"/>
                  </a:lnTo>
                  <a:lnTo>
                    <a:pt x="94703" y="298450"/>
                  </a:lnTo>
                  <a:lnTo>
                    <a:pt x="106629" y="298450"/>
                  </a:lnTo>
                  <a:lnTo>
                    <a:pt x="109842" y="294640"/>
                  </a:lnTo>
                  <a:lnTo>
                    <a:pt x="109842" y="283210"/>
                  </a:lnTo>
                  <a:lnTo>
                    <a:pt x="113055" y="279400"/>
                  </a:lnTo>
                  <a:lnTo>
                    <a:pt x="124980" y="279400"/>
                  </a:lnTo>
                  <a:lnTo>
                    <a:pt x="128193" y="283210"/>
                  </a:lnTo>
                  <a:lnTo>
                    <a:pt x="128193" y="294640"/>
                  </a:lnTo>
                  <a:lnTo>
                    <a:pt x="124980" y="298450"/>
                  </a:lnTo>
                  <a:lnTo>
                    <a:pt x="113055" y="298450"/>
                  </a:lnTo>
                  <a:lnTo>
                    <a:pt x="109842" y="300990"/>
                  </a:lnTo>
                  <a:lnTo>
                    <a:pt x="109842" y="313690"/>
                  </a:lnTo>
                  <a:lnTo>
                    <a:pt x="113055" y="316230"/>
                  </a:lnTo>
                  <a:lnTo>
                    <a:pt x="124980" y="316230"/>
                  </a:lnTo>
                  <a:lnTo>
                    <a:pt x="128193" y="320040"/>
                  </a:lnTo>
                  <a:lnTo>
                    <a:pt x="128193" y="331470"/>
                  </a:lnTo>
                  <a:lnTo>
                    <a:pt x="131406" y="335280"/>
                  </a:lnTo>
                  <a:lnTo>
                    <a:pt x="143332" y="335280"/>
                  </a:lnTo>
                  <a:lnTo>
                    <a:pt x="146545" y="337820"/>
                  </a:lnTo>
                  <a:lnTo>
                    <a:pt x="146545" y="349250"/>
                  </a:lnTo>
                  <a:lnTo>
                    <a:pt x="149758" y="353060"/>
                  </a:lnTo>
                  <a:lnTo>
                    <a:pt x="163525" y="353060"/>
                  </a:lnTo>
                  <a:lnTo>
                    <a:pt x="164896" y="356870"/>
                  </a:lnTo>
                  <a:lnTo>
                    <a:pt x="164896" y="386080"/>
                  </a:lnTo>
                  <a:lnTo>
                    <a:pt x="166268" y="389890"/>
                  </a:lnTo>
                  <a:lnTo>
                    <a:pt x="181876" y="389890"/>
                  </a:lnTo>
                  <a:lnTo>
                    <a:pt x="183248" y="386080"/>
                  </a:lnTo>
                  <a:lnTo>
                    <a:pt x="183248" y="353060"/>
                  </a:lnTo>
                  <a:lnTo>
                    <a:pt x="219951" y="353060"/>
                  </a:lnTo>
                  <a:lnTo>
                    <a:pt x="220040" y="320040"/>
                  </a:lnTo>
                  <a:lnTo>
                    <a:pt x="220167" y="313690"/>
                  </a:lnTo>
                  <a:lnTo>
                    <a:pt x="220218" y="311150"/>
                  </a:lnTo>
                  <a:lnTo>
                    <a:pt x="221437" y="302260"/>
                  </a:lnTo>
                  <a:lnTo>
                    <a:pt x="224193" y="298450"/>
                  </a:lnTo>
                  <a:lnTo>
                    <a:pt x="235089" y="298450"/>
                  </a:lnTo>
                  <a:lnTo>
                    <a:pt x="238302" y="294640"/>
                  </a:lnTo>
                  <a:lnTo>
                    <a:pt x="238302" y="283210"/>
                  </a:lnTo>
                  <a:lnTo>
                    <a:pt x="241515" y="279400"/>
                  </a:lnTo>
                  <a:lnTo>
                    <a:pt x="254355" y="279400"/>
                  </a:lnTo>
                  <a:lnTo>
                    <a:pt x="256654" y="276860"/>
                  </a:lnTo>
                  <a:lnTo>
                    <a:pt x="256654" y="260350"/>
                  </a:lnTo>
                  <a:lnTo>
                    <a:pt x="254355" y="256540"/>
                  </a:lnTo>
                  <a:lnTo>
                    <a:pt x="241515" y="256540"/>
                  </a:lnTo>
                  <a:lnTo>
                    <a:pt x="238302" y="254000"/>
                  </a:lnTo>
                  <a:lnTo>
                    <a:pt x="238302" y="241300"/>
                  </a:lnTo>
                  <a:lnTo>
                    <a:pt x="235089" y="238760"/>
                  </a:lnTo>
                  <a:lnTo>
                    <a:pt x="221322" y="238760"/>
                  </a:lnTo>
                  <a:lnTo>
                    <a:pt x="219951" y="241300"/>
                  </a:lnTo>
                  <a:lnTo>
                    <a:pt x="219951" y="276860"/>
                  </a:lnTo>
                  <a:lnTo>
                    <a:pt x="218579" y="279400"/>
                  </a:lnTo>
                  <a:lnTo>
                    <a:pt x="204812" y="279400"/>
                  </a:lnTo>
                  <a:lnTo>
                    <a:pt x="201599" y="283210"/>
                  </a:lnTo>
                  <a:lnTo>
                    <a:pt x="201599" y="294640"/>
                  </a:lnTo>
                  <a:lnTo>
                    <a:pt x="198386" y="298450"/>
                  </a:lnTo>
                  <a:lnTo>
                    <a:pt x="184619" y="298450"/>
                  </a:lnTo>
                  <a:lnTo>
                    <a:pt x="183248" y="300990"/>
                  </a:lnTo>
                  <a:lnTo>
                    <a:pt x="183248" y="331470"/>
                  </a:lnTo>
                  <a:lnTo>
                    <a:pt x="181876" y="335280"/>
                  </a:lnTo>
                  <a:lnTo>
                    <a:pt x="168109" y="335280"/>
                  </a:lnTo>
                  <a:lnTo>
                    <a:pt x="164896" y="331470"/>
                  </a:lnTo>
                  <a:lnTo>
                    <a:pt x="164896" y="320040"/>
                  </a:lnTo>
                  <a:lnTo>
                    <a:pt x="161683" y="316230"/>
                  </a:lnTo>
                  <a:lnTo>
                    <a:pt x="149758" y="316230"/>
                  </a:lnTo>
                  <a:lnTo>
                    <a:pt x="146545" y="313690"/>
                  </a:lnTo>
                  <a:lnTo>
                    <a:pt x="146545" y="299720"/>
                  </a:lnTo>
                  <a:lnTo>
                    <a:pt x="149758" y="298450"/>
                  </a:lnTo>
                  <a:lnTo>
                    <a:pt x="180035" y="298450"/>
                  </a:lnTo>
                  <a:lnTo>
                    <a:pt x="183248" y="297180"/>
                  </a:lnTo>
                  <a:lnTo>
                    <a:pt x="183248" y="283210"/>
                  </a:lnTo>
                  <a:lnTo>
                    <a:pt x="186461" y="279400"/>
                  </a:lnTo>
                  <a:lnTo>
                    <a:pt x="199301" y="279400"/>
                  </a:lnTo>
                  <a:lnTo>
                    <a:pt x="201599" y="276860"/>
                  </a:lnTo>
                  <a:lnTo>
                    <a:pt x="201599" y="257810"/>
                  </a:lnTo>
                  <a:lnTo>
                    <a:pt x="199758" y="256540"/>
                  </a:lnTo>
                  <a:lnTo>
                    <a:pt x="164896" y="256540"/>
                  </a:lnTo>
                  <a:lnTo>
                    <a:pt x="164896" y="223520"/>
                  </a:lnTo>
                  <a:lnTo>
                    <a:pt x="166268" y="219710"/>
                  </a:lnTo>
                  <a:lnTo>
                    <a:pt x="180035" y="219710"/>
                  </a:lnTo>
                  <a:lnTo>
                    <a:pt x="183248" y="223520"/>
                  </a:lnTo>
                  <a:lnTo>
                    <a:pt x="183248" y="237490"/>
                  </a:lnTo>
                  <a:lnTo>
                    <a:pt x="186461" y="238760"/>
                  </a:lnTo>
                  <a:lnTo>
                    <a:pt x="216738" y="238760"/>
                  </a:lnTo>
                  <a:lnTo>
                    <a:pt x="219951" y="237490"/>
                  </a:lnTo>
                  <a:lnTo>
                    <a:pt x="219951" y="223520"/>
                  </a:lnTo>
                  <a:lnTo>
                    <a:pt x="216738" y="219710"/>
                  </a:lnTo>
                  <a:lnTo>
                    <a:pt x="210769" y="219710"/>
                  </a:lnTo>
                  <a:lnTo>
                    <a:pt x="205651" y="218440"/>
                  </a:lnTo>
                  <a:lnTo>
                    <a:pt x="202907" y="212090"/>
                  </a:lnTo>
                  <a:lnTo>
                    <a:pt x="202399" y="204470"/>
                  </a:lnTo>
                  <a:lnTo>
                    <a:pt x="202311" y="203200"/>
                  </a:lnTo>
                  <a:lnTo>
                    <a:pt x="201714" y="182880"/>
                  </a:lnTo>
                  <a:lnTo>
                    <a:pt x="201803" y="134620"/>
                  </a:lnTo>
                  <a:lnTo>
                    <a:pt x="202831" y="119380"/>
                  </a:lnTo>
                  <a:lnTo>
                    <a:pt x="202907" y="118110"/>
                  </a:lnTo>
                  <a:lnTo>
                    <a:pt x="205651" y="111760"/>
                  </a:lnTo>
                  <a:lnTo>
                    <a:pt x="210769" y="110490"/>
                  </a:lnTo>
                  <a:lnTo>
                    <a:pt x="216738" y="110490"/>
                  </a:lnTo>
                  <a:lnTo>
                    <a:pt x="219951" y="113030"/>
                  </a:lnTo>
                  <a:lnTo>
                    <a:pt x="219951" y="124460"/>
                  </a:lnTo>
                  <a:lnTo>
                    <a:pt x="223164" y="128270"/>
                  </a:lnTo>
                  <a:lnTo>
                    <a:pt x="235089" y="128270"/>
                  </a:lnTo>
                  <a:lnTo>
                    <a:pt x="238302" y="124460"/>
                  </a:lnTo>
                  <a:lnTo>
                    <a:pt x="238302" y="113030"/>
                  </a:lnTo>
                  <a:lnTo>
                    <a:pt x="241515" y="110490"/>
                  </a:lnTo>
                  <a:lnTo>
                    <a:pt x="253441" y="110490"/>
                  </a:lnTo>
                  <a:lnTo>
                    <a:pt x="256654" y="106680"/>
                  </a:lnTo>
                  <a:lnTo>
                    <a:pt x="256654" y="92710"/>
                  </a:lnTo>
                  <a:lnTo>
                    <a:pt x="253441" y="91440"/>
                  </a:lnTo>
                  <a:lnTo>
                    <a:pt x="223164" y="91440"/>
                  </a:lnTo>
                  <a:lnTo>
                    <a:pt x="219951" y="90170"/>
                  </a:lnTo>
                  <a:lnTo>
                    <a:pt x="219951" y="76200"/>
                  </a:lnTo>
                  <a:lnTo>
                    <a:pt x="216738" y="73660"/>
                  </a:lnTo>
                  <a:lnTo>
                    <a:pt x="202971" y="73660"/>
                  </a:lnTo>
                  <a:lnTo>
                    <a:pt x="201599" y="69850"/>
                  </a:lnTo>
                  <a:lnTo>
                    <a:pt x="201599" y="39370"/>
                  </a:lnTo>
                  <a:lnTo>
                    <a:pt x="200228" y="36830"/>
                  </a:lnTo>
                  <a:lnTo>
                    <a:pt x="186461" y="36830"/>
                  </a:lnTo>
                  <a:lnTo>
                    <a:pt x="183248" y="33020"/>
                  </a:lnTo>
                  <a:lnTo>
                    <a:pt x="183248" y="21590"/>
                  </a:lnTo>
                  <a:lnTo>
                    <a:pt x="186461" y="17780"/>
                  </a:lnTo>
                  <a:lnTo>
                    <a:pt x="198386" y="17780"/>
                  </a:lnTo>
                  <a:lnTo>
                    <a:pt x="201599" y="21590"/>
                  </a:lnTo>
                  <a:lnTo>
                    <a:pt x="201599" y="33020"/>
                  </a:lnTo>
                  <a:lnTo>
                    <a:pt x="204812" y="36830"/>
                  </a:lnTo>
                  <a:lnTo>
                    <a:pt x="218579" y="36830"/>
                  </a:lnTo>
                  <a:lnTo>
                    <a:pt x="219951" y="39370"/>
                  </a:lnTo>
                  <a:lnTo>
                    <a:pt x="219951" y="69850"/>
                  </a:lnTo>
                  <a:lnTo>
                    <a:pt x="221322" y="73660"/>
                  </a:lnTo>
                  <a:lnTo>
                    <a:pt x="236931" y="73660"/>
                  </a:lnTo>
                  <a:lnTo>
                    <a:pt x="238302" y="69850"/>
                  </a:lnTo>
                  <a:lnTo>
                    <a:pt x="238302" y="39370"/>
                  </a:lnTo>
                  <a:lnTo>
                    <a:pt x="239674" y="36830"/>
                  </a:lnTo>
                  <a:lnTo>
                    <a:pt x="253441" y="36830"/>
                  </a:lnTo>
                  <a:lnTo>
                    <a:pt x="256654" y="33020"/>
                  </a:lnTo>
                  <a:lnTo>
                    <a:pt x="256654" y="19050"/>
                  </a:lnTo>
                  <a:lnTo>
                    <a:pt x="259867" y="17780"/>
                  </a:lnTo>
                  <a:lnTo>
                    <a:pt x="297942" y="17780"/>
                  </a:lnTo>
                  <a:lnTo>
                    <a:pt x="297942" y="52070"/>
                  </a:lnTo>
                  <a:lnTo>
                    <a:pt x="299313" y="54610"/>
                  </a:lnTo>
                  <a:lnTo>
                    <a:pt x="313080" y="54610"/>
                  </a:lnTo>
                  <a:lnTo>
                    <a:pt x="316293" y="58420"/>
                  </a:lnTo>
                  <a:lnTo>
                    <a:pt x="316293" y="72390"/>
                  </a:lnTo>
                  <a:lnTo>
                    <a:pt x="319506" y="73660"/>
                  </a:lnTo>
                  <a:lnTo>
                    <a:pt x="349783" y="73660"/>
                  </a:lnTo>
                  <a:lnTo>
                    <a:pt x="352996" y="74930"/>
                  </a:lnTo>
                  <a:lnTo>
                    <a:pt x="352996" y="90170"/>
                  </a:lnTo>
                  <a:lnTo>
                    <a:pt x="349783" y="91440"/>
                  </a:lnTo>
                  <a:lnTo>
                    <a:pt x="334645" y="91440"/>
                  </a:lnTo>
                  <a:lnTo>
                    <a:pt x="334645" y="113030"/>
                  </a:lnTo>
                  <a:lnTo>
                    <a:pt x="334645" y="124460"/>
                  </a:lnTo>
                  <a:lnTo>
                    <a:pt x="331431" y="128270"/>
                  </a:lnTo>
                  <a:lnTo>
                    <a:pt x="319506" y="128270"/>
                  </a:lnTo>
                  <a:lnTo>
                    <a:pt x="316293" y="124460"/>
                  </a:lnTo>
                  <a:lnTo>
                    <a:pt x="316293" y="113030"/>
                  </a:lnTo>
                  <a:lnTo>
                    <a:pt x="319506" y="110490"/>
                  </a:lnTo>
                  <a:lnTo>
                    <a:pt x="331431" y="110490"/>
                  </a:lnTo>
                  <a:lnTo>
                    <a:pt x="334645" y="113030"/>
                  </a:lnTo>
                  <a:lnTo>
                    <a:pt x="334645" y="91440"/>
                  </a:lnTo>
                  <a:lnTo>
                    <a:pt x="319506" y="91440"/>
                  </a:lnTo>
                  <a:lnTo>
                    <a:pt x="316293" y="90170"/>
                  </a:lnTo>
                  <a:lnTo>
                    <a:pt x="316293" y="76200"/>
                  </a:lnTo>
                  <a:lnTo>
                    <a:pt x="313080" y="73660"/>
                  </a:lnTo>
                  <a:lnTo>
                    <a:pt x="301155" y="73660"/>
                  </a:lnTo>
                  <a:lnTo>
                    <a:pt x="297942" y="76200"/>
                  </a:lnTo>
                  <a:lnTo>
                    <a:pt x="297942" y="88900"/>
                  </a:lnTo>
                  <a:lnTo>
                    <a:pt x="294728" y="91440"/>
                  </a:lnTo>
                  <a:lnTo>
                    <a:pt x="282803" y="91440"/>
                  </a:lnTo>
                  <a:lnTo>
                    <a:pt x="279590" y="95250"/>
                  </a:lnTo>
                  <a:lnTo>
                    <a:pt x="279590" y="106680"/>
                  </a:lnTo>
                  <a:lnTo>
                    <a:pt x="282803" y="110490"/>
                  </a:lnTo>
                  <a:lnTo>
                    <a:pt x="294728" y="110490"/>
                  </a:lnTo>
                  <a:lnTo>
                    <a:pt x="297942" y="113030"/>
                  </a:lnTo>
                  <a:lnTo>
                    <a:pt x="297942" y="124460"/>
                  </a:lnTo>
                  <a:lnTo>
                    <a:pt x="294728" y="128270"/>
                  </a:lnTo>
                  <a:lnTo>
                    <a:pt x="280974" y="128270"/>
                  </a:lnTo>
                  <a:lnTo>
                    <a:pt x="279590" y="132080"/>
                  </a:lnTo>
                  <a:lnTo>
                    <a:pt x="279590" y="162560"/>
                  </a:lnTo>
                  <a:lnTo>
                    <a:pt x="278676" y="165100"/>
                  </a:lnTo>
                  <a:lnTo>
                    <a:pt x="259867" y="165100"/>
                  </a:lnTo>
                  <a:lnTo>
                    <a:pt x="256654" y="162560"/>
                  </a:lnTo>
                  <a:lnTo>
                    <a:pt x="256654" y="149860"/>
                  </a:lnTo>
                  <a:lnTo>
                    <a:pt x="253441" y="146050"/>
                  </a:lnTo>
                  <a:lnTo>
                    <a:pt x="241515" y="146050"/>
                  </a:lnTo>
                  <a:lnTo>
                    <a:pt x="238302" y="149860"/>
                  </a:lnTo>
                  <a:lnTo>
                    <a:pt x="238302" y="161290"/>
                  </a:lnTo>
                  <a:lnTo>
                    <a:pt x="235089" y="165100"/>
                  </a:lnTo>
                  <a:lnTo>
                    <a:pt x="223164" y="165100"/>
                  </a:lnTo>
                  <a:lnTo>
                    <a:pt x="219951" y="167640"/>
                  </a:lnTo>
                  <a:lnTo>
                    <a:pt x="219951" y="180340"/>
                  </a:lnTo>
                  <a:lnTo>
                    <a:pt x="223164" y="182880"/>
                  </a:lnTo>
                  <a:lnTo>
                    <a:pt x="235089" y="182880"/>
                  </a:lnTo>
                  <a:lnTo>
                    <a:pt x="238302" y="186690"/>
                  </a:lnTo>
                  <a:lnTo>
                    <a:pt x="238302" y="198120"/>
                  </a:lnTo>
                  <a:lnTo>
                    <a:pt x="241515" y="201930"/>
                  </a:lnTo>
                  <a:lnTo>
                    <a:pt x="253441" y="201930"/>
                  </a:lnTo>
                  <a:lnTo>
                    <a:pt x="256654" y="198120"/>
                  </a:lnTo>
                  <a:lnTo>
                    <a:pt x="256654" y="184150"/>
                  </a:lnTo>
                  <a:lnTo>
                    <a:pt x="259867" y="182880"/>
                  </a:lnTo>
                  <a:lnTo>
                    <a:pt x="297942" y="182880"/>
                  </a:lnTo>
                  <a:lnTo>
                    <a:pt x="297942" y="149860"/>
                  </a:lnTo>
                  <a:lnTo>
                    <a:pt x="299313" y="146050"/>
                  </a:lnTo>
                  <a:lnTo>
                    <a:pt x="314921" y="146050"/>
                  </a:lnTo>
                  <a:lnTo>
                    <a:pt x="316293" y="149860"/>
                  </a:lnTo>
                  <a:lnTo>
                    <a:pt x="316293" y="180340"/>
                  </a:lnTo>
                  <a:lnTo>
                    <a:pt x="317665" y="182880"/>
                  </a:lnTo>
                  <a:lnTo>
                    <a:pt x="333273" y="182880"/>
                  </a:lnTo>
                  <a:lnTo>
                    <a:pt x="334645" y="186690"/>
                  </a:lnTo>
                  <a:lnTo>
                    <a:pt x="334645" y="217170"/>
                  </a:lnTo>
                  <a:lnTo>
                    <a:pt x="333273" y="219710"/>
                  </a:lnTo>
                  <a:lnTo>
                    <a:pt x="319506" y="219710"/>
                  </a:lnTo>
                  <a:lnTo>
                    <a:pt x="316293" y="223520"/>
                  </a:lnTo>
                  <a:lnTo>
                    <a:pt x="316293" y="234950"/>
                  </a:lnTo>
                  <a:lnTo>
                    <a:pt x="313080" y="238760"/>
                  </a:lnTo>
                  <a:lnTo>
                    <a:pt x="301155" y="238760"/>
                  </a:lnTo>
                  <a:lnTo>
                    <a:pt x="297942" y="241300"/>
                  </a:lnTo>
                  <a:lnTo>
                    <a:pt x="297942" y="254000"/>
                  </a:lnTo>
                  <a:lnTo>
                    <a:pt x="294728" y="256540"/>
                  </a:lnTo>
                  <a:lnTo>
                    <a:pt x="281889" y="256540"/>
                  </a:lnTo>
                  <a:lnTo>
                    <a:pt x="279590" y="260350"/>
                  </a:lnTo>
                  <a:lnTo>
                    <a:pt x="279590" y="276860"/>
                  </a:lnTo>
                  <a:lnTo>
                    <a:pt x="281889" y="279400"/>
                  </a:lnTo>
                  <a:lnTo>
                    <a:pt x="294728" y="279400"/>
                  </a:lnTo>
                  <a:lnTo>
                    <a:pt x="297942" y="283210"/>
                  </a:lnTo>
                  <a:lnTo>
                    <a:pt x="297942" y="294640"/>
                  </a:lnTo>
                  <a:lnTo>
                    <a:pt x="297942" y="320040"/>
                  </a:lnTo>
                  <a:lnTo>
                    <a:pt x="297942" y="331470"/>
                  </a:lnTo>
                  <a:lnTo>
                    <a:pt x="294728" y="335280"/>
                  </a:lnTo>
                  <a:lnTo>
                    <a:pt x="282803" y="335280"/>
                  </a:lnTo>
                  <a:lnTo>
                    <a:pt x="279590" y="331470"/>
                  </a:lnTo>
                  <a:lnTo>
                    <a:pt x="279590" y="320040"/>
                  </a:lnTo>
                  <a:lnTo>
                    <a:pt x="282803" y="316230"/>
                  </a:lnTo>
                  <a:lnTo>
                    <a:pt x="294728" y="316230"/>
                  </a:lnTo>
                  <a:lnTo>
                    <a:pt x="297942" y="320040"/>
                  </a:lnTo>
                  <a:lnTo>
                    <a:pt x="297942" y="294640"/>
                  </a:lnTo>
                  <a:lnTo>
                    <a:pt x="294728" y="298450"/>
                  </a:lnTo>
                  <a:lnTo>
                    <a:pt x="282803" y="298450"/>
                  </a:lnTo>
                  <a:lnTo>
                    <a:pt x="279590" y="294640"/>
                  </a:lnTo>
                  <a:lnTo>
                    <a:pt x="279590" y="281940"/>
                  </a:lnTo>
                  <a:lnTo>
                    <a:pt x="276377" y="279400"/>
                  </a:lnTo>
                  <a:lnTo>
                    <a:pt x="268122" y="279400"/>
                  </a:lnTo>
                  <a:lnTo>
                    <a:pt x="261683" y="280670"/>
                  </a:lnTo>
                  <a:lnTo>
                    <a:pt x="258254" y="283210"/>
                  </a:lnTo>
                  <a:lnTo>
                    <a:pt x="256895" y="292100"/>
                  </a:lnTo>
                  <a:lnTo>
                    <a:pt x="256768" y="299720"/>
                  </a:lnTo>
                  <a:lnTo>
                    <a:pt x="256654" y="307340"/>
                  </a:lnTo>
                  <a:lnTo>
                    <a:pt x="256578" y="311150"/>
                  </a:lnTo>
                  <a:lnTo>
                    <a:pt x="256501" y="314960"/>
                  </a:lnTo>
                  <a:lnTo>
                    <a:pt x="256374" y="321310"/>
                  </a:lnTo>
                  <a:lnTo>
                    <a:pt x="255155" y="330200"/>
                  </a:lnTo>
                  <a:lnTo>
                    <a:pt x="252387" y="334010"/>
                  </a:lnTo>
                  <a:lnTo>
                    <a:pt x="247472" y="335280"/>
                  </a:lnTo>
                  <a:lnTo>
                    <a:pt x="241515" y="335280"/>
                  </a:lnTo>
                  <a:lnTo>
                    <a:pt x="238302" y="337820"/>
                  </a:lnTo>
                  <a:lnTo>
                    <a:pt x="238302" y="349250"/>
                  </a:lnTo>
                  <a:lnTo>
                    <a:pt x="235089" y="353060"/>
                  </a:lnTo>
                  <a:lnTo>
                    <a:pt x="223164" y="353060"/>
                  </a:lnTo>
                  <a:lnTo>
                    <a:pt x="219951" y="356870"/>
                  </a:lnTo>
                  <a:lnTo>
                    <a:pt x="219951" y="368300"/>
                  </a:lnTo>
                  <a:lnTo>
                    <a:pt x="216738" y="370840"/>
                  </a:lnTo>
                  <a:lnTo>
                    <a:pt x="204812" y="370840"/>
                  </a:lnTo>
                  <a:lnTo>
                    <a:pt x="201599" y="374650"/>
                  </a:lnTo>
                  <a:lnTo>
                    <a:pt x="201599" y="386080"/>
                  </a:lnTo>
                  <a:lnTo>
                    <a:pt x="204812" y="389890"/>
                  </a:lnTo>
                  <a:lnTo>
                    <a:pt x="216738" y="389890"/>
                  </a:lnTo>
                  <a:lnTo>
                    <a:pt x="219951" y="392430"/>
                  </a:lnTo>
                  <a:lnTo>
                    <a:pt x="219951" y="405130"/>
                  </a:lnTo>
                  <a:lnTo>
                    <a:pt x="223164" y="407670"/>
                  </a:lnTo>
                  <a:lnTo>
                    <a:pt x="235089" y="407670"/>
                  </a:lnTo>
                  <a:lnTo>
                    <a:pt x="238302" y="405130"/>
                  </a:lnTo>
                  <a:lnTo>
                    <a:pt x="238302" y="391160"/>
                  </a:lnTo>
                  <a:lnTo>
                    <a:pt x="241515" y="389890"/>
                  </a:lnTo>
                  <a:lnTo>
                    <a:pt x="279590" y="389890"/>
                  </a:lnTo>
                  <a:lnTo>
                    <a:pt x="279590" y="353060"/>
                  </a:lnTo>
                  <a:lnTo>
                    <a:pt x="313080" y="353060"/>
                  </a:lnTo>
                  <a:lnTo>
                    <a:pt x="316293" y="351790"/>
                  </a:lnTo>
                  <a:lnTo>
                    <a:pt x="316293" y="337820"/>
                  </a:lnTo>
                  <a:lnTo>
                    <a:pt x="319506" y="335280"/>
                  </a:lnTo>
                  <a:lnTo>
                    <a:pt x="331431" y="335280"/>
                  </a:lnTo>
                  <a:lnTo>
                    <a:pt x="334645" y="331470"/>
                  </a:lnTo>
                  <a:lnTo>
                    <a:pt x="334645" y="320040"/>
                  </a:lnTo>
                  <a:lnTo>
                    <a:pt x="331431" y="316230"/>
                  </a:lnTo>
                  <a:lnTo>
                    <a:pt x="325475" y="316230"/>
                  </a:lnTo>
                  <a:lnTo>
                    <a:pt x="320548" y="314960"/>
                  </a:lnTo>
                  <a:lnTo>
                    <a:pt x="317779" y="311150"/>
                  </a:lnTo>
                  <a:lnTo>
                    <a:pt x="316560" y="302260"/>
                  </a:lnTo>
                  <a:lnTo>
                    <a:pt x="316496" y="298450"/>
                  </a:lnTo>
                  <a:lnTo>
                    <a:pt x="316560" y="270510"/>
                  </a:lnTo>
                  <a:lnTo>
                    <a:pt x="317779" y="261620"/>
                  </a:lnTo>
                  <a:lnTo>
                    <a:pt x="320548" y="257810"/>
                  </a:lnTo>
                  <a:lnTo>
                    <a:pt x="325475" y="256540"/>
                  </a:lnTo>
                  <a:lnTo>
                    <a:pt x="332346" y="256540"/>
                  </a:lnTo>
                  <a:lnTo>
                    <a:pt x="334645" y="260350"/>
                  </a:lnTo>
                  <a:lnTo>
                    <a:pt x="334645" y="276860"/>
                  </a:lnTo>
                  <a:lnTo>
                    <a:pt x="336943" y="279400"/>
                  </a:lnTo>
                  <a:lnTo>
                    <a:pt x="349783" y="279400"/>
                  </a:lnTo>
                  <a:lnTo>
                    <a:pt x="352996" y="283210"/>
                  </a:lnTo>
                  <a:lnTo>
                    <a:pt x="352996" y="294640"/>
                  </a:lnTo>
                  <a:lnTo>
                    <a:pt x="356209" y="298450"/>
                  </a:lnTo>
                  <a:lnTo>
                    <a:pt x="368134" y="298450"/>
                  </a:lnTo>
                  <a:lnTo>
                    <a:pt x="371348" y="294640"/>
                  </a:lnTo>
                  <a:lnTo>
                    <a:pt x="371348" y="283210"/>
                  </a:lnTo>
                  <a:lnTo>
                    <a:pt x="374561" y="279400"/>
                  </a:lnTo>
                  <a:lnTo>
                    <a:pt x="387400" y="279400"/>
                  </a:lnTo>
                  <a:lnTo>
                    <a:pt x="389699" y="276860"/>
                  </a:lnTo>
                  <a:lnTo>
                    <a:pt x="389699" y="260350"/>
                  </a:lnTo>
                  <a:lnTo>
                    <a:pt x="387400" y="256540"/>
                  </a:lnTo>
                  <a:lnTo>
                    <a:pt x="372719" y="256540"/>
                  </a:lnTo>
                  <a:lnTo>
                    <a:pt x="371348" y="254000"/>
                  </a:lnTo>
                  <a:lnTo>
                    <a:pt x="371348" y="223520"/>
                  </a:lnTo>
                  <a:lnTo>
                    <a:pt x="369976" y="219710"/>
                  </a:lnTo>
                  <a:lnTo>
                    <a:pt x="354368" y="219710"/>
                  </a:lnTo>
                  <a:lnTo>
                    <a:pt x="352996" y="217170"/>
                  </a:lnTo>
                  <a:lnTo>
                    <a:pt x="352996" y="182880"/>
                  </a:lnTo>
                  <a:lnTo>
                    <a:pt x="386486" y="182880"/>
                  </a:lnTo>
                  <a:lnTo>
                    <a:pt x="389699" y="184150"/>
                  </a:lnTo>
                  <a:lnTo>
                    <a:pt x="389699" y="198120"/>
                  </a:lnTo>
                  <a:lnTo>
                    <a:pt x="392912" y="201930"/>
                  </a:lnTo>
                  <a:lnTo>
                    <a:pt x="404837" y="201930"/>
                  </a:lnTo>
                  <a:lnTo>
                    <a:pt x="408051" y="198120"/>
                  </a:lnTo>
                  <a:lnTo>
                    <a:pt x="408051" y="186690"/>
                  </a:lnTo>
                  <a:lnTo>
                    <a:pt x="411264" y="182880"/>
                  </a:lnTo>
                  <a:lnTo>
                    <a:pt x="423189" y="182880"/>
                  </a:lnTo>
                  <a:lnTo>
                    <a:pt x="426402" y="186690"/>
                  </a:lnTo>
                  <a:lnTo>
                    <a:pt x="426402" y="198120"/>
                  </a:lnTo>
                  <a:lnTo>
                    <a:pt x="423189" y="201930"/>
                  </a:lnTo>
                  <a:lnTo>
                    <a:pt x="411264" y="201930"/>
                  </a:lnTo>
                  <a:lnTo>
                    <a:pt x="408051" y="204470"/>
                  </a:lnTo>
                  <a:lnTo>
                    <a:pt x="408051" y="210820"/>
                  </a:lnTo>
                  <a:lnTo>
                    <a:pt x="408927" y="215900"/>
                  </a:lnTo>
                  <a:lnTo>
                    <a:pt x="412686" y="218440"/>
                  </a:lnTo>
                  <a:lnTo>
                    <a:pt x="421005" y="219710"/>
                  </a:lnTo>
                  <a:lnTo>
                    <a:pt x="450126" y="219710"/>
                  </a:lnTo>
                  <a:lnTo>
                    <a:pt x="458457" y="220980"/>
                  </a:lnTo>
                  <a:lnTo>
                    <a:pt x="462216" y="224790"/>
                  </a:lnTo>
                  <a:lnTo>
                    <a:pt x="463105" y="228600"/>
                  </a:lnTo>
                  <a:lnTo>
                    <a:pt x="463105" y="234950"/>
                  </a:lnTo>
                  <a:lnTo>
                    <a:pt x="466318" y="238760"/>
                  </a:lnTo>
                  <a:lnTo>
                    <a:pt x="480085" y="238760"/>
                  </a:lnTo>
                  <a:lnTo>
                    <a:pt x="481457" y="241300"/>
                  </a:lnTo>
                  <a:lnTo>
                    <a:pt x="481457" y="276860"/>
                  </a:lnTo>
                  <a:lnTo>
                    <a:pt x="482828" y="279400"/>
                  </a:lnTo>
                  <a:lnTo>
                    <a:pt x="498436" y="279400"/>
                  </a:lnTo>
                  <a:lnTo>
                    <a:pt x="499808" y="283210"/>
                  </a:lnTo>
                  <a:lnTo>
                    <a:pt x="499808" y="237490"/>
                  </a:lnTo>
                  <a:lnTo>
                    <a:pt x="499808" y="220980"/>
                  </a:lnTo>
                  <a:lnTo>
                    <a:pt x="496595" y="219710"/>
                  </a:lnTo>
                  <a:lnTo>
                    <a:pt x="463105" y="219710"/>
                  </a:lnTo>
                  <a:lnTo>
                    <a:pt x="463207" y="186690"/>
                  </a:lnTo>
                  <a:lnTo>
                    <a:pt x="472274" y="165100"/>
                  </a:lnTo>
                  <a:lnTo>
                    <a:pt x="478243" y="165100"/>
                  </a:lnTo>
                  <a:lnTo>
                    <a:pt x="481457" y="161290"/>
                  </a:lnTo>
                  <a:lnTo>
                    <a:pt x="481457" y="149860"/>
                  </a:lnTo>
                  <a:lnTo>
                    <a:pt x="478243" y="146050"/>
                  </a:lnTo>
                  <a:lnTo>
                    <a:pt x="466318" y="146050"/>
                  </a:lnTo>
                  <a:lnTo>
                    <a:pt x="463105" y="149860"/>
                  </a:lnTo>
                  <a:lnTo>
                    <a:pt x="463105" y="163830"/>
                  </a:lnTo>
                  <a:lnTo>
                    <a:pt x="459892" y="165100"/>
                  </a:lnTo>
                  <a:lnTo>
                    <a:pt x="429615" y="165100"/>
                  </a:lnTo>
                  <a:lnTo>
                    <a:pt x="426402" y="163830"/>
                  </a:lnTo>
                  <a:lnTo>
                    <a:pt x="426402" y="149860"/>
                  </a:lnTo>
                  <a:lnTo>
                    <a:pt x="423189" y="146050"/>
                  </a:lnTo>
                  <a:lnTo>
                    <a:pt x="411264" y="146050"/>
                  </a:lnTo>
                  <a:lnTo>
                    <a:pt x="408051" y="149860"/>
                  </a:lnTo>
                  <a:lnTo>
                    <a:pt x="408051" y="156210"/>
                  </a:lnTo>
                  <a:lnTo>
                    <a:pt x="407162" y="161290"/>
                  </a:lnTo>
                  <a:lnTo>
                    <a:pt x="403402" y="163830"/>
                  </a:lnTo>
                  <a:lnTo>
                    <a:pt x="395084" y="165100"/>
                  </a:lnTo>
                  <a:lnTo>
                    <a:pt x="365963" y="165100"/>
                  </a:lnTo>
                  <a:lnTo>
                    <a:pt x="357632" y="166370"/>
                  </a:lnTo>
                  <a:lnTo>
                    <a:pt x="353872" y="168910"/>
                  </a:lnTo>
                  <a:lnTo>
                    <a:pt x="352996" y="173990"/>
                  </a:lnTo>
                  <a:lnTo>
                    <a:pt x="352996" y="180340"/>
                  </a:lnTo>
                  <a:lnTo>
                    <a:pt x="349783" y="182880"/>
                  </a:lnTo>
                  <a:lnTo>
                    <a:pt x="336016" y="182880"/>
                  </a:lnTo>
                  <a:lnTo>
                    <a:pt x="334645" y="180340"/>
                  </a:lnTo>
                  <a:lnTo>
                    <a:pt x="334645" y="149860"/>
                  </a:lnTo>
                  <a:lnTo>
                    <a:pt x="336016" y="146050"/>
                  </a:lnTo>
                  <a:lnTo>
                    <a:pt x="351624" y="146050"/>
                  </a:lnTo>
                  <a:lnTo>
                    <a:pt x="352996" y="143510"/>
                  </a:lnTo>
                  <a:lnTo>
                    <a:pt x="352996" y="113030"/>
                  </a:lnTo>
                  <a:lnTo>
                    <a:pt x="354368" y="110490"/>
                  </a:lnTo>
                  <a:lnTo>
                    <a:pt x="368134" y="110490"/>
                  </a:lnTo>
                  <a:lnTo>
                    <a:pt x="371348" y="113030"/>
                  </a:lnTo>
                  <a:lnTo>
                    <a:pt x="371348" y="124460"/>
                  </a:lnTo>
                  <a:lnTo>
                    <a:pt x="374561" y="128270"/>
                  </a:lnTo>
                  <a:lnTo>
                    <a:pt x="380530" y="128270"/>
                  </a:lnTo>
                  <a:lnTo>
                    <a:pt x="385445" y="127000"/>
                  </a:lnTo>
                  <a:lnTo>
                    <a:pt x="388200" y="123190"/>
                  </a:lnTo>
                  <a:lnTo>
                    <a:pt x="389420" y="115570"/>
                  </a:lnTo>
                  <a:lnTo>
                    <a:pt x="389420" y="86360"/>
                  </a:lnTo>
                  <a:lnTo>
                    <a:pt x="388200" y="77470"/>
                  </a:lnTo>
                  <a:lnTo>
                    <a:pt x="385445" y="73660"/>
                  </a:lnTo>
                  <a:lnTo>
                    <a:pt x="374561" y="73660"/>
                  </a:lnTo>
                  <a:lnTo>
                    <a:pt x="371348" y="69850"/>
                  </a:lnTo>
                  <a:lnTo>
                    <a:pt x="371348" y="58420"/>
                  </a:lnTo>
                  <a:lnTo>
                    <a:pt x="374561" y="54610"/>
                  </a:lnTo>
                  <a:lnTo>
                    <a:pt x="386486" y="54610"/>
                  </a:lnTo>
                  <a:lnTo>
                    <a:pt x="389699" y="52070"/>
                  </a:lnTo>
                  <a:lnTo>
                    <a:pt x="389699" y="39370"/>
                  </a:lnTo>
                  <a:lnTo>
                    <a:pt x="386486" y="36830"/>
                  </a:lnTo>
                  <a:lnTo>
                    <a:pt x="374561" y="36830"/>
                  </a:lnTo>
                  <a:lnTo>
                    <a:pt x="371348" y="39370"/>
                  </a:lnTo>
                  <a:lnTo>
                    <a:pt x="371348" y="52070"/>
                  </a:lnTo>
                  <a:lnTo>
                    <a:pt x="368134" y="54610"/>
                  </a:lnTo>
                  <a:lnTo>
                    <a:pt x="356209" y="54610"/>
                  </a:lnTo>
                  <a:lnTo>
                    <a:pt x="352996" y="52070"/>
                  </a:lnTo>
                  <a:lnTo>
                    <a:pt x="352996" y="39370"/>
                  </a:lnTo>
                  <a:lnTo>
                    <a:pt x="349783" y="36830"/>
                  </a:lnTo>
                  <a:lnTo>
                    <a:pt x="337858" y="36830"/>
                  </a:lnTo>
                  <a:lnTo>
                    <a:pt x="334645" y="39370"/>
                  </a:lnTo>
                  <a:lnTo>
                    <a:pt x="334645" y="52070"/>
                  </a:lnTo>
                  <a:lnTo>
                    <a:pt x="331431" y="54610"/>
                  </a:lnTo>
                  <a:lnTo>
                    <a:pt x="317665" y="54610"/>
                  </a:lnTo>
                  <a:lnTo>
                    <a:pt x="316293" y="52070"/>
                  </a:lnTo>
                  <a:lnTo>
                    <a:pt x="316293" y="21590"/>
                  </a:lnTo>
                  <a:lnTo>
                    <a:pt x="314921" y="17780"/>
                  </a:lnTo>
                  <a:lnTo>
                    <a:pt x="301155" y="17780"/>
                  </a:lnTo>
                  <a:lnTo>
                    <a:pt x="297942" y="15240"/>
                  </a:lnTo>
                  <a:lnTo>
                    <a:pt x="297942" y="8890"/>
                  </a:lnTo>
                  <a:lnTo>
                    <a:pt x="297014" y="3810"/>
                  </a:lnTo>
                  <a:lnTo>
                    <a:pt x="293001" y="1270"/>
                  </a:lnTo>
                  <a:lnTo>
                    <a:pt x="283997" y="0"/>
                  </a:lnTo>
                  <a:lnTo>
                    <a:pt x="238302" y="0"/>
                  </a:lnTo>
                  <a:lnTo>
                    <a:pt x="238302" y="33020"/>
                  </a:lnTo>
                  <a:lnTo>
                    <a:pt x="236931" y="36830"/>
                  </a:lnTo>
                  <a:lnTo>
                    <a:pt x="223164" y="36830"/>
                  </a:lnTo>
                  <a:lnTo>
                    <a:pt x="219951" y="33020"/>
                  </a:lnTo>
                  <a:lnTo>
                    <a:pt x="219951" y="21590"/>
                  </a:lnTo>
                  <a:lnTo>
                    <a:pt x="216738" y="17780"/>
                  </a:lnTo>
                  <a:lnTo>
                    <a:pt x="204812" y="17780"/>
                  </a:lnTo>
                  <a:lnTo>
                    <a:pt x="201599" y="15240"/>
                  </a:lnTo>
                  <a:lnTo>
                    <a:pt x="201599" y="8890"/>
                  </a:lnTo>
                  <a:lnTo>
                    <a:pt x="200710" y="3810"/>
                  </a:lnTo>
                  <a:lnTo>
                    <a:pt x="196951" y="1270"/>
                  </a:lnTo>
                  <a:lnTo>
                    <a:pt x="188620" y="0"/>
                  </a:lnTo>
                  <a:lnTo>
                    <a:pt x="146545" y="0"/>
                  </a:lnTo>
                  <a:lnTo>
                    <a:pt x="146545" y="36830"/>
                  </a:lnTo>
                  <a:lnTo>
                    <a:pt x="180035" y="36830"/>
                  </a:lnTo>
                  <a:lnTo>
                    <a:pt x="183248" y="38100"/>
                  </a:lnTo>
                  <a:lnTo>
                    <a:pt x="183248" y="53340"/>
                  </a:lnTo>
                  <a:lnTo>
                    <a:pt x="180035" y="54610"/>
                  </a:lnTo>
                  <a:lnTo>
                    <a:pt x="149758" y="54610"/>
                  </a:lnTo>
                  <a:lnTo>
                    <a:pt x="146545" y="55880"/>
                  </a:lnTo>
                  <a:lnTo>
                    <a:pt x="146545" y="72390"/>
                  </a:lnTo>
                  <a:lnTo>
                    <a:pt x="149758" y="73660"/>
                  </a:lnTo>
                  <a:lnTo>
                    <a:pt x="180035" y="73660"/>
                  </a:lnTo>
                  <a:lnTo>
                    <a:pt x="183248" y="74930"/>
                  </a:lnTo>
                  <a:lnTo>
                    <a:pt x="183248" y="88900"/>
                  </a:lnTo>
                  <a:lnTo>
                    <a:pt x="186461" y="91440"/>
                  </a:lnTo>
                  <a:lnTo>
                    <a:pt x="198386" y="91440"/>
                  </a:lnTo>
                  <a:lnTo>
                    <a:pt x="201599" y="95250"/>
                  </a:lnTo>
                  <a:lnTo>
                    <a:pt x="201599" y="106680"/>
                  </a:lnTo>
                  <a:lnTo>
                    <a:pt x="198386" y="110490"/>
                  </a:lnTo>
                  <a:lnTo>
                    <a:pt x="187490" y="110490"/>
                  </a:lnTo>
                  <a:lnTo>
                    <a:pt x="184734" y="114300"/>
                  </a:lnTo>
                  <a:lnTo>
                    <a:pt x="183515" y="123190"/>
                  </a:lnTo>
                  <a:lnTo>
                    <a:pt x="183438" y="127000"/>
                  </a:lnTo>
                  <a:lnTo>
                    <a:pt x="183337" y="132080"/>
                  </a:lnTo>
                  <a:lnTo>
                    <a:pt x="183248" y="165100"/>
                  </a:lnTo>
                  <a:lnTo>
                    <a:pt x="183248" y="186690"/>
                  </a:lnTo>
                  <a:lnTo>
                    <a:pt x="183248" y="198120"/>
                  </a:lnTo>
                  <a:lnTo>
                    <a:pt x="180035" y="201930"/>
                  </a:lnTo>
                  <a:lnTo>
                    <a:pt x="168109" y="201930"/>
                  </a:lnTo>
                  <a:lnTo>
                    <a:pt x="164896" y="198120"/>
                  </a:lnTo>
                  <a:lnTo>
                    <a:pt x="164896" y="186690"/>
                  </a:lnTo>
                  <a:lnTo>
                    <a:pt x="168109" y="182880"/>
                  </a:lnTo>
                  <a:lnTo>
                    <a:pt x="180035" y="182880"/>
                  </a:lnTo>
                  <a:lnTo>
                    <a:pt x="183248" y="186690"/>
                  </a:lnTo>
                  <a:lnTo>
                    <a:pt x="183248" y="165100"/>
                  </a:lnTo>
                  <a:lnTo>
                    <a:pt x="149758" y="165100"/>
                  </a:lnTo>
                  <a:lnTo>
                    <a:pt x="146545" y="163830"/>
                  </a:lnTo>
                  <a:lnTo>
                    <a:pt x="146545" y="149860"/>
                  </a:lnTo>
                  <a:lnTo>
                    <a:pt x="149758" y="146050"/>
                  </a:lnTo>
                  <a:lnTo>
                    <a:pt x="163525" y="146050"/>
                  </a:lnTo>
                  <a:lnTo>
                    <a:pt x="164896" y="143510"/>
                  </a:lnTo>
                  <a:lnTo>
                    <a:pt x="164896" y="113030"/>
                  </a:lnTo>
                  <a:lnTo>
                    <a:pt x="163525" y="110490"/>
                  </a:lnTo>
                  <a:lnTo>
                    <a:pt x="147916" y="110490"/>
                  </a:lnTo>
                  <a:lnTo>
                    <a:pt x="146545" y="113030"/>
                  </a:lnTo>
                  <a:lnTo>
                    <a:pt x="146545" y="146050"/>
                  </a:lnTo>
                  <a:lnTo>
                    <a:pt x="119024" y="146050"/>
                  </a:lnTo>
                  <a:lnTo>
                    <a:pt x="104457" y="147320"/>
                  </a:lnTo>
                  <a:lnTo>
                    <a:pt x="96126" y="148590"/>
                  </a:lnTo>
                  <a:lnTo>
                    <a:pt x="92367" y="151130"/>
                  </a:lnTo>
                  <a:lnTo>
                    <a:pt x="91490" y="156210"/>
                  </a:lnTo>
                  <a:lnTo>
                    <a:pt x="91490" y="161290"/>
                  </a:lnTo>
                  <a:lnTo>
                    <a:pt x="91490" y="186690"/>
                  </a:lnTo>
                  <a:lnTo>
                    <a:pt x="91490" y="198120"/>
                  </a:lnTo>
                  <a:lnTo>
                    <a:pt x="88277" y="201930"/>
                  </a:lnTo>
                  <a:lnTo>
                    <a:pt x="76352" y="201930"/>
                  </a:lnTo>
                  <a:lnTo>
                    <a:pt x="73139" y="198120"/>
                  </a:lnTo>
                  <a:lnTo>
                    <a:pt x="73139" y="186690"/>
                  </a:lnTo>
                  <a:lnTo>
                    <a:pt x="76352" y="182880"/>
                  </a:lnTo>
                  <a:lnTo>
                    <a:pt x="88277" y="182880"/>
                  </a:lnTo>
                  <a:lnTo>
                    <a:pt x="91490" y="186690"/>
                  </a:lnTo>
                  <a:lnTo>
                    <a:pt x="91490" y="161290"/>
                  </a:lnTo>
                  <a:lnTo>
                    <a:pt x="88277" y="165100"/>
                  </a:lnTo>
                  <a:lnTo>
                    <a:pt x="76352" y="165100"/>
                  </a:lnTo>
                  <a:lnTo>
                    <a:pt x="73139" y="161290"/>
                  </a:lnTo>
                  <a:lnTo>
                    <a:pt x="73139" y="148590"/>
                  </a:lnTo>
                  <a:lnTo>
                    <a:pt x="69926" y="146050"/>
                  </a:lnTo>
                  <a:lnTo>
                    <a:pt x="54787" y="146050"/>
                  </a:lnTo>
                  <a:lnTo>
                    <a:pt x="54787" y="184150"/>
                  </a:lnTo>
                  <a:lnTo>
                    <a:pt x="54787" y="200660"/>
                  </a:lnTo>
                  <a:lnTo>
                    <a:pt x="51574" y="201930"/>
                  </a:lnTo>
                  <a:lnTo>
                    <a:pt x="21297" y="201930"/>
                  </a:lnTo>
                  <a:lnTo>
                    <a:pt x="18084" y="200660"/>
                  </a:lnTo>
                  <a:lnTo>
                    <a:pt x="18084" y="184150"/>
                  </a:lnTo>
                  <a:lnTo>
                    <a:pt x="21297" y="182880"/>
                  </a:lnTo>
                  <a:lnTo>
                    <a:pt x="51574" y="182880"/>
                  </a:lnTo>
                  <a:lnTo>
                    <a:pt x="54787" y="184150"/>
                  </a:lnTo>
                  <a:lnTo>
                    <a:pt x="54787" y="146050"/>
                  </a:lnTo>
                  <a:lnTo>
                    <a:pt x="39649" y="146050"/>
                  </a:lnTo>
                  <a:lnTo>
                    <a:pt x="36436" y="148590"/>
                  </a:lnTo>
                  <a:lnTo>
                    <a:pt x="36436" y="161290"/>
                  </a:lnTo>
                  <a:lnTo>
                    <a:pt x="33223" y="165100"/>
                  </a:lnTo>
                  <a:lnTo>
                    <a:pt x="21297" y="165100"/>
                  </a:lnTo>
                  <a:lnTo>
                    <a:pt x="18084" y="161290"/>
                  </a:lnTo>
                  <a:lnTo>
                    <a:pt x="18084" y="149860"/>
                  </a:lnTo>
                  <a:lnTo>
                    <a:pt x="14871" y="146050"/>
                  </a:lnTo>
                  <a:lnTo>
                    <a:pt x="8915" y="146050"/>
                  </a:lnTo>
                  <a:lnTo>
                    <a:pt x="3987" y="147320"/>
                  </a:lnTo>
                  <a:lnTo>
                    <a:pt x="1219" y="151130"/>
                  </a:lnTo>
                  <a:lnTo>
                    <a:pt x="0" y="160020"/>
                  </a:lnTo>
                  <a:lnTo>
                    <a:pt x="0" y="189230"/>
                  </a:lnTo>
                  <a:lnTo>
                    <a:pt x="1219" y="196850"/>
                  </a:lnTo>
                  <a:lnTo>
                    <a:pt x="3987" y="200660"/>
                  </a:lnTo>
                  <a:lnTo>
                    <a:pt x="8915" y="201930"/>
                  </a:lnTo>
                  <a:lnTo>
                    <a:pt x="16713" y="201930"/>
                  </a:lnTo>
                  <a:lnTo>
                    <a:pt x="18084" y="204470"/>
                  </a:lnTo>
                  <a:lnTo>
                    <a:pt x="18084" y="234950"/>
                  </a:lnTo>
                  <a:lnTo>
                    <a:pt x="19469" y="238760"/>
                  </a:lnTo>
                  <a:lnTo>
                    <a:pt x="33223" y="238760"/>
                  </a:lnTo>
                  <a:lnTo>
                    <a:pt x="36436" y="234950"/>
                  </a:lnTo>
                  <a:lnTo>
                    <a:pt x="36436" y="223520"/>
                  </a:lnTo>
                  <a:lnTo>
                    <a:pt x="39649" y="219710"/>
                  </a:lnTo>
                  <a:lnTo>
                    <a:pt x="51574" y="219710"/>
                  </a:lnTo>
                  <a:lnTo>
                    <a:pt x="54787" y="217170"/>
                  </a:lnTo>
                  <a:lnTo>
                    <a:pt x="54787" y="204470"/>
                  </a:lnTo>
                  <a:lnTo>
                    <a:pt x="58000" y="201930"/>
                  </a:lnTo>
                  <a:lnTo>
                    <a:pt x="69926" y="201930"/>
                  </a:lnTo>
                  <a:lnTo>
                    <a:pt x="73139" y="204470"/>
                  </a:lnTo>
                  <a:lnTo>
                    <a:pt x="73139" y="217170"/>
                  </a:lnTo>
                  <a:lnTo>
                    <a:pt x="76352" y="219710"/>
                  </a:lnTo>
                  <a:lnTo>
                    <a:pt x="88277" y="219710"/>
                  </a:lnTo>
                  <a:lnTo>
                    <a:pt x="91490" y="217170"/>
                  </a:lnTo>
                  <a:lnTo>
                    <a:pt x="91490" y="203200"/>
                  </a:lnTo>
                  <a:lnTo>
                    <a:pt x="94703" y="201930"/>
                  </a:lnTo>
                  <a:lnTo>
                    <a:pt x="124980" y="201930"/>
                  </a:lnTo>
                  <a:lnTo>
                    <a:pt x="128193" y="200660"/>
                  </a:lnTo>
                  <a:lnTo>
                    <a:pt x="128193" y="186690"/>
                  </a:lnTo>
                  <a:lnTo>
                    <a:pt x="124980" y="182880"/>
                  </a:lnTo>
                  <a:lnTo>
                    <a:pt x="113055" y="182880"/>
                  </a:lnTo>
                  <a:lnTo>
                    <a:pt x="109842" y="180340"/>
                  </a:lnTo>
                  <a:lnTo>
                    <a:pt x="109842" y="166370"/>
                  </a:lnTo>
                  <a:lnTo>
                    <a:pt x="113055" y="165100"/>
                  </a:lnTo>
                  <a:lnTo>
                    <a:pt x="146545" y="165100"/>
                  </a:lnTo>
                  <a:lnTo>
                    <a:pt x="146494" y="228600"/>
                  </a:lnTo>
                  <a:lnTo>
                    <a:pt x="146367" y="247650"/>
                  </a:lnTo>
                  <a:lnTo>
                    <a:pt x="146253" y="255270"/>
                  </a:lnTo>
                  <a:lnTo>
                    <a:pt x="145300" y="270510"/>
                  </a:lnTo>
                  <a:lnTo>
                    <a:pt x="145224" y="271780"/>
                  </a:lnTo>
                  <a:lnTo>
                    <a:pt x="142481" y="278130"/>
                  </a:lnTo>
                  <a:lnTo>
                    <a:pt x="137375" y="279400"/>
                  </a:lnTo>
                  <a:lnTo>
                    <a:pt x="130492" y="279400"/>
                  </a:lnTo>
                  <a:lnTo>
                    <a:pt x="128193" y="276860"/>
                  </a:lnTo>
                  <a:lnTo>
                    <a:pt x="128193" y="260350"/>
                  </a:lnTo>
                  <a:lnTo>
                    <a:pt x="125895" y="256540"/>
                  </a:lnTo>
                  <a:lnTo>
                    <a:pt x="113055" y="256540"/>
                  </a:lnTo>
                  <a:lnTo>
                    <a:pt x="109842" y="254000"/>
                  </a:lnTo>
                  <a:lnTo>
                    <a:pt x="109842" y="241300"/>
                  </a:lnTo>
                  <a:lnTo>
                    <a:pt x="113055" y="238760"/>
                  </a:lnTo>
                  <a:lnTo>
                    <a:pt x="124980" y="238760"/>
                  </a:lnTo>
                  <a:lnTo>
                    <a:pt x="128193" y="234950"/>
                  </a:lnTo>
                  <a:lnTo>
                    <a:pt x="128193" y="223520"/>
                  </a:lnTo>
                  <a:lnTo>
                    <a:pt x="124980" y="219710"/>
                  </a:lnTo>
                  <a:lnTo>
                    <a:pt x="113055" y="219710"/>
                  </a:lnTo>
                  <a:lnTo>
                    <a:pt x="109842" y="223520"/>
                  </a:lnTo>
                  <a:lnTo>
                    <a:pt x="109842" y="234950"/>
                  </a:lnTo>
                  <a:lnTo>
                    <a:pt x="106629" y="238760"/>
                  </a:lnTo>
                  <a:lnTo>
                    <a:pt x="94703" y="238760"/>
                  </a:lnTo>
                  <a:lnTo>
                    <a:pt x="91490" y="241300"/>
                  </a:lnTo>
                  <a:lnTo>
                    <a:pt x="91490" y="254000"/>
                  </a:lnTo>
                  <a:lnTo>
                    <a:pt x="94703" y="256540"/>
                  </a:lnTo>
                  <a:lnTo>
                    <a:pt x="107543" y="256540"/>
                  </a:lnTo>
                  <a:lnTo>
                    <a:pt x="109842" y="260350"/>
                  </a:lnTo>
                  <a:lnTo>
                    <a:pt x="109842" y="276860"/>
                  </a:lnTo>
                  <a:lnTo>
                    <a:pt x="107543" y="279400"/>
                  </a:lnTo>
                  <a:lnTo>
                    <a:pt x="94703" y="279400"/>
                  </a:lnTo>
                  <a:lnTo>
                    <a:pt x="91490" y="283210"/>
                  </a:lnTo>
                  <a:lnTo>
                    <a:pt x="91490" y="297180"/>
                  </a:lnTo>
                  <a:lnTo>
                    <a:pt x="88277" y="298450"/>
                  </a:lnTo>
                  <a:lnTo>
                    <a:pt x="73139" y="298450"/>
                  </a:lnTo>
                  <a:lnTo>
                    <a:pt x="73139" y="320040"/>
                  </a:lnTo>
                  <a:lnTo>
                    <a:pt x="73139" y="331470"/>
                  </a:lnTo>
                  <a:lnTo>
                    <a:pt x="69926" y="335280"/>
                  </a:lnTo>
                  <a:lnTo>
                    <a:pt x="58000" y="335280"/>
                  </a:lnTo>
                  <a:lnTo>
                    <a:pt x="54787" y="331470"/>
                  </a:lnTo>
                  <a:lnTo>
                    <a:pt x="54787" y="320040"/>
                  </a:lnTo>
                  <a:lnTo>
                    <a:pt x="58000" y="316230"/>
                  </a:lnTo>
                  <a:lnTo>
                    <a:pt x="69926" y="316230"/>
                  </a:lnTo>
                  <a:lnTo>
                    <a:pt x="73139" y="320040"/>
                  </a:lnTo>
                  <a:lnTo>
                    <a:pt x="73139" y="298450"/>
                  </a:lnTo>
                  <a:lnTo>
                    <a:pt x="58000" y="298450"/>
                  </a:lnTo>
                  <a:lnTo>
                    <a:pt x="54787" y="299720"/>
                  </a:lnTo>
                  <a:lnTo>
                    <a:pt x="54787" y="313690"/>
                  </a:lnTo>
                  <a:lnTo>
                    <a:pt x="51574" y="316230"/>
                  </a:lnTo>
                  <a:lnTo>
                    <a:pt x="39649" y="316230"/>
                  </a:lnTo>
                  <a:lnTo>
                    <a:pt x="36436" y="320040"/>
                  </a:lnTo>
                  <a:lnTo>
                    <a:pt x="36436" y="331470"/>
                  </a:lnTo>
                  <a:lnTo>
                    <a:pt x="39649" y="335280"/>
                  </a:lnTo>
                  <a:lnTo>
                    <a:pt x="51574" y="335280"/>
                  </a:lnTo>
                  <a:lnTo>
                    <a:pt x="54787" y="337820"/>
                  </a:lnTo>
                  <a:lnTo>
                    <a:pt x="54787" y="349250"/>
                  </a:lnTo>
                  <a:lnTo>
                    <a:pt x="58000" y="353060"/>
                  </a:lnTo>
                  <a:lnTo>
                    <a:pt x="69926" y="353060"/>
                  </a:lnTo>
                  <a:lnTo>
                    <a:pt x="73139" y="349250"/>
                  </a:lnTo>
                  <a:lnTo>
                    <a:pt x="73139" y="336550"/>
                  </a:lnTo>
                  <a:lnTo>
                    <a:pt x="76352" y="335280"/>
                  </a:lnTo>
                  <a:lnTo>
                    <a:pt x="106629" y="335280"/>
                  </a:lnTo>
                  <a:lnTo>
                    <a:pt x="109842" y="336550"/>
                  </a:lnTo>
                  <a:lnTo>
                    <a:pt x="109842" y="349250"/>
                  </a:lnTo>
                  <a:lnTo>
                    <a:pt x="106629" y="353060"/>
                  </a:lnTo>
                  <a:lnTo>
                    <a:pt x="94703" y="353060"/>
                  </a:lnTo>
                  <a:lnTo>
                    <a:pt x="91490" y="356870"/>
                  </a:lnTo>
                  <a:lnTo>
                    <a:pt x="91490" y="368300"/>
                  </a:lnTo>
                  <a:lnTo>
                    <a:pt x="88277" y="370840"/>
                  </a:lnTo>
                  <a:lnTo>
                    <a:pt x="76352" y="370840"/>
                  </a:lnTo>
                  <a:lnTo>
                    <a:pt x="73139" y="374650"/>
                  </a:lnTo>
                  <a:lnTo>
                    <a:pt x="73139" y="386080"/>
                  </a:lnTo>
                  <a:lnTo>
                    <a:pt x="76352" y="389890"/>
                  </a:lnTo>
                  <a:lnTo>
                    <a:pt x="88277" y="389890"/>
                  </a:lnTo>
                  <a:lnTo>
                    <a:pt x="91490" y="386080"/>
                  </a:lnTo>
                  <a:lnTo>
                    <a:pt x="91490" y="374650"/>
                  </a:lnTo>
                  <a:lnTo>
                    <a:pt x="94703" y="370840"/>
                  </a:lnTo>
                  <a:lnTo>
                    <a:pt x="106629" y="370840"/>
                  </a:lnTo>
                  <a:lnTo>
                    <a:pt x="109842" y="374650"/>
                  </a:lnTo>
                  <a:lnTo>
                    <a:pt x="109842" y="388620"/>
                  </a:lnTo>
                  <a:lnTo>
                    <a:pt x="113055" y="389890"/>
                  </a:lnTo>
                  <a:lnTo>
                    <a:pt x="146545" y="389890"/>
                  </a:lnTo>
                  <a:lnTo>
                    <a:pt x="146634" y="422910"/>
                  </a:lnTo>
                  <a:lnTo>
                    <a:pt x="146685" y="425450"/>
                  </a:lnTo>
                  <a:lnTo>
                    <a:pt x="146812" y="431800"/>
                  </a:lnTo>
                  <a:lnTo>
                    <a:pt x="148031" y="440690"/>
                  </a:lnTo>
                  <a:lnTo>
                    <a:pt x="150799" y="444500"/>
                  </a:lnTo>
                  <a:lnTo>
                    <a:pt x="161683" y="444500"/>
                  </a:lnTo>
                  <a:lnTo>
                    <a:pt x="164896" y="448310"/>
                  </a:lnTo>
                  <a:lnTo>
                    <a:pt x="164896" y="459740"/>
                  </a:lnTo>
                  <a:lnTo>
                    <a:pt x="161683" y="463550"/>
                  </a:lnTo>
                  <a:lnTo>
                    <a:pt x="147916" y="463550"/>
                  </a:lnTo>
                  <a:lnTo>
                    <a:pt x="146545" y="466090"/>
                  </a:lnTo>
                  <a:lnTo>
                    <a:pt x="146545" y="500380"/>
                  </a:lnTo>
                  <a:lnTo>
                    <a:pt x="180035" y="500380"/>
                  </a:lnTo>
                  <a:lnTo>
                    <a:pt x="183248" y="501650"/>
                  </a:lnTo>
                  <a:lnTo>
                    <a:pt x="183248" y="515620"/>
                  </a:lnTo>
                  <a:lnTo>
                    <a:pt x="186461" y="518160"/>
                  </a:lnTo>
                  <a:lnTo>
                    <a:pt x="200228" y="518160"/>
                  </a:lnTo>
                  <a:lnTo>
                    <a:pt x="201599" y="515620"/>
                  </a:lnTo>
                  <a:lnTo>
                    <a:pt x="201599" y="485140"/>
                  </a:lnTo>
                  <a:lnTo>
                    <a:pt x="202971" y="481330"/>
                  </a:lnTo>
                  <a:lnTo>
                    <a:pt x="216738" y="481330"/>
                  </a:lnTo>
                  <a:lnTo>
                    <a:pt x="219951" y="478790"/>
                  </a:lnTo>
                  <a:lnTo>
                    <a:pt x="219951" y="466090"/>
                  </a:lnTo>
                  <a:lnTo>
                    <a:pt x="223164" y="463550"/>
                  </a:lnTo>
                  <a:lnTo>
                    <a:pt x="236931" y="463550"/>
                  </a:lnTo>
                  <a:lnTo>
                    <a:pt x="238302" y="466090"/>
                  </a:lnTo>
                  <a:lnTo>
                    <a:pt x="238302" y="496570"/>
                  </a:lnTo>
                  <a:lnTo>
                    <a:pt x="236931" y="500380"/>
                  </a:lnTo>
                  <a:lnTo>
                    <a:pt x="221322" y="500380"/>
                  </a:lnTo>
                  <a:lnTo>
                    <a:pt x="219951" y="502920"/>
                  </a:lnTo>
                  <a:lnTo>
                    <a:pt x="219951" y="533400"/>
                  </a:lnTo>
                  <a:lnTo>
                    <a:pt x="221322" y="535940"/>
                  </a:lnTo>
                  <a:lnTo>
                    <a:pt x="235089" y="535940"/>
                  </a:lnTo>
                  <a:lnTo>
                    <a:pt x="238302" y="533400"/>
                  </a:lnTo>
                  <a:lnTo>
                    <a:pt x="238302" y="521970"/>
                  </a:lnTo>
                  <a:lnTo>
                    <a:pt x="241515" y="518160"/>
                  </a:lnTo>
                  <a:lnTo>
                    <a:pt x="253441" y="518160"/>
                  </a:lnTo>
                  <a:lnTo>
                    <a:pt x="256654" y="515620"/>
                  </a:lnTo>
                  <a:lnTo>
                    <a:pt x="256654" y="501650"/>
                  </a:lnTo>
                  <a:lnTo>
                    <a:pt x="259867" y="500380"/>
                  </a:lnTo>
                  <a:lnTo>
                    <a:pt x="276377" y="500380"/>
                  </a:lnTo>
                  <a:lnTo>
                    <a:pt x="279590" y="501650"/>
                  </a:lnTo>
                  <a:lnTo>
                    <a:pt x="279590" y="515620"/>
                  </a:lnTo>
                  <a:lnTo>
                    <a:pt x="282803" y="518160"/>
                  </a:lnTo>
                  <a:lnTo>
                    <a:pt x="294728" y="518160"/>
                  </a:lnTo>
                  <a:lnTo>
                    <a:pt x="297942" y="521970"/>
                  </a:lnTo>
                  <a:lnTo>
                    <a:pt x="297942" y="527050"/>
                  </a:lnTo>
                  <a:lnTo>
                    <a:pt x="299110" y="532130"/>
                  </a:lnTo>
                  <a:lnTo>
                    <a:pt x="304876" y="534670"/>
                  </a:lnTo>
                  <a:lnTo>
                    <a:pt x="318643" y="535940"/>
                  </a:lnTo>
                  <a:lnTo>
                    <a:pt x="389699" y="535940"/>
                  </a:lnTo>
                  <a:lnTo>
                    <a:pt x="389699" y="502920"/>
                  </a:lnTo>
                  <a:lnTo>
                    <a:pt x="391071" y="500380"/>
                  </a:lnTo>
                  <a:lnTo>
                    <a:pt x="406679" y="500380"/>
                  </a:lnTo>
                  <a:lnTo>
                    <a:pt x="408051" y="496570"/>
                  </a:lnTo>
                  <a:lnTo>
                    <a:pt x="408051" y="463550"/>
                  </a:lnTo>
                  <a:lnTo>
                    <a:pt x="441540" y="463550"/>
                  </a:lnTo>
                  <a:lnTo>
                    <a:pt x="444754" y="464820"/>
                  </a:lnTo>
                  <a:lnTo>
                    <a:pt x="444754" y="478790"/>
                  </a:lnTo>
                  <a:lnTo>
                    <a:pt x="441540" y="481330"/>
                  </a:lnTo>
                  <a:lnTo>
                    <a:pt x="427774" y="481330"/>
                  </a:lnTo>
                  <a:lnTo>
                    <a:pt x="426402" y="485140"/>
                  </a:lnTo>
                  <a:lnTo>
                    <a:pt x="426402" y="515620"/>
                  </a:lnTo>
                  <a:lnTo>
                    <a:pt x="427774" y="518160"/>
                  </a:lnTo>
                  <a:lnTo>
                    <a:pt x="443382" y="518160"/>
                  </a:lnTo>
                  <a:lnTo>
                    <a:pt x="444754" y="515620"/>
                  </a:lnTo>
                  <a:lnTo>
                    <a:pt x="444754" y="481330"/>
                  </a:lnTo>
                  <a:lnTo>
                    <a:pt x="478243" y="481330"/>
                  </a:lnTo>
                  <a:lnTo>
                    <a:pt x="481457" y="482600"/>
                  </a:lnTo>
                  <a:lnTo>
                    <a:pt x="481457" y="496570"/>
                  </a:lnTo>
                  <a:lnTo>
                    <a:pt x="478243" y="500380"/>
                  </a:lnTo>
                  <a:lnTo>
                    <a:pt x="464477" y="500380"/>
                  </a:lnTo>
                  <a:lnTo>
                    <a:pt x="463105" y="502920"/>
                  </a:lnTo>
                  <a:lnTo>
                    <a:pt x="463105" y="533400"/>
                  </a:lnTo>
                  <a:lnTo>
                    <a:pt x="464477" y="535940"/>
                  </a:lnTo>
                  <a:lnTo>
                    <a:pt x="480085" y="535940"/>
                  </a:lnTo>
                  <a:lnTo>
                    <a:pt x="481457" y="533400"/>
                  </a:lnTo>
                  <a:lnTo>
                    <a:pt x="481457" y="502920"/>
                  </a:lnTo>
                  <a:lnTo>
                    <a:pt x="482828" y="500380"/>
                  </a:lnTo>
                  <a:lnTo>
                    <a:pt x="498436" y="500380"/>
                  </a:lnTo>
                  <a:lnTo>
                    <a:pt x="499808" y="502920"/>
                  </a:lnTo>
                  <a:lnTo>
                    <a:pt x="499808" y="533400"/>
                  </a:lnTo>
                  <a:lnTo>
                    <a:pt x="501180" y="535940"/>
                  </a:lnTo>
                  <a:lnTo>
                    <a:pt x="516788" y="535940"/>
                  </a:lnTo>
                  <a:lnTo>
                    <a:pt x="518160" y="533400"/>
                  </a:lnTo>
                  <a:lnTo>
                    <a:pt x="518160" y="502920"/>
                  </a:lnTo>
                  <a:lnTo>
                    <a:pt x="519531" y="500380"/>
                  </a:lnTo>
                  <a:lnTo>
                    <a:pt x="533298" y="500380"/>
                  </a:lnTo>
                  <a:lnTo>
                    <a:pt x="536511" y="496570"/>
                  </a:lnTo>
                  <a:lnTo>
                    <a:pt x="536511" y="485140"/>
                  </a:lnTo>
                  <a:lnTo>
                    <a:pt x="533298" y="481330"/>
                  </a:lnTo>
                  <a:lnTo>
                    <a:pt x="521373" y="481330"/>
                  </a:lnTo>
                  <a:lnTo>
                    <a:pt x="518160" y="478790"/>
                  </a:lnTo>
                  <a:lnTo>
                    <a:pt x="518160" y="485140"/>
                  </a:lnTo>
                  <a:lnTo>
                    <a:pt x="518160" y="496570"/>
                  </a:lnTo>
                  <a:lnTo>
                    <a:pt x="514946" y="500380"/>
                  </a:lnTo>
                  <a:lnTo>
                    <a:pt x="503021" y="500380"/>
                  </a:lnTo>
                  <a:lnTo>
                    <a:pt x="499808" y="496570"/>
                  </a:lnTo>
                  <a:lnTo>
                    <a:pt x="499808" y="485140"/>
                  </a:lnTo>
                  <a:lnTo>
                    <a:pt x="496595" y="481330"/>
                  </a:lnTo>
                  <a:lnTo>
                    <a:pt x="484670" y="481330"/>
                  </a:lnTo>
                  <a:lnTo>
                    <a:pt x="481457" y="478790"/>
                  </a:lnTo>
                  <a:lnTo>
                    <a:pt x="481457" y="466090"/>
                  </a:lnTo>
                  <a:lnTo>
                    <a:pt x="478243" y="463550"/>
                  </a:lnTo>
                  <a:lnTo>
                    <a:pt x="466318" y="463550"/>
                  </a:lnTo>
                  <a:lnTo>
                    <a:pt x="463105" y="459740"/>
                  </a:lnTo>
                  <a:lnTo>
                    <a:pt x="463105" y="448310"/>
                  </a:lnTo>
                  <a:lnTo>
                    <a:pt x="466318" y="444500"/>
                  </a:lnTo>
                  <a:lnTo>
                    <a:pt x="478243" y="444500"/>
                  </a:lnTo>
                  <a:lnTo>
                    <a:pt x="481457" y="448310"/>
                  </a:lnTo>
                  <a:lnTo>
                    <a:pt x="481457" y="459740"/>
                  </a:lnTo>
                  <a:lnTo>
                    <a:pt x="484670" y="463550"/>
                  </a:lnTo>
                  <a:lnTo>
                    <a:pt x="496595" y="463550"/>
                  </a:lnTo>
                  <a:lnTo>
                    <a:pt x="499808" y="466090"/>
                  </a:lnTo>
                  <a:lnTo>
                    <a:pt x="499808" y="478790"/>
                  </a:lnTo>
                  <a:lnTo>
                    <a:pt x="503021" y="481330"/>
                  </a:lnTo>
                  <a:lnTo>
                    <a:pt x="514946" y="481330"/>
                  </a:lnTo>
                  <a:lnTo>
                    <a:pt x="518160" y="485140"/>
                  </a:lnTo>
                  <a:lnTo>
                    <a:pt x="518160" y="478790"/>
                  </a:lnTo>
                  <a:lnTo>
                    <a:pt x="518160" y="466090"/>
                  </a:lnTo>
                  <a:lnTo>
                    <a:pt x="521373" y="463550"/>
                  </a:lnTo>
                  <a:lnTo>
                    <a:pt x="533298" y="463550"/>
                  </a:lnTo>
                  <a:lnTo>
                    <a:pt x="536511" y="459740"/>
                  </a:lnTo>
                  <a:lnTo>
                    <a:pt x="536511" y="448310"/>
                  </a:lnTo>
                  <a:lnTo>
                    <a:pt x="533298" y="444500"/>
                  </a:lnTo>
                  <a:lnTo>
                    <a:pt x="521373" y="444500"/>
                  </a:lnTo>
                  <a:lnTo>
                    <a:pt x="518160" y="448310"/>
                  </a:lnTo>
                  <a:lnTo>
                    <a:pt x="518160" y="459740"/>
                  </a:lnTo>
                  <a:lnTo>
                    <a:pt x="514946" y="463550"/>
                  </a:lnTo>
                  <a:lnTo>
                    <a:pt x="503021" y="463550"/>
                  </a:lnTo>
                  <a:lnTo>
                    <a:pt x="499808" y="459740"/>
                  </a:lnTo>
                  <a:lnTo>
                    <a:pt x="499808" y="448310"/>
                  </a:lnTo>
                  <a:lnTo>
                    <a:pt x="496595" y="444500"/>
                  </a:lnTo>
                  <a:lnTo>
                    <a:pt x="482828" y="444500"/>
                  </a:lnTo>
                  <a:lnTo>
                    <a:pt x="481457" y="441960"/>
                  </a:lnTo>
                  <a:lnTo>
                    <a:pt x="481457" y="411480"/>
                  </a:lnTo>
                  <a:lnTo>
                    <a:pt x="482828" y="407670"/>
                  </a:lnTo>
                  <a:lnTo>
                    <a:pt x="496595" y="407670"/>
                  </a:lnTo>
                  <a:lnTo>
                    <a:pt x="499808" y="411480"/>
                  </a:lnTo>
                  <a:lnTo>
                    <a:pt x="499808" y="422910"/>
                  </a:lnTo>
                  <a:lnTo>
                    <a:pt x="503021" y="426720"/>
                  </a:lnTo>
                  <a:lnTo>
                    <a:pt x="514946" y="426720"/>
                  </a:lnTo>
                  <a:lnTo>
                    <a:pt x="518160" y="422910"/>
                  </a:lnTo>
                  <a:lnTo>
                    <a:pt x="518160" y="411480"/>
                  </a:lnTo>
                  <a:lnTo>
                    <a:pt x="521373" y="407670"/>
                  </a:lnTo>
                  <a:lnTo>
                    <a:pt x="533298" y="407670"/>
                  </a:lnTo>
                  <a:lnTo>
                    <a:pt x="536511" y="405130"/>
                  </a:lnTo>
                  <a:lnTo>
                    <a:pt x="536511" y="391160"/>
                  </a:lnTo>
                  <a:lnTo>
                    <a:pt x="533298" y="389890"/>
                  </a:lnTo>
                  <a:lnTo>
                    <a:pt x="499808" y="389890"/>
                  </a:lnTo>
                  <a:lnTo>
                    <a:pt x="499897" y="356870"/>
                  </a:lnTo>
                  <a:lnTo>
                    <a:pt x="499999" y="351790"/>
                  </a:lnTo>
                  <a:lnTo>
                    <a:pt x="500075" y="347980"/>
                  </a:lnTo>
                  <a:lnTo>
                    <a:pt x="501294" y="339090"/>
                  </a:lnTo>
                  <a:lnTo>
                    <a:pt x="504050" y="335280"/>
                  </a:lnTo>
                  <a:lnTo>
                    <a:pt x="513892" y="334010"/>
                  </a:lnTo>
                  <a:lnTo>
                    <a:pt x="516661" y="330200"/>
                  </a:lnTo>
                  <a:lnTo>
                    <a:pt x="517880" y="321310"/>
                  </a:lnTo>
                  <a:lnTo>
                    <a:pt x="517994" y="314960"/>
                  </a:lnTo>
                  <a:lnTo>
                    <a:pt x="518071" y="311150"/>
                  </a:lnTo>
                  <a:lnTo>
                    <a:pt x="518147" y="307340"/>
                  </a:lnTo>
                  <a:lnTo>
                    <a:pt x="518261" y="300990"/>
                  </a:lnTo>
                  <a:lnTo>
                    <a:pt x="518375" y="294640"/>
                  </a:lnTo>
                  <a:lnTo>
                    <a:pt x="518426" y="292100"/>
                  </a:lnTo>
                  <a:lnTo>
                    <a:pt x="519645" y="284480"/>
                  </a:lnTo>
                  <a:lnTo>
                    <a:pt x="522401" y="280670"/>
                  </a:lnTo>
                  <a:lnTo>
                    <a:pt x="527329" y="279400"/>
                  </a:lnTo>
                  <a:lnTo>
                    <a:pt x="535127" y="279400"/>
                  </a:lnTo>
                  <a:lnTo>
                    <a:pt x="536511" y="276860"/>
                  </a:lnTo>
                  <a:lnTo>
                    <a:pt x="536511" y="238760"/>
                  </a:lnTo>
                  <a:close/>
                </a:path>
              </a:pathLst>
            </a:custGeom>
            <a:solidFill>
              <a:srgbClr val="3025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506013" y="9913130"/>
              <a:ext cx="110109" cy="7341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487662" y="10023246"/>
              <a:ext cx="110489" cy="92075"/>
            </a:xfrm>
            <a:custGeom>
              <a:avLst/>
              <a:gdLst/>
              <a:ahLst/>
              <a:cxnLst/>
              <a:rect l="l" t="t" r="r" b="b"/>
              <a:pathLst>
                <a:path w="110490" h="92075">
                  <a:moveTo>
                    <a:pt x="36703" y="58254"/>
                  </a:moveTo>
                  <a:lnTo>
                    <a:pt x="33489" y="55041"/>
                  </a:lnTo>
                  <a:lnTo>
                    <a:pt x="21564" y="55041"/>
                  </a:lnTo>
                  <a:lnTo>
                    <a:pt x="18351" y="51841"/>
                  </a:lnTo>
                  <a:lnTo>
                    <a:pt x="18351" y="39903"/>
                  </a:lnTo>
                  <a:lnTo>
                    <a:pt x="15138" y="36703"/>
                  </a:lnTo>
                  <a:lnTo>
                    <a:pt x="3213" y="36703"/>
                  </a:lnTo>
                  <a:lnTo>
                    <a:pt x="0" y="39903"/>
                  </a:lnTo>
                  <a:lnTo>
                    <a:pt x="0" y="45872"/>
                  </a:lnTo>
                  <a:lnTo>
                    <a:pt x="0" y="51841"/>
                  </a:lnTo>
                  <a:lnTo>
                    <a:pt x="3213" y="55041"/>
                  </a:lnTo>
                  <a:lnTo>
                    <a:pt x="15138" y="55041"/>
                  </a:lnTo>
                  <a:lnTo>
                    <a:pt x="18351" y="58254"/>
                  </a:lnTo>
                  <a:lnTo>
                    <a:pt x="18351" y="70192"/>
                  </a:lnTo>
                  <a:lnTo>
                    <a:pt x="15138" y="73393"/>
                  </a:lnTo>
                  <a:lnTo>
                    <a:pt x="3213" y="73393"/>
                  </a:lnTo>
                  <a:lnTo>
                    <a:pt x="0" y="76606"/>
                  </a:lnTo>
                  <a:lnTo>
                    <a:pt x="0" y="88544"/>
                  </a:lnTo>
                  <a:lnTo>
                    <a:pt x="3213" y="91744"/>
                  </a:lnTo>
                  <a:lnTo>
                    <a:pt x="15138" y="91744"/>
                  </a:lnTo>
                  <a:lnTo>
                    <a:pt x="18351" y="88544"/>
                  </a:lnTo>
                  <a:lnTo>
                    <a:pt x="18351" y="76606"/>
                  </a:lnTo>
                  <a:lnTo>
                    <a:pt x="21564" y="73393"/>
                  </a:lnTo>
                  <a:lnTo>
                    <a:pt x="33489" y="73393"/>
                  </a:lnTo>
                  <a:lnTo>
                    <a:pt x="36703" y="70192"/>
                  </a:lnTo>
                  <a:lnTo>
                    <a:pt x="36703" y="58254"/>
                  </a:lnTo>
                  <a:close/>
                </a:path>
                <a:path w="110490" h="92075">
                  <a:moveTo>
                    <a:pt x="110109" y="3200"/>
                  </a:moveTo>
                  <a:lnTo>
                    <a:pt x="106895" y="0"/>
                  </a:lnTo>
                  <a:lnTo>
                    <a:pt x="94970" y="0"/>
                  </a:lnTo>
                  <a:lnTo>
                    <a:pt x="91757" y="3200"/>
                  </a:lnTo>
                  <a:lnTo>
                    <a:pt x="91757" y="9169"/>
                  </a:lnTo>
                  <a:lnTo>
                    <a:pt x="91757" y="15138"/>
                  </a:lnTo>
                  <a:lnTo>
                    <a:pt x="94970" y="18338"/>
                  </a:lnTo>
                  <a:lnTo>
                    <a:pt x="106895" y="18338"/>
                  </a:lnTo>
                  <a:lnTo>
                    <a:pt x="110109" y="15138"/>
                  </a:lnTo>
                  <a:lnTo>
                    <a:pt x="110109" y="3200"/>
                  </a:lnTo>
                  <a:close/>
                </a:path>
              </a:pathLst>
            </a:custGeom>
            <a:solidFill>
              <a:srgbClr val="3025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42716" y="9614382"/>
              <a:ext cx="165163" cy="22075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71101" y="9853495"/>
              <a:ext cx="165163" cy="298742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9118600" y="8655052"/>
            <a:ext cx="2933814" cy="6412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500" dirty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Rapper </a:t>
            </a:r>
            <a:r>
              <a:rPr sz="150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Jersey-S</a:t>
            </a:r>
            <a:r>
              <a:rPr lang="ru-RU" sz="150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 арт. </a:t>
            </a:r>
            <a:r>
              <a:rPr lang="ru-RU" sz="150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  <a:hlinkClick r:id="rId7"/>
              </a:rPr>
              <a:t>25458</a:t>
            </a:r>
            <a:endParaRPr sz="1500" dirty="0">
              <a:latin typeface="TT Norms Pro Serif Medium" panose="020A0103060000020004" pitchFamily="18" charset="0"/>
              <a:cs typeface="Bookman Old Style"/>
            </a:endParaRPr>
          </a:p>
          <a:p>
            <a:pPr marL="12700" marR="5080">
              <a:lnSpc>
                <a:spcPts val="1000"/>
              </a:lnSpc>
              <a:spcBef>
                <a:spcPts val="1065"/>
              </a:spcBef>
            </a:pP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95% переработанный полиэстер — 5% </a:t>
            </a:r>
            <a:r>
              <a:rPr lang="ru-RU" sz="800" dirty="0" err="1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эластан</a:t>
            </a: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. </a:t>
            </a:r>
            <a:b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</a:b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Сетка: 100% переработанный </a:t>
            </a:r>
            <a:r>
              <a:rPr lang="ru-RU" sz="800" dirty="0" smtClean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полиэстер</a:t>
            </a: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.</a:t>
            </a:r>
            <a:endParaRPr sz="800" dirty="0">
              <a:latin typeface="TT Norms Pro Serif Light" panose="020A0103060000020004" pitchFamily="18" charset="0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471400" y="8914097"/>
            <a:ext cx="1267969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spcBef>
                <a:spcPts val="100"/>
              </a:spcBef>
            </a:pP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Завершает ваш </a:t>
            </a:r>
            <a:r>
              <a:rPr lang="ru-RU" sz="800" dirty="0" smtClean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образ </a:t>
            </a: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с превосходной воздухопроницаемостью.</a:t>
            </a:r>
            <a:endParaRPr sz="800" dirty="0">
              <a:latin typeface="TT Norms Pro Serif Light" panose="020A0103060000020004" pitchFamily="18" charset="0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402563" y="9848983"/>
            <a:ext cx="33718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800" spc="-10" dirty="0">
                <a:solidFill>
                  <a:srgbClr val="2A2019"/>
                </a:solidFill>
                <a:latin typeface="Times New Roman"/>
                <a:cs typeface="Times New Roman"/>
              </a:rPr>
              <a:t>Цвета </a:t>
            </a:r>
            <a:r>
              <a:rPr sz="800" spc="-10">
                <a:solidFill>
                  <a:srgbClr val="2A2019"/>
                </a:solidFill>
                <a:latin typeface="Times New Roman"/>
                <a:cs typeface="Times New Roman"/>
              </a:rPr>
              <a:t>:</a:t>
            </a:r>
            <a:endParaRPr sz="800">
              <a:latin typeface="Times New Roman"/>
              <a:cs typeface="Times New Roman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3428535" y="10015553"/>
            <a:ext cx="298450" cy="136525"/>
            <a:chOff x="13428535" y="10015553"/>
            <a:chExt cx="298450" cy="136525"/>
          </a:xfrm>
        </p:grpSpPr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428535" y="10015553"/>
              <a:ext cx="136448" cy="13644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590206" y="10015553"/>
              <a:ext cx="136461" cy="136448"/>
            </a:xfrm>
            <a:prstGeom prst="rect">
              <a:avLst/>
            </a:prstGeom>
          </p:spPr>
        </p:pic>
      </p:grpSp>
      <p:pic>
        <p:nvPicPr>
          <p:cNvPr id="19" name="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9169286" y="1795821"/>
            <a:ext cx="2235454" cy="2953753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1491264" y="1795821"/>
            <a:ext cx="2235454" cy="2953753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9169286" y="4827029"/>
            <a:ext cx="4557433" cy="2953740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9156586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latin typeface="Courier New"/>
                <a:cs typeface="Courier New"/>
              </a:rPr>
              <a:t>LOOKBOOK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0920958" y="742392"/>
            <a:ext cx="10541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dirty="0">
                <a:latin typeface="Courier New"/>
                <a:cs typeface="Courier New"/>
              </a:rPr>
              <a:t>RAPPER</a:t>
            </a:r>
            <a:r>
              <a:rPr sz="900" spc="-5" dirty="0">
                <a:latin typeface="Courier New"/>
                <a:cs typeface="Courier New"/>
              </a:rPr>
              <a:t> </a:t>
            </a:r>
            <a:r>
              <a:rPr sz="900" dirty="0">
                <a:latin typeface="Courier New"/>
                <a:cs typeface="Courier New"/>
              </a:rPr>
              <a:t>JERSEY-</a:t>
            </a:r>
            <a:r>
              <a:rPr sz="900" spc="-50" dirty="0">
                <a:latin typeface="Courier New"/>
                <a:cs typeface="Courier New"/>
              </a:rPr>
              <a:t>S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3165328" y="742391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latin typeface="Courier New"/>
                <a:cs typeface="Courier New"/>
              </a:rPr>
              <a:t>ATLANTIS</a:t>
            </a:r>
            <a:endParaRPr sz="900"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30120" y="10424948"/>
            <a:ext cx="16256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25" dirty="0">
                <a:solidFill>
                  <a:srgbClr val="231F20"/>
                </a:solidFill>
                <a:latin typeface="Courier New"/>
                <a:cs typeface="Courier New"/>
              </a:rPr>
              <a:t>43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3300" y="10424948"/>
            <a:ext cx="16256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25" dirty="0">
                <a:solidFill>
                  <a:srgbClr val="231F20"/>
                </a:solidFill>
                <a:latin typeface="Courier New"/>
                <a:cs typeface="Courier New"/>
              </a:rPr>
              <a:t>42</a:t>
            </a:r>
            <a:endParaRPr sz="900">
              <a:latin typeface="Courier New"/>
              <a:cs typeface="Courier New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"/>
            <a:ext cx="7667993" cy="786009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36600" y="8731250"/>
            <a:ext cx="3189616" cy="7566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500" dirty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Shot-S</a:t>
            </a:r>
            <a:endParaRPr sz="1500" dirty="0">
              <a:latin typeface="TT Norms Pro Serif Medium" panose="020A0103060000020004" pitchFamily="18" charset="0"/>
              <a:cs typeface="Bookman Old Style"/>
            </a:endParaRPr>
          </a:p>
          <a:p>
            <a:pPr marL="12700">
              <a:lnSpc>
                <a:spcPts val="1040"/>
              </a:lnSpc>
              <a:spcBef>
                <a:spcPts val="965"/>
              </a:spcBef>
            </a:pPr>
            <a:r>
              <a:rPr lang="ru-RU" sz="800" dirty="0">
                <a:latin typeface="TT Norms Pro Serif Light" panose="020A0103060000020004" pitchFamily="18" charset="0"/>
              </a:rPr>
              <a:t>80% органический хлопок — 20% переработанный хлопок. Отличается широкой 5-панельной передней частью, подходящей для нанесения </a:t>
            </a:r>
            <a:r>
              <a:rPr lang="ru-RU" sz="800" dirty="0" err="1">
                <a:latin typeface="TT Norms Pro Serif Light" panose="020A0103060000020004" pitchFamily="18" charset="0"/>
              </a:rPr>
              <a:t>принта</a:t>
            </a:r>
            <a:r>
              <a:rPr lang="ru-RU" sz="800" dirty="0">
                <a:latin typeface="TT Norms Pro Serif Light" panose="020A0103060000020004" pitchFamily="18" charset="0"/>
              </a:rPr>
              <a:t>.</a:t>
            </a:r>
            <a:endParaRPr sz="800" dirty="0">
              <a:latin typeface="TT Norms Pro Serif Light" panose="020A0103060000020004" pitchFamily="18" charset="0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691821" y="9524285"/>
            <a:ext cx="337185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Цвета </a:t>
            </a:r>
            <a:r>
              <a:rPr sz="80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:</a:t>
            </a:r>
            <a:endParaRPr sz="800">
              <a:latin typeface="TT Norms Pro Serif Light" panose="020A0103060000020004" pitchFamily="18" charset="0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69563" y="742392"/>
            <a:ext cx="43688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dirty="0">
                <a:solidFill>
                  <a:srgbClr val="FFFFFF"/>
                </a:solidFill>
                <a:latin typeface="Courier New"/>
                <a:cs typeface="Courier New"/>
              </a:rPr>
              <a:t>SHOT-</a:t>
            </a:r>
            <a:r>
              <a:rPr sz="900" spc="-50" dirty="0">
                <a:solidFill>
                  <a:srgbClr val="FFFFFF"/>
                </a:solidFill>
                <a:latin typeface="Courier New"/>
                <a:cs typeface="Courier New"/>
              </a:rPr>
              <a:t>S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458673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ATLANTIS</a:t>
            </a:r>
            <a:endParaRPr sz="900">
              <a:latin typeface="Courier New"/>
              <a:cs typeface="Courier New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57720" y="9612262"/>
            <a:ext cx="539750" cy="539750"/>
            <a:chOff x="757720" y="9612262"/>
            <a:chExt cx="539750" cy="539750"/>
          </a:xfrm>
        </p:grpSpPr>
        <p:sp>
          <p:nvSpPr>
            <p:cNvPr id="10" name="object 10"/>
            <p:cNvSpPr/>
            <p:nvPr/>
          </p:nvSpPr>
          <p:spPr>
            <a:xfrm>
              <a:off x="757720" y="9612262"/>
              <a:ext cx="114935" cy="539750"/>
            </a:xfrm>
            <a:custGeom>
              <a:avLst/>
              <a:gdLst/>
              <a:ahLst/>
              <a:cxnLst/>
              <a:rect l="l" t="t" r="r" b="b"/>
              <a:pathLst>
                <a:path w="114934" h="539750">
                  <a:moveTo>
                    <a:pt x="16332" y="212394"/>
                  </a:moveTo>
                  <a:lnTo>
                    <a:pt x="0" y="212394"/>
                  </a:lnTo>
                  <a:lnTo>
                    <a:pt x="0" y="261391"/>
                  </a:lnTo>
                  <a:lnTo>
                    <a:pt x="16332" y="261391"/>
                  </a:lnTo>
                  <a:lnTo>
                    <a:pt x="16332" y="212394"/>
                  </a:lnTo>
                  <a:close/>
                </a:path>
                <a:path w="114934" h="539750">
                  <a:moveTo>
                    <a:pt x="16332" y="130708"/>
                  </a:moveTo>
                  <a:lnTo>
                    <a:pt x="0" y="130708"/>
                  </a:lnTo>
                  <a:lnTo>
                    <a:pt x="0" y="147040"/>
                  </a:lnTo>
                  <a:lnTo>
                    <a:pt x="16332" y="147040"/>
                  </a:lnTo>
                  <a:lnTo>
                    <a:pt x="16332" y="130708"/>
                  </a:lnTo>
                  <a:close/>
                </a:path>
                <a:path w="114934" h="539750">
                  <a:moveTo>
                    <a:pt x="32664" y="343090"/>
                  </a:moveTo>
                  <a:lnTo>
                    <a:pt x="16332" y="343090"/>
                  </a:lnTo>
                  <a:lnTo>
                    <a:pt x="16332" y="326771"/>
                  </a:lnTo>
                  <a:lnTo>
                    <a:pt x="0" y="326771"/>
                  </a:lnTo>
                  <a:lnTo>
                    <a:pt x="0" y="359435"/>
                  </a:lnTo>
                  <a:lnTo>
                    <a:pt x="0" y="408444"/>
                  </a:lnTo>
                  <a:lnTo>
                    <a:pt x="16332" y="408444"/>
                  </a:lnTo>
                  <a:lnTo>
                    <a:pt x="16332" y="359435"/>
                  </a:lnTo>
                  <a:lnTo>
                    <a:pt x="32664" y="359422"/>
                  </a:lnTo>
                  <a:lnTo>
                    <a:pt x="32664" y="343090"/>
                  </a:lnTo>
                  <a:close/>
                </a:path>
                <a:path w="114934" h="539750">
                  <a:moveTo>
                    <a:pt x="32664" y="179717"/>
                  </a:moveTo>
                  <a:lnTo>
                    <a:pt x="16332" y="179717"/>
                  </a:lnTo>
                  <a:lnTo>
                    <a:pt x="0" y="179717"/>
                  </a:lnTo>
                  <a:lnTo>
                    <a:pt x="0" y="196049"/>
                  </a:lnTo>
                  <a:lnTo>
                    <a:pt x="16332" y="196049"/>
                  </a:lnTo>
                  <a:lnTo>
                    <a:pt x="32664" y="196049"/>
                  </a:lnTo>
                  <a:lnTo>
                    <a:pt x="32664" y="179717"/>
                  </a:lnTo>
                  <a:close/>
                </a:path>
                <a:path w="114934" h="539750">
                  <a:moveTo>
                    <a:pt x="48996" y="457454"/>
                  </a:moveTo>
                  <a:lnTo>
                    <a:pt x="32664" y="457454"/>
                  </a:lnTo>
                  <a:lnTo>
                    <a:pt x="32664" y="506463"/>
                  </a:lnTo>
                  <a:lnTo>
                    <a:pt x="48996" y="506463"/>
                  </a:lnTo>
                  <a:lnTo>
                    <a:pt x="48996" y="457454"/>
                  </a:lnTo>
                  <a:close/>
                </a:path>
                <a:path w="114934" h="539750">
                  <a:moveTo>
                    <a:pt x="48996" y="375767"/>
                  </a:moveTo>
                  <a:lnTo>
                    <a:pt x="32664" y="375767"/>
                  </a:lnTo>
                  <a:lnTo>
                    <a:pt x="32664" y="392112"/>
                  </a:lnTo>
                  <a:lnTo>
                    <a:pt x="48996" y="392112"/>
                  </a:lnTo>
                  <a:lnTo>
                    <a:pt x="48996" y="375767"/>
                  </a:lnTo>
                  <a:close/>
                </a:path>
                <a:path w="114934" h="539750">
                  <a:moveTo>
                    <a:pt x="48996" y="326745"/>
                  </a:moveTo>
                  <a:lnTo>
                    <a:pt x="32664" y="326745"/>
                  </a:lnTo>
                  <a:lnTo>
                    <a:pt x="32664" y="343077"/>
                  </a:lnTo>
                  <a:lnTo>
                    <a:pt x="48996" y="343077"/>
                  </a:lnTo>
                  <a:lnTo>
                    <a:pt x="48996" y="326745"/>
                  </a:lnTo>
                  <a:close/>
                </a:path>
                <a:path w="114934" h="539750">
                  <a:moveTo>
                    <a:pt x="48996" y="294081"/>
                  </a:moveTo>
                  <a:lnTo>
                    <a:pt x="32664" y="294081"/>
                  </a:lnTo>
                  <a:lnTo>
                    <a:pt x="16332" y="294081"/>
                  </a:lnTo>
                  <a:lnTo>
                    <a:pt x="0" y="294068"/>
                  </a:lnTo>
                  <a:lnTo>
                    <a:pt x="0" y="310413"/>
                  </a:lnTo>
                  <a:lnTo>
                    <a:pt x="16332" y="310413"/>
                  </a:lnTo>
                  <a:lnTo>
                    <a:pt x="32664" y="310413"/>
                  </a:lnTo>
                  <a:lnTo>
                    <a:pt x="48996" y="310413"/>
                  </a:lnTo>
                  <a:lnTo>
                    <a:pt x="48996" y="294081"/>
                  </a:lnTo>
                  <a:close/>
                </a:path>
                <a:path w="114934" h="539750">
                  <a:moveTo>
                    <a:pt x="48996" y="212382"/>
                  </a:moveTo>
                  <a:lnTo>
                    <a:pt x="32664" y="212382"/>
                  </a:lnTo>
                  <a:lnTo>
                    <a:pt x="32664" y="228714"/>
                  </a:lnTo>
                  <a:lnTo>
                    <a:pt x="48996" y="228714"/>
                  </a:lnTo>
                  <a:lnTo>
                    <a:pt x="48996" y="212382"/>
                  </a:lnTo>
                  <a:close/>
                </a:path>
                <a:path w="114934" h="539750">
                  <a:moveTo>
                    <a:pt x="48996" y="130695"/>
                  </a:moveTo>
                  <a:lnTo>
                    <a:pt x="32664" y="130695"/>
                  </a:lnTo>
                  <a:lnTo>
                    <a:pt x="32664" y="179705"/>
                  </a:lnTo>
                  <a:lnTo>
                    <a:pt x="48996" y="179705"/>
                  </a:lnTo>
                  <a:lnTo>
                    <a:pt x="48996" y="130695"/>
                  </a:lnTo>
                  <a:close/>
                </a:path>
                <a:path w="114934" h="539750">
                  <a:moveTo>
                    <a:pt x="48996" y="32677"/>
                  </a:moveTo>
                  <a:lnTo>
                    <a:pt x="32664" y="32677"/>
                  </a:lnTo>
                  <a:lnTo>
                    <a:pt x="32664" y="49009"/>
                  </a:lnTo>
                  <a:lnTo>
                    <a:pt x="32664" y="81686"/>
                  </a:lnTo>
                  <a:lnTo>
                    <a:pt x="48996" y="81686"/>
                  </a:lnTo>
                  <a:lnTo>
                    <a:pt x="48996" y="49022"/>
                  </a:lnTo>
                  <a:lnTo>
                    <a:pt x="48996" y="32677"/>
                  </a:lnTo>
                  <a:close/>
                </a:path>
                <a:path w="114934" h="539750">
                  <a:moveTo>
                    <a:pt x="65328" y="522795"/>
                  </a:moveTo>
                  <a:lnTo>
                    <a:pt x="49009" y="522795"/>
                  </a:lnTo>
                  <a:lnTo>
                    <a:pt x="32677" y="522795"/>
                  </a:lnTo>
                  <a:lnTo>
                    <a:pt x="16332" y="522795"/>
                  </a:lnTo>
                  <a:lnTo>
                    <a:pt x="16332" y="506463"/>
                  </a:lnTo>
                  <a:lnTo>
                    <a:pt x="16332" y="441109"/>
                  </a:lnTo>
                  <a:lnTo>
                    <a:pt x="32664" y="441109"/>
                  </a:lnTo>
                  <a:lnTo>
                    <a:pt x="48996" y="441109"/>
                  </a:lnTo>
                  <a:lnTo>
                    <a:pt x="48996" y="424776"/>
                  </a:lnTo>
                  <a:lnTo>
                    <a:pt x="32664" y="424776"/>
                  </a:lnTo>
                  <a:lnTo>
                    <a:pt x="16332" y="424776"/>
                  </a:lnTo>
                  <a:lnTo>
                    <a:pt x="0" y="424776"/>
                  </a:lnTo>
                  <a:lnTo>
                    <a:pt x="0" y="506463"/>
                  </a:lnTo>
                  <a:lnTo>
                    <a:pt x="0" y="539140"/>
                  </a:lnTo>
                  <a:lnTo>
                    <a:pt x="16332" y="539140"/>
                  </a:lnTo>
                  <a:lnTo>
                    <a:pt x="32677" y="539140"/>
                  </a:lnTo>
                  <a:lnTo>
                    <a:pt x="49009" y="539140"/>
                  </a:lnTo>
                  <a:lnTo>
                    <a:pt x="65328" y="539140"/>
                  </a:lnTo>
                  <a:lnTo>
                    <a:pt x="65328" y="522795"/>
                  </a:lnTo>
                  <a:close/>
                </a:path>
                <a:path w="114934" h="539750">
                  <a:moveTo>
                    <a:pt x="65328" y="457454"/>
                  </a:moveTo>
                  <a:lnTo>
                    <a:pt x="49009" y="457454"/>
                  </a:lnTo>
                  <a:lnTo>
                    <a:pt x="49009" y="506463"/>
                  </a:lnTo>
                  <a:lnTo>
                    <a:pt x="65328" y="506463"/>
                  </a:lnTo>
                  <a:lnTo>
                    <a:pt x="65328" y="457454"/>
                  </a:lnTo>
                  <a:close/>
                </a:path>
                <a:path w="114934" h="539750">
                  <a:moveTo>
                    <a:pt x="65328" y="424776"/>
                  </a:moveTo>
                  <a:lnTo>
                    <a:pt x="49009" y="424776"/>
                  </a:lnTo>
                  <a:lnTo>
                    <a:pt x="49009" y="441109"/>
                  </a:lnTo>
                  <a:lnTo>
                    <a:pt x="65328" y="441109"/>
                  </a:lnTo>
                  <a:lnTo>
                    <a:pt x="65328" y="424776"/>
                  </a:lnTo>
                  <a:close/>
                </a:path>
                <a:path w="114934" h="539750">
                  <a:moveTo>
                    <a:pt x="65328" y="375767"/>
                  </a:moveTo>
                  <a:lnTo>
                    <a:pt x="49009" y="375767"/>
                  </a:lnTo>
                  <a:lnTo>
                    <a:pt x="49009" y="408444"/>
                  </a:lnTo>
                  <a:lnTo>
                    <a:pt x="65328" y="408444"/>
                  </a:lnTo>
                  <a:lnTo>
                    <a:pt x="65328" y="375767"/>
                  </a:lnTo>
                  <a:close/>
                </a:path>
                <a:path w="114934" h="539750">
                  <a:moveTo>
                    <a:pt x="65328" y="310413"/>
                  </a:moveTo>
                  <a:lnTo>
                    <a:pt x="49009" y="310413"/>
                  </a:lnTo>
                  <a:lnTo>
                    <a:pt x="49009" y="359422"/>
                  </a:lnTo>
                  <a:lnTo>
                    <a:pt x="65328" y="359422"/>
                  </a:lnTo>
                  <a:lnTo>
                    <a:pt x="65328" y="310413"/>
                  </a:lnTo>
                  <a:close/>
                </a:path>
                <a:path w="114934" h="539750">
                  <a:moveTo>
                    <a:pt x="65328" y="245059"/>
                  </a:moveTo>
                  <a:lnTo>
                    <a:pt x="49009" y="245059"/>
                  </a:lnTo>
                  <a:lnTo>
                    <a:pt x="49009" y="277736"/>
                  </a:lnTo>
                  <a:lnTo>
                    <a:pt x="65328" y="277736"/>
                  </a:lnTo>
                  <a:lnTo>
                    <a:pt x="65328" y="245059"/>
                  </a:lnTo>
                  <a:close/>
                </a:path>
                <a:path w="114934" h="539750">
                  <a:moveTo>
                    <a:pt x="65328" y="196049"/>
                  </a:moveTo>
                  <a:lnTo>
                    <a:pt x="49009" y="196049"/>
                  </a:lnTo>
                  <a:lnTo>
                    <a:pt x="49009" y="228727"/>
                  </a:lnTo>
                  <a:lnTo>
                    <a:pt x="65328" y="228727"/>
                  </a:lnTo>
                  <a:lnTo>
                    <a:pt x="65328" y="196049"/>
                  </a:lnTo>
                  <a:close/>
                </a:path>
                <a:path w="114934" h="539750">
                  <a:moveTo>
                    <a:pt x="65328" y="163372"/>
                  </a:moveTo>
                  <a:lnTo>
                    <a:pt x="49009" y="163372"/>
                  </a:lnTo>
                  <a:lnTo>
                    <a:pt x="49009" y="179705"/>
                  </a:lnTo>
                  <a:lnTo>
                    <a:pt x="65328" y="179705"/>
                  </a:lnTo>
                  <a:lnTo>
                    <a:pt x="65328" y="163372"/>
                  </a:lnTo>
                  <a:close/>
                </a:path>
                <a:path w="114934" h="539750">
                  <a:moveTo>
                    <a:pt x="65328" y="130695"/>
                  </a:moveTo>
                  <a:lnTo>
                    <a:pt x="49009" y="130695"/>
                  </a:lnTo>
                  <a:lnTo>
                    <a:pt x="49009" y="147027"/>
                  </a:lnTo>
                  <a:lnTo>
                    <a:pt x="65328" y="147027"/>
                  </a:lnTo>
                  <a:lnTo>
                    <a:pt x="65328" y="130695"/>
                  </a:lnTo>
                  <a:close/>
                </a:path>
                <a:path w="114934" h="539750">
                  <a:moveTo>
                    <a:pt x="65328" y="98018"/>
                  </a:moveTo>
                  <a:lnTo>
                    <a:pt x="49009" y="98018"/>
                  </a:lnTo>
                  <a:lnTo>
                    <a:pt x="49009" y="114350"/>
                  </a:lnTo>
                  <a:lnTo>
                    <a:pt x="65328" y="114350"/>
                  </a:lnTo>
                  <a:lnTo>
                    <a:pt x="65328" y="98018"/>
                  </a:lnTo>
                  <a:close/>
                </a:path>
                <a:path w="114934" h="539750">
                  <a:moveTo>
                    <a:pt x="65328" y="32677"/>
                  </a:moveTo>
                  <a:lnTo>
                    <a:pt x="49009" y="32677"/>
                  </a:lnTo>
                  <a:lnTo>
                    <a:pt x="49009" y="49009"/>
                  </a:lnTo>
                  <a:lnTo>
                    <a:pt x="49009" y="81686"/>
                  </a:lnTo>
                  <a:lnTo>
                    <a:pt x="65328" y="81686"/>
                  </a:lnTo>
                  <a:lnTo>
                    <a:pt x="65328" y="49022"/>
                  </a:lnTo>
                  <a:lnTo>
                    <a:pt x="65328" y="32677"/>
                  </a:lnTo>
                  <a:close/>
                </a:path>
                <a:path w="114934" h="539750">
                  <a:moveTo>
                    <a:pt x="65328" y="0"/>
                  </a:moveTo>
                  <a:lnTo>
                    <a:pt x="49009" y="0"/>
                  </a:lnTo>
                  <a:lnTo>
                    <a:pt x="32677" y="0"/>
                  </a:lnTo>
                  <a:lnTo>
                    <a:pt x="16332" y="0"/>
                  </a:lnTo>
                  <a:lnTo>
                    <a:pt x="0" y="12"/>
                  </a:lnTo>
                  <a:lnTo>
                    <a:pt x="0" y="49022"/>
                  </a:lnTo>
                  <a:lnTo>
                    <a:pt x="0" y="114363"/>
                  </a:lnTo>
                  <a:lnTo>
                    <a:pt x="16332" y="114363"/>
                  </a:lnTo>
                  <a:lnTo>
                    <a:pt x="32664" y="114350"/>
                  </a:lnTo>
                  <a:lnTo>
                    <a:pt x="48996" y="114350"/>
                  </a:lnTo>
                  <a:lnTo>
                    <a:pt x="48996" y="98018"/>
                  </a:lnTo>
                  <a:lnTo>
                    <a:pt x="32664" y="98018"/>
                  </a:lnTo>
                  <a:lnTo>
                    <a:pt x="16332" y="98018"/>
                  </a:lnTo>
                  <a:lnTo>
                    <a:pt x="16332" y="49022"/>
                  </a:lnTo>
                  <a:lnTo>
                    <a:pt x="16332" y="16332"/>
                  </a:lnTo>
                  <a:lnTo>
                    <a:pt x="32677" y="16332"/>
                  </a:lnTo>
                  <a:lnTo>
                    <a:pt x="49009" y="16332"/>
                  </a:lnTo>
                  <a:lnTo>
                    <a:pt x="65328" y="16332"/>
                  </a:lnTo>
                  <a:lnTo>
                    <a:pt x="65328" y="0"/>
                  </a:lnTo>
                  <a:close/>
                </a:path>
                <a:path w="114934" h="539750">
                  <a:moveTo>
                    <a:pt x="81673" y="457454"/>
                  </a:moveTo>
                  <a:lnTo>
                    <a:pt x="65341" y="457454"/>
                  </a:lnTo>
                  <a:lnTo>
                    <a:pt x="65341" y="506463"/>
                  </a:lnTo>
                  <a:lnTo>
                    <a:pt x="81673" y="506463"/>
                  </a:lnTo>
                  <a:lnTo>
                    <a:pt x="81673" y="457454"/>
                  </a:lnTo>
                  <a:close/>
                </a:path>
                <a:path w="114934" h="539750">
                  <a:moveTo>
                    <a:pt x="81673" y="424776"/>
                  </a:moveTo>
                  <a:lnTo>
                    <a:pt x="65341" y="424776"/>
                  </a:lnTo>
                  <a:lnTo>
                    <a:pt x="65341" y="441109"/>
                  </a:lnTo>
                  <a:lnTo>
                    <a:pt x="81673" y="441109"/>
                  </a:lnTo>
                  <a:lnTo>
                    <a:pt x="81673" y="424776"/>
                  </a:lnTo>
                  <a:close/>
                </a:path>
                <a:path w="114934" h="539750">
                  <a:moveTo>
                    <a:pt x="81673" y="392099"/>
                  </a:moveTo>
                  <a:lnTo>
                    <a:pt x="65341" y="392099"/>
                  </a:lnTo>
                  <a:lnTo>
                    <a:pt x="65341" y="408432"/>
                  </a:lnTo>
                  <a:lnTo>
                    <a:pt x="81673" y="408432"/>
                  </a:lnTo>
                  <a:lnTo>
                    <a:pt x="81673" y="392099"/>
                  </a:lnTo>
                  <a:close/>
                </a:path>
                <a:path w="114934" h="539750">
                  <a:moveTo>
                    <a:pt x="81673" y="294081"/>
                  </a:moveTo>
                  <a:lnTo>
                    <a:pt x="65341" y="294081"/>
                  </a:lnTo>
                  <a:lnTo>
                    <a:pt x="65341" y="326758"/>
                  </a:lnTo>
                  <a:lnTo>
                    <a:pt x="81673" y="326758"/>
                  </a:lnTo>
                  <a:lnTo>
                    <a:pt x="81673" y="294081"/>
                  </a:lnTo>
                  <a:close/>
                </a:path>
                <a:path w="114934" h="539750">
                  <a:moveTo>
                    <a:pt x="81673" y="212382"/>
                  </a:moveTo>
                  <a:lnTo>
                    <a:pt x="65341" y="212382"/>
                  </a:lnTo>
                  <a:lnTo>
                    <a:pt x="65341" y="228714"/>
                  </a:lnTo>
                  <a:lnTo>
                    <a:pt x="81673" y="228714"/>
                  </a:lnTo>
                  <a:lnTo>
                    <a:pt x="81673" y="212382"/>
                  </a:lnTo>
                  <a:close/>
                </a:path>
                <a:path w="114934" h="539750">
                  <a:moveTo>
                    <a:pt x="81673" y="179717"/>
                  </a:moveTo>
                  <a:lnTo>
                    <a:pt x="65341" y="179717"/>
                  </a:lnTo>
                  <a:lnTo>
                    <a:pt x="65341" y="196049"/>
                  </a:lnTo>
                  <a:lnTo>
                    <a:pt x="81673" y="196049"/>
                  </a:lnTo>
                  <a:lnTo>
                    <a:pt x="81673" y="179717"/>
                  </a:lnTo>
                  <a:close/>
                </a:path>
                <a:path w="114934" h="539750">
                  <a:moveTo>
                    <a:pt x="81673" y="130695"/>
                  </a:moveTo>
                  <a:lnTo>
                    <a:pt x="65341" y="130695"/>
                  </a:lnTo>
                  <a:lnTo>
                    <a:pt x="65341" y="147027"/>
                  </a:lnTo>
                  <a:lnTo>
                    <a:pt x="81673" y="147027"/>
                  </a:lnTo>
                  <a:lnTo>
                    <a:pt x="81673" y="130695"/>
                  </a:lnTo>
                  <a:close/>
                </a:path>
                <a:path w="114934" h="539750">
                  <a:moveTo>
                    <a:pt x="81673" y="98018"/>
                  </a:moveTo>
                  <a:lnTo>
                    <a:pt x="65341" y="98018"/>
                  </a:lnTo>
                  <a:lnTo>
                    <a:pt x="65341" y="114350"/>
                  </a:lnTo>
                  <a:lnTo>
                    <a:pt x="81673" y="114350"/>
                  </a:lnTo>
                  <a:lnTo>
                    <a:pt x="81673" y="98018"/>
                  </a:lnTo>
                  <a:close/>
                </a:path>
                <a:path w="114934" h="539750">
                  <a:moveTo>
                    <a:pt x="81673" y="32677"/>
                  </a:moveTo>
                  <a:lnTo>
                    <a:pt x="65341" y="32677"/>
                  </a:lnTo>
                  <a:lnTo>
                    <a:pt x="65341" y="49009"/>
                  </a:lnTo>
                  <a:lnTo>
                    <a:pt x="65341" y="81686"/>
                  </a:lnTo>
                  <a:lnTo>
                    <a:pt x="81673" y="81686"/>
                  </a:lnTo>
                  <a:lnTo>
                    <a:pt x="81673" y="49022"/>
                  </a:lnTo>
                  <a:lnTo>
                    <a:pt x="81673" y="32677"/>
                  </a:lnTo>
                  <a:close/>
                </a:path>
                <a:path w="114934" h="539750">
                  <a:moveTo>
                    <a:pt x="98018" y="522795"/>
                  </a:moveTo>
                  <a:lnTo>
                    <a:pt x="81686" y="522795"/>
                  </a:lnTo>
                  <a:lnTo>
                    <a:pt x="65341" y="522795"/>
                  </a:lnTo>
                  <a:lnTo>
                    <a:pt x="65341" y="539140"/>
                  </a:lnTo>
                  <a:lnTo>
                    <a:pt x="81686" y="539140"/>
                  </a:lnTo>
                  <a:lnTo>
                    <a:pt x="98018" y="539140"/>
                  </a:lnTo>
                  <a:lnTo>
                    <a:pt x="98018" y="522795"/>
                  </a:lnTo>
                  <a:close/>
                </a:path>
                <a:path w="114934" h="539750">
                  <a:moveTo>
                    <a:pt x="98018" y="424776"/>
                  </a:moveTo>
                  <a:lnTo>
                    <a:pt x="81686" y="424776"/>
                  </a:lnTo>
                  <a:lnTo>
                    <a:pt x="81686" y="441109"/>
                  </a:lnTo>
                  <a:lnTo>
                    <a:pt x="98018" y="441109"/>
                  </a:lnTo>
                  <a:lnTo>
                    <a:pt x="98018" y="424776"/>
                  </a:lnTo>
                  <a:close/>
                </a:path>
                <a:path w="114934" h="539750">
                  <a:moveTo>
                    <a:pt x="98018" y="359422"/>
                  </a:moveTo>
                  <a:lnTo>
                    <a:pt x="81686" y="359422"/>
                  </a:lnTo>
                  <a:lnTo>
                    <a:pt x="81686" y="408432"/>
                  </a:lnTo>
                  <a:lnTo>
                    <a:pt x="98018" y="408432"/>
                  </a:lnTo>
                  <a:lnTo>
                    <a:pt x="98018" y="359422"/>
                  </a:lnTo>
                  <a:close/>
                </a:path>
                <a:path w="114934" h="539750">
                  <a:moveTo>
                    <a:pt x="98018" y="294081"/>
                  </a:moveTo>
                  <a:lnTo>
                    <a:pt x="81686" y="294081"/>
                  </a:lnTo>
                  <a:lnTo>
                    <a:pt x="81686" y="326758"/>
                  </a:lnTo>
                  <a:lnTo>
                    <a:pt x="98018" y="326758"/>
                  </a:lnTo>
                  <a:lnTo>
                    <a:pt x="98018" y="294081"/>
                  </a:lnTo>
                  <a:close/>
                </a:path>
                <a:path w="114934" h="539750">
                  <a:moveTo>
                    <a:pt x="98018" y="212382"/>
                  </a:moveTo>
                  <a:lnTo>
                    <a:pt x="81686" y="212382"/>
                  </a:lnTo>
                  <a:lnTo>
                    <a:pt x="81686" y="245059"/>
                  </a:lnTo>
                  <a:lnTo>
                    <a:pt x="98018" y="245059"/>
                  </a:lnTo>
                  <a:lnTo>
                    <a:pt x="98018" y="212382"/>
                  </a:lnTo>
                  <a:close/>
                </a:path>
                <a:path w="114934" h="539750">
                  <a:moveTo>
                    <a:pt x="98018" y="130695"/>
                  </a:moveTo>
                  <a:lnTo>
                    <a:pt x="81686" y="130695"/>
                  </a:lnTo>
                  <a:lnTo>
                    <a:pt x="81686" y="179705"/>
                  </a:lnTo>
                  <a:lnTo>
                    <a:pt x="98018" y="179705"/>
                  </a:lnTo>
                  <a:lnTo>
                    <a:pt x="98018" y="130695"/>
                  </a:lnTo>
                  <a:close/>
                </a:path>
                <a:path w="114934" h="539750">
                  <a:moveTo>
                    <a:pt x="98018" y="98018"/>
                  </a:moveTo>
                  <a:lnTo>
                    <a:pt x="81686" y="98018"/>
                  </a:lnTo>
                  <a:lnTo>
                    <a:pt x="81686" y="114350"/>
                  </a:lnTo>
                  <a:lnTo>
                    <a:pt x="98018" y="114350"/>
                  </a:lnTo>
                  <a:lnTo>
                    <a:pt x="98018" y="98018"/>
                  </a:lnTo>
                  <a:close/>
                </a:path>
                <a:path w="114934" h="539750">
                  <a:moveTo>
                    <a:pt x="114350" y="12"/>
                  </a:moveTo>
                  <a:lnTo>
                    <a:pt x="98018" y="12"/>
                  </a:lnTo>
                  <a:lnTo>
                    <a:pt x="81686" y="0"/>
                  </a:lnTo>
                  <a:lnTo>
                    <a:pt x="65341" y="0"/>
                  </a:lnTo>
                  <a:lnTo>
                    <a:pt x="65341" y="16332"/>
                  </a:lnTo>
                  <a:lnTo>
                    <a:pt x="81686" y="16332"/>
                  </a:lnTo>
                  <a:lnTo>
                    <a:pt x="98018" y="16332"/>
                  </a:lnTo>
                  <a:lnTo>
                    <a:pt x="98018" y="49022"/>
                  </a:lnTo>
                  <a:lnTo>
                    <a:pt x="114350" y="49022"/>
                  </a:lnTo>
                  <a:lnTo>
                    <a:pt x="114350" y="12"/>
                  </a:lnTo>
                  <a:close/>
                </a:path>
              </a:pathLst>
            </a:custGeom>
            <a:solidFill>
              <a:srgbClr val="2A20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63904" y="9661271"/>
              <a:ext cx="0" cy="490220"/>
            </a:xfrm>
            <a:custGeom>
              <a:avLst/>
              <a:gdLst/>
              <a:ahLst/>
              <a:cxnLst/>
              <a:rect l="l" t="t" r="r" b="b"/>
              <a:pathLst>
                <a:path h="490220">
                  <a:moveTo>
                    <a:pt x="0" y="0"/>
                  </a:moveTo>
                  <a:lnTo>
                    <a:pt x="0" y="490131"/>
                  </a:lnTo>
                </a:path>
              </a:pathLst>
            </a:custGeom>
            <a:ln w="16332">
              <a:solidFill>
                <a:srgbClr val="2A2019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72083" y="9644939"/>
              <a:ext cx="33020" cy="375920"/>
            </a:xfrm>
            <a:custGeom>
              <a:avLst/>
              <a:gdLst/>
              <a:ahLst/>
              <a:cxnLst/>
              <a:rect l="l" t="t" r="r" b="b"/>
              <a:pathLst>
                <a:path w="33019" h="375920">
                  <a:moveTo>
                    <a:pt x="16332" y="359422"/>
                  </a:moveTo>
                  <a:lnTo>
                    <a:pt x="0" y="359422"/>
                  </a:lnTo>
                  <a:lnTo>
                    <a:pt x="0" y="375754"/>
                  </a:lnTo>
                  <a:lnTo>
                    <a:pt x="16332" y="375754"/>
                  </a:lnTo>
                  <a:lnTo>
                    <a:pt x="16332" y="359422"/>
                  </a:lnTo>
                  <a:close/>
                </a:path>
                <a:path w="33019" h="375920">
                  <a:moveTo>
                    <a:pt x="16332" y="326745"/>
                  </a:moveTo>
                  <a:lnTo>
                    <a:pt x="0" y="326745"/>
                  </a:lnTo>
                  <a:lnTo>
                    <a:pt x="0" y="343077"/>
                  </a:lnTo>
                  <a:lnTo>
                    <a:pt x="16332" y="343077"/>
                  </a:lnTo>
                  <a:lnTo>
                    <a:pt x="16332" y="326745"/>
                  </a:lnTo>
                  <a:close/>
                </a:path>
                <a:path w="33019" h="375920">
                  <a:moveTo>
                    <a:pt x="16332" y="277736"/>
                  </a:moveTo>
                  <a:lnTo>
                    <a:pt x="0" y="277736"/>
                  </a:lnTo>
                  <a:lnTo>
                    <a:pt x="0" y="294081"/>
                  </a:lnTo>
                  <a:lnTo>
                    <a:pt x="16332" y="294081"/>
                  </a:lnTo>
                  <a:lnTo>
                    <a:pt x="16332" y="277736"/>
                  </a:lnTo>
                  <a:close/>
                </a:path>
                <a:path w="33019" h="375920">
                  <a:moveTo>
                    <a:pt x="16332" y="228727"/>
                  </a:moveTo>
                  <a:lnTo>
                    <a:pt x="0" y="228727"/>
                  </a:lnTo>
                  <a:lnTo>
                    <a:pt x="0" y="261404"/>
                  </a:lnTo>
                  <a:lnTo>
                    <a:pt x="16332" y="261404"/>
                  </a:lnTo>
                  <a:lnTo>
                    <a:pt x="16332" y="228727"/>
                  </a:lnTo>
                  <a:close/>
                </a:path>
                <a:path w="33019" h="375920">
                  <a:moveTo>
                    <a:pt x="16332" y="179705"/>
                  </a:moveTo>
                  <a:lnTo>
                    <a:pt x="0" y="179705"/>
                  </a:lnTo>
                  <a:lnTo>
                    <a:pt x="0" y="196037"/>
                  </a:lnTo>
                  <a:lnTo>
                    <a:pt x="16332" y="196037"/>
                  </a:lnTo>
                  <a:lnTo>
                    <a:pt x="16332" y="179705"/>
                  </a:lnTo>
                  <a:close/>
                </a:path>
                <a:path w="33019" h="375920">
                  <a:moveTo>
                    <a:pt x="16332" y="147040"/>
                  </a:moveTo>
                  <a:lnTo>
                    <a:pt x="0" y="147040"/>
                  </a:lnTo>
                  <a:lnTo>
                    <a:pt x="0" y="163372"/>
                  </a:lnTo>
                  <a:lnTo>
                    <a:pt x="16332" y="163372"/>
                  </a:lnTo>
                  <a:lnTo>
                    <a:pt x="16332" y="147040"/>
                  </a:lnTo>
                  <a:close/>
                </a:path>
                <a:path w="33019" h="375920">
                  <a:moveTo>
                    <a:pt x="16332" y="114363"/>
                  </a:moveTo>
                  <a:lnTo>
                    <a:pt x="0" y="114363"/>
                  </a:lnTo>
                  <a:lnTo>
                    <a:pt x="0" y="130695"/>
                  </a:lnTo>
                  <a:lnTo>
                    <a:pt x="16332" y="130695"/>
                  </a:lnTo>
                  <a:lnTo>
                    <a:pt x="16332" y="114363"/>
                  </a:lnTo>
                  <a:close/>
                </a:path>
                <a:path w="33019" h="375920">
                  <a:moveTo>
                    <a:pt x="32664" y="163372"/>
                  </a:moveTo>
                  <a:lnTo>
                    <a:pt x="16332" y="163372"/>
                  </a:lnTo>
                  <a:lnTo>
                    <a:pt x="16332" y="179705"/>
                  </a:lnTo>
                  <a:lnTo>
                    <a:pt x="32664" y="179705"/>
                  </a:lnTo>
                  <a:lnTo>
                    <a:pt x="32664" y="163372"/>
                  </a:lnTo>
                  <a:close/>
                </a:path>
                <a:path w="33019" h="375920">
                  <a:moveTo>
                    <a:pt x="32664" y="0"/>
                  </a:moveTo>
                  <a:lnTo>
                    <a:pt x="16332" y="0"/>
                  </a:lnTo>
                  <a:lnTo>
                    <a:pt x="16332" y="16332"/>
                  </a:lnTo>
                  <a:lnTo>
                    <a:pt x="16332" y="98018"/>
                  </a:lnTo>
                  <a:lnTo>
                    <a:pt x="32664" y="98018"/>
                  </a:lnTo>
                  <a:lnTo>
                    <a:pt x="32664" y="16344"/>
                  </a:lnTo>
                  <a:lnTo>
                    <a:pt x="32664" y="0"/>
                  </a:lnTo>
                  <a:close/>
                </a:path>
              </a:pathLst>
            </a:custGeom>
            <a:solidFill>
              <a:srgbClr val="2A20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96581" y="9857321"/>
              <a:ext cx="0" cy="294640"/>
            </a:xfrm>
            <a:custGeom>
              <a:avLst/>
              <a:gdLst/>
              <a:ahLst/>
              <a:cxnLst/>
              <a:rect l="l" t="t" r="r" b="b"/>
              <a:pathLst>
                <a:path h="294640">
                  <a:moveTo>
                    <a:pt x="0" y="0"/>
                  </a:moveTo>
                  <a:lnTo>
                    <a:pt x="0" y="294081"/>
                  </a:lnTo>
                </a:path>
              </a:pathLst>
            </a:custGeom>
            <a:ln w="16332">
              <a:solidFill>
                <a:srgbClr val="2A2019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04748" y="9612262"/>
              <a:ext cx="114935" cy="539750"/>
            </a:xfrm>
            <a:custGeom>
              <a:avLst/>
              <a:gdLst/>
              <a:ahLst/>
              <a:cxnLst/>
              <a:rect l="l" t="t" r="r" b="b"/>
              <a:pathLst>
                <a:path w="114934" h="539750">
                  <a:moveTo>
                    <a:pt x="16332" y="506463"/>
                  </a:moveTo>
                  <a:lnTo>
                    <a:pt x="0" y="506463"/>
                  </a:lnTo>
                  <a:lnTo>
                    <a:pt x="0" y="522795"/>
                  </a:lnTo>
                  <a:lnTo>
                    <a:pt x="16332" y="522795"/>
                  </a:lnTo>
                  <a:lnTo>
                    <a:pt x="16332" y="506463"/>
                  </a:lnTo>
                  <a:close/>
                </a:path>
                <a:path w="114934" h="539750">
                  <a:moveTo>
                    <a:pt x="16332" y="424776"/>
                  </a:moveTo>
                  <a:lnTo>
                    <a:pt x="0" y="424776"/>
                  </a:lnTo>
                  <a:lnTo>
                    <a:pt x="0" y="441109"/>
                  </a:lnTo>
                  <a:lnTo>
                    <a:pt x="16332" y="441109"/>
                  </a:lnTo>
                  <a:lnTo>
                    <a:pt x="16332" y="424776"/>
                  </a:lnTo>
                  <a:close/>
                </a:path>
                <a:path w="114934" h="539750">
                  <a:moveTo>
                    <a:pt x="16332" y="343090"/>
                  </a:moveTo>
                  <a:lnTo>
                    <a:pt x="0" y="343090"/>
                  </a:lnTo>
                  <a:lnTo>
                    <a:pt x="0" y="359422"/>
                  </a:lnTo>
                  <a:lnTo>
                    <a:pt x="16332" y="359422"/>
                  </a:lnTo>
                  <a:lnTo>
                    <a:pt x="16332" y="343090"/>
                  </a:lnTo>
                  <a:close/>
                </a:path>
                <a:path w="114934" h="539750">
                  <a:moveTo>
                    <a:pt x="16332" y="294081"/>
                  </a:moveTo>
                  <a:lnTo>
                    <a:pt x="0" y="294081"/>
                  </a:lnTo>
                  <a:lnTo>
                    <a:pt x="0" y="326758"/>
                  </a:lnTo>
                  <a:lnTo>
                    <a:pt x="16332" y="326758"/>
                  </a:lnTo>
                  <a:lnTo>
                    <a:pt x="16332" y="294081"/>
                  </a:lnTo>
                  <a:close/>
                </a:path>
                <a:path w="114934" h="539750">
                  <a:moveTo>
                    <a:pt x="16332" y="228727"/>
                  </a:moveTo>
                  <a:lnTo>
                    <a:pt x="0" y="228727"/>
                  </a:lnTo>
                  <a:lnTo>
                    <a:pt x="0" y="277736"/>
                  </a:lnTo>
                  <a:lnTo>
                    <a:pt x="16332" y="277736"/>
                  </a:lnTo>
                  <a:lnTo>
                    <a:pt x="16332" y="228727"/>
                  </a:lnTo>
                  <a:close/>
                </a:path>
                <a:path w="114934" h="539750">
                  <a:moveTo>
                    <a:pt x="16332" y="196049"/>
                  </a:moveTo>
                  <a:lnTo>
                    <a:pt x="0" y="196049"/>
                  </a:lnTo>
                  <a:lnTo>
                    <a:pt x="0" y="212382"/>
                  </a:lnTo>
                  <a:lnTo>
                    <a:pt x="16332" y="212382"/>
                  </a:lnTo>
                  <a:lnTo>
                    <a:pt x="16332" y="196049"/>
                  </a:lnTo>
                  <a:close/>
                </a:path>
                <a:path w="114934" h="539750">
                  <a:moveTo>
                    <a:pt x="16332" y="163372"/>
                  </a:moveTo>
                  <a:lnTo>
                    <a:pt x="0" y="163372"/>
                  </a:lnTo>
                  <a:lnTo>
                    <a:pt x="0" y="179705"/>
                  </a:lnTo>
                  <a:lnTo>
                    <a:pt x="16332" y="179705"/>
                  </a:lnTo>
                  <a:lnTo>
                    <a:pt x="16332" y="163372"/>
                  </a:lnTo>
                  <a:close/>
                </a:path>
                <a:path w="114934" h="539750">
                  <a:moveTo>
                    <a:pt x="16332" y="114363"/>
                  </a:moveTo>
                  <a:lnTo>
                    <a:pt x="0" y="114363"/>
                  </a:lnTo>
                  <a:lnTo>
                    <a:pt x="0" y="130695"/>
                  </a:lnTo>
                  <a:lnTo>
                    <a:pt x="16332" y="130695"/>
                  </a:lnTo>
                  <a:lnTo>
                    <a:pt x="16332" y="114363"/>
                  </a:lnTo>
                  <a:close/>
                </a:path>
                <a:path w="114934" h="539750">
                  <a:moveTo>
                    <a:pt x="16332" y="81686"/>
                  </a:moveTo>
                  <a:lnTo>
                    <a:pt x="0" y="81686"/>
                  </a:lnTo>
                  <a:lnTo>
                    <a:pt x="0" y="98018"/>
                  </a:lnTo>
                  <a:lnTo>
                    <a:pt x="16332" y="98018"/>
                  </a:lnTo>
                  <a:lnTo>
                    <a:pt x="16332" y="81686"/>
                  </a:lnTo>
                  <a:close/>
                </a:path>
                <a:path w="114934" h="539750">
                  <a:moveTo>
                    <a:pt x="16332" y="32677"/>
                  </a:moveTo>
                  <a:lnTo>
                    <a:pt x="0" y="32677"/>
                  </a:lnTo>
                  <a:lnTo>
                    <a:pt x="0" y="49022"/>
                  </a:lnTo>
                  <a:lnTo>
                    <a:pt x="16332" y="49022"/>
                  </a:lnTo>
                  <a:lnTo>
                    <a:pt x="16332" y="32677"/>
                  </a:lnTo>
                  <a:close/>
                </a:path>
                <a:path w="114934" h="539750">
                  <a:moveTo>
                    <a:pt x="16332" y="0"/>
                  </a:moveTo>
                  <a:lnTo>
                    <a:pt x="0" y="0"/>
                  </a:lnTo>
                  <a:lnTo>
                    <a:pt x="0" y="16332"/>
                  </a:lnTo>
                  <a:lnTo>
                    <a:pt x="16332" y="16332"/>
                  </a:lnTo>
                  <a:lnTo>
                    <a:pt x="16332" y="0"/>
                  </a:lnTo>
                  <a:close/>
                </a:path>
                <a:path w="114934" h="539750">
                  <a:moveTo>
                    <a:pt x="32677" y="490131"/>
                  </a:moveTo>
                  <a:lnTo>
                    <a:pt x="16344" y="490131"/>
                  </a:lnTo>
                  <a:lnTo>
                    <a:pt x="16344" y="506476"/>
                  </a:lnTo>
                  <a:lnTo>
                    <a:pt x="32677" y="506476"/>
                  </a:lnTo>
                  <a:lnTo>
                    <a:pt x="32677" y="490131"/>
                  </a:lnTo>
                  <a:close/>
                </a:path>
                <a:path w="114934" h="539750">
                  <a:moveTo>
                    <a:pt x="32677" y="359422"/>
                  </a:moveTo>
                  <a:lnTo>
                    <a:pt x="16344" y="359422"/>
                  </a:lnTo>
                  <a:lnTo>
                    <a:pt x="16344" y="392099"/>
                  </a:lnTo>
                  <a:lnTo>
                    <a:pt x="32677" y="392099"/>
                  </a:lnTo>
                  <a:lnTo>
                    <a:pt x="32677" y="359422"/>
                  </a:lnTo>
                  <a:close/>
                </a:path>
                <a:path w="114934" h="539750">
                  <a:moveTo>
                    <a:pt x="32677" y="65354"/>
                  </a:moveTo>
                  <a:lnTo>
                    <a:pt x="16344" y="65354"/>
                  </a:lnTo>
                  <a:lnTo>
                    <a:pt x="16344" y="114363"/>
                  </a:lnTo>
                  <a:lnTo>
                    <a:pt x="32677" y="114363"/>
                  </a:lnTo>
                  <a:lnTo>
                    <a:pt x="32677" y="65354"/>
                  </a:lnTo>
                  <a:close/>
                </a:path>
                <a:path w="114934" h="539750">
                  <a:moveTo>
                    <a:pt x="49009" y="457454"/>
                  </a:moveTo>
                  <a:lnTo>
                    <a:pt x="32677" y="457454"/>
                  </a:lnTo>
                  <a:lnTo>
                    <a:pt x="32677" y="473786"/>
                  </a:lnTo>
                  <a:lnTo>
                    <a:pt x="49009" y="473786"/>
                  </a:lnTo>
                  <a:lnTo>
                    <a:pt x="49009" y="457454"/>
                  </a:lnTo>
                  <a:close/>
                </a:path>
                <a:path w="114934" h="539750">
                  <a:moveTo>
                    <a:pt x="49009" y="392099"/>
                  </a:moveTo>
                  <a:lnTo>
                    <a:pt x="32677" y="392099"/>
                  </a:lnTo>
                  <a:lnTo>
                    <a:pt x="32677" y="408444"/>
                  </a:lnTo>
                  <a:lnTo>
                    <a:pt x="16344" y="408444"/>
                  </a:lnTo>
                  <a:lnTo>
                    <a:pt x="16344" y="424776"/>
                  </a:lnTo>
                  <a:lnTo>
                    <a:pt x="16344" y="441109"/>
                  </a:lnTo>
                  <a:lnTo>
                    <a:pt x="32677" y="441109"/>
                  </a:lnTo>
                  <a:lnTo>
                    <a:pt x="49009" y="441109"/>
                  </a:lnTo>
                  <a:lnTo>
                    <a:pt x="49009" y="424776"/>
                  </a:lnTo>
                  <a:lnTo>
                    <a:pt x="49009" y="392099"/>
                  </a:lnTo>
                  <a:close/>
                </a:path>
                <a:path w="114934" h="539750">
                  <a:moveTo>
                    <a:pt x="49009" y="310413"/>
                  </a:moveTo>
                  <a:lnTo>
                    <a:pt x="32677" y="310413"/>
                  </a:lnTo>
                  <a:lnTo>
                    <a:pt x="16344" y="310413"/>
                  </a:lnTo>
                  <a:lnTo>
                    <a:pt x="16344" y="343090"/>
                  </a:lnTo>
                  <a:lnTo>
                    <a:pt x="32677" y="343090"/>
                  </a:lnTo>
                  <a:lnTo>
                    <a:pt x="32677" y="326758"/>
                  </a:lnTo>
                  <a:lnTo>
                    <a:pt x="49009" y="326758"/>
                  </a:lnTo>
                  <a:lnTo>
                    <a:pt x="49009" y="310413"/>
                  </a:lnTo>
                  <a:close/>
                </a:path>
                <a:path w="114934" h="539750">
                  <a:moveTo>
                    <a:pt x="49009" y="261404"/>
                  </a:moveTo>
                  <a:lnTo>
                    <a:pt x="32677" y="261404"/>
                  </a:lnTo>
                  <a:lnTo>
                    <a:pt x="16344" y="261404"/>
                  </a:lnTo>
                  <a:lnTo>
                    <a:pt x="16344" y="294081"/>
                  </a:lnTo>
                  <a:lnTo>
                    <a:pt x="32677" y="294081"/>
                  </a:lnTo>
                  <a:lnTo>
                    <a:pt x="49009" y="294081"/>
                  </a:lnTo>
                  <a:lnTo>
                    <a:pt x="49009" y="261404"/>
                  </a:lnTo>
                  <a:close/>
                </a:path>
                <a:path w="114934" h="539750">
                  <a:moveTo>
                    <a:pt x="49009" y="196049"/>
                  </a:moveTo>
                  <a:lnTo>
                    <a:pt x="32677" y="196049"/>
                  </a:lnTo>
                  <a:lnTo>
                    <a:pt x="32677" y="179717"/>
                  </a:lnTo>
                  <a:lnTo>
                    <a:pt x="16344" y="179717"/>
                  </a:lnTo>
                  <a:lnTo>
                    <a:pt x="16344" y="228727"/>
                  </a:lnTo>
                  <a:lnTo>
                    <a:pt x="32677" y="228727"/>
                  </a:lnTo>
                  <a:lnTo>
                    <a:pt x="49009" y="228727"/>
                  </a:lnTo>
                  <a:lnTo>
                    <a:pt x="49009" y="196049"/>
                  </a:lnTo>
                  <a:close/>
                </a:path>
                <a:path w="114934" h="539750">
                  <a:moveTo>
                    <a:pt x="49009" y="114363"/>
                  </a:moveTo>
                  <a:lnTo>
                    <a:pt x="32677" y="114363"/>
                  </a:lnTo>
                  <a:lnTo>
                    <a:pt x="32677" y="130695"/>
                  </a:lnTo>
                  <a:lnTo>
                    <a:pt x="16344" y="130695"/>
                  </a:lnTo>
                  <a:lnTo>
                    <a:pt x="16344" y="163372"/>
                  </a:lnTo>
                  <a:lnTo>
                    <a:pt x="32677" y="163372"/>
                  </a:lnTo>
                  <a:lnTo>
                    <a:pt x="49009" y="163372"/>
                  </a:lnTo>
                  <a:lnTo>
                    <a:pt x="49009" y="114363"/>
                  </a:lnTo>
                  <a:close/>
                </a:path>
                <a:path w="114934" h="539750">
                  <a:moveTo>
                    <a:pt x="49009" y="49009"/>
                  </a:moveTo>
                  <a:lnTo>
                    <a:pt x="32677" y="49009"/>
                  </a:lnTo>
                  <a:lnTo>
                    <a:pt x="32677" y="65341"/>
                  </a:lnTo>
                  <a:lnTo>
                    <a:pt x="49009" y="65341"/>
                  </a:lnTo>
                  <a:lnTo>
                    <a:pt x="49009" y="49009"/>
                  </a:lnTo>
                  <a:close/>
                </a:path>
                <a:path w="114934" h="539750">
                  <a:moveTo>
                    <a:pt x="65354" y="326745"/>
                  </a:moveTo>
                  <a:lnTo>
                    <a:pt x="49022" y="326745"/>
                  </a:lnTo>
                  <a:lnTo>
                    <a:pt x="49022" y="359422"/>
                  </a:lnTo>
                  <a:lnTo>
                    <a:pt x="65354" y="359422"/>
                  </a:lnTo>
                  <a:lnTo>
                    <a:pt x="65354" y="326745"/>
                  </a:lnTo>
                  <a:close/>
                </a:path>
                <a:path w="114934" h="539750">
                  <a:moveTo>
                    <a:pt x="65354" y="228727"/>
                  </a:moveTo>
                  <a:lnTo>
                    <a:pt x="49022" y="228727"/>
                  </a:lnTo>
                  <a:lnTo>
                    <a:pt x="49022" y="245059"/>
                  </a:lnTo>
                  <a:lnTo>
                    <a:pt x="65354" y="245059"/>
                  </a:lnTo>
                  <a:lnTo>
                    <a:pt x="65354" y="228727"/>
                  </a:lnTo>
                  <a:close/>
                </a:path>
                <a:path w="114934" h="539750">
                  <a:moveTo>
                    <a:pt x="65354" y="196049"/>
                  </a:moveTo>
                  <a:lnTo>
                    <a:pt x="49022" y="196049"/>
                  </a:lnTo>
                  <a:lnTo>
                    <a:pt x="49022" y="212382"/>
                  </a:lnTo>
                  <a:lnTo>
                    <a:pt x="65354" y="212382"/>
                  </a:lnTo>
                  <a:lnTo>
                    <a:pt x="65354" y="196049"/>
                  </a:lnTo>
                  <a:close/>
                </a:path>
                <a:path w="114934" h="539750">
                  <a:moveTo>
                    <a:pt x="65354" y="98018"/>
                  </a:moveTo>
                  <a:lnTo>
                    <a:pt x="49022" y="98018"/>
                  </a:lnTo>
                  <a:lnTo>
                    <a:pt x="49022" y="130695"/>
                  </a:lnTo>
                  <a:lnTo>
                    <a:pt x="65354" y="130695"/>
                  </a:lnTo>
                  <a:lnTo>
                    <a:pt x="65354" y="98018"/>
                  </a:lnTo>
                  <a:close/>
                </a:path>
                <a:path w="114934" h="539750">
                  <a:moveTo>
                    <a:pt x="65354" y="32677"/>
                  </a:moveTo>
                  <a:lnTo>
                    <a:pt x="49022" y="32677"/>
                  </a:lnTo>
                  <a:lnTo>
                    <a:pt x="49022" y="49009"/>
                  </a:lnTo>
                  <a:lnTo>
                    <a:pt x="49022" y="81686"/>
                  </a:lnTo>
                  <a:lnTo>
                    <a:pt x="65354" y="81686"/>
                  </a:lnTo>
                  <a:lnTo>
                    <a:pt x="65354" y="49022"/>
                  </a:lnTo>
                  <a:lnTo>
                    <a:pt x="65354" y="32677"/>
                  </a:lnTo>
                  <a:close/>
                </a:path>
                <a:path w="114934" h="539750">
                  <a:moveTo>
                    <a:pt x="65366" y="0"/>
                  </a:moveTo>
                  <a:lnTo>
                    <a:pt x="49022" y="0"/>
                  </a:lnTo>
                  <a:lnTo>
                    <a:pt x="32689" y="0"/>
                  </a:lnTo>
                  <a:lnTo>
                    <a:pt x="16344" y="0"/>
                  </a:lnTo>
                  <a:lnTo>
                    <a:pt x="16344" y="16332"/>
                  </a:lnTo>
                  <a:lnTo>
                    <a:pt x="32689" y="16332"/>
                  </a:lnTo>
                  <a:lnTo>
                    <a:pt x="49022" y="16332"/>
                  </a:lnTo>
                  <a:lnTo>
                    <a:pt x="65366" y="16332"/>
                  </a:lnTo>
                  <a:lnTo>
                    <a:pt x="65366" y="0"/>
                  </a:lnTo>
                  <a:close/>
                </a:path>
                <a:path w="114934" h="539750">
                  <a:moveTo>
                    <a:pt x="81686" y="359422"/>
                  </a:moveTo>
                  <a:lnTo>
                    <a:pt x="65354" y="359422"/>
                  </a:lnTo>
                  <a:lnTo>
                    <a:pt x="65354" y="375767"/>
                  </a:lnTo>
                  <a:lnTo>
                    <a:pt x="49022" y="375767"/>
                  </a:lnTo>
                  <a:lnTo>
                    <a:pt x="49022" y="392112"/>
                  </a:lnTo>
                  <a:lnTo>
                    <a:pt x="65354" y="392112"/>
                  </a:lnTo>
                  <a:lnTo>
                    <a:pt x="65354" y="424776"/>
                  </a:lnTo>
                  <a:lnTo>
                    <a:pt x="49022" y="424776"/>
                  </a:lnTo>
                  <a:lnTo>
                    <a:pt x="49022" y="441109"/>
                  </a:lnTo>
                  <a:lnTo>
                    <a:pt x="65354" y="441109"/>
                  </a:lnTo>
                  <a:lnTo>
                    <a:pt x="81686" y="441109"/>
                  </a:lnTo>
                  <a:lnTo>
                    <a:pt x="81686" y="424776"/>
                  </a:lnTo>
                  <a:lnTo>
                    <a:pt x="81686" y="359422"/>
                  </a:lnTo>
                  <a:close/>
                </a:path>
                <a:path w="114934" h="539750">
                  <a:moveTo>
                    <a:pt x="81686" y="277736"/>
                  </a:moveTo>
                  <a:lnTo>
                    <a:pt x="65354" y="277736"/>
                  </a:lnTo>
                  <a:lnTo>
                    <a:pt x="65354" y="261404"/>
                  </a:lnTo>
                  <a:lnTo>
                    <a:pt x="49022" y="261404"/>
                  </a:lnTo>
                  <a:lnTo>
                    <a:pt x="49022" y="294081"/>
                  </a:lnTo>
                  <a:lnTo>
                    <a:pt x="65354" y="294081"/>
                  </a:lnTo>
                  <a:lnTo>
                    <a:pt x="81686" y="294068"/>
                  </a:lnTo>
                  <a:lnTo>
                    <a:pt x="81686" y="277736"/>
                  </a:lnTo>
                  <a:close/>
                </a:path>
                <a:path w="114934" h="539750">
                  <a:moveTo>
                    <a:pt x="81686" y="130695"/>
                  </a:moveTo>
                  <a:lnTo>
                    <a:pt x="65354" y="130695"/>
                  </a:lnTo>
                  <a:lnTo>
                    <a:pt x="65354" y="147040"/>
                  </a:lnTo>
                  <a:lnTo>
                    <a:pt x="49022" y="147040"/>
                  </a:lnTo>
                  <a:lnTo>
                    <a:pt x="49022" y="163372"/>
                  </a:lnTo>
                  <a:lnTo>
                    <a:pt x="65354" y="163372"/>
                  </a:lnTo>
                  <a:lnTo>
                    <a:pt x="65354" y="196049"/>
                  </a:lnTo>
                  <a:lnTo>
                    <a:pt x="81686" y="196049"/>
                  </a:lnTo>
                  <a:lnTo>
                    <a:pt x="81686" y="130695"/>
                  </a:lnTo>
                  <a:close/>
                </a:path>
                <a:path w="114934" h="539750">
                  <a:moveTo>
                    <a:pt x="98031" y="490131"/>
                  </a:moveTo>
                  <a:lnTo>
                    <a:pt x="81699" y="490131"/>
                  </a:lnTo>
                  <a:lnTo>
                    <a:pt x="81699" y="506463"/>
                  </a:lnTo>
                  <a:lnTo>
                    <a:pt x="81686" y="457454"/>
                  </a:lnTo>
                  <a:lnTo>
                    <a:pt x="65354" y="457454"/>
                  </a:lnTo>
                  <a:lnTo>
                    <a:pt x="49022" y="457454"/>
                  </a:lnTo>
                  <a:lnTo>
                    <a:pt x="49022" y="473786"/>
                  </a:lnTo>
                  <a:lnTo>
                    <a:pt x="65354" y="473786"/>
                  </a:lnTo>
                  <a:lnTo>
                    <a:pt x="65354" y="490131"/>
                  </a:lnTo>
                  <a:lnTo>
                    <a:pt x="49022" y="490131"/>
                  </a:lnTo>
                  <a:lnTo>
                    <a:pt x="49022" y="506463"/>
                  </a:lnTo>
                  <a:lnTo>
                    <a:pt x="49022" y="522795"/>
                  </a:lnTo>
                  <a:lnTo>
                    <a:pt x="32689" y="522795"/>
                  </a:lnTo>
                  <a:lnTo>
                    <a:pt x="32689" y="539140"/>
                  </a:lnTo>
                  <a:lnTo>
                    <a:pt x="49022" y="539140"/>
                  </a:lnTo>
                  <a:lnTo>
                    <a:pt x="65366" y="539140"/>
                  </a:lnTo>
                  <a:lnTo>
                    <a:pt x="81699" y="539140"/>
                  </a:lnTo>
                  <a:lnTo>
                    <a:pt x="98031" y="539140"/>
                  </a:lnTo>
                  <a:lnTo>
                    <a:pt x="98031" y="522795"/>
                  </a:lnTo>
                  <a:lnTo>
                    <a:pt x="81699" y="522795"/>
                  </a:lnTo>
                  <a:lnTo>
                    <a:pt x="81699" y="506476"/>
                  </a:lnTo>
                  <a:lnTo>
                    <a:pt x="98031" y="506476"/>
                  </a:lnTo>
                  <a:lnTo>
                    <a:pt x="98031" y="490131"/>
                  </a:lnTo>
                  <a:close/>
                </a:path>
                <a:path w="114934" h="539750">
                  <a:moveTo>
                    <a:pt x="98031" y="245059"/>
                  </a:moveTo>
                  <a:lnTo>
                    <a:pt x="81699" y="245059"/>
                  </a:lnTo>
                  <a:lnTo>
                    <a:pt x="81699" y="261391"/>
                  </a:lnTo>
                  <a:lnTo>
                    <a:pt x="98031" y="261391"/>
                  </a:lnTo>
                  <a:lnTo>
                    <a:pt x="98031" y="245059"/>
                  </a:lnTo>
                  <a:close/>
                </a:path>
                <a:path w="114934" h="539750">
                  <a:moveTo>
                    <a:pt x="98031" y="196049"/>
                  </a:moveTo>
                  <a:lnTo>
                    <a:pt x="81699" y="196049"/>
                  </a:lnTo>
                  <a:lnTo>
                    <a:pt x="81699" y="212382"/>
                  </a:lnTo>
                  <a:lnTo>
                    <a:pt x="98031" y="212382"/>
                  </a:lnTo>
                  <a:lnTo>
                    <a:pt x="98031" y="196049"/>
                  </a:lnTo>
                  <a:close/>
                </a:path>
                <a:path w="114934" h="539750">
                  <a:moveTo>
                    <a:pt x="98031" y="32677"/>
                  </a:moveTo>
                  <a:lnTo>
                    <a:pt x="81699" y="32677"/>
                  </a:lnTo>
                  <a:lnTo>
                    <a:pt x="81699" y="49022"/>
                  </a:lnTo>
                  <a:lnTo>
                    <a:pt x="98031" y="49022"/>
                  </a:lnTo>
                  <a:lnTo>
                    <a:pt x="98031" y="32677"/>
                  </a:lnTo>
                  <a:close/>
                </a:path>
                <a:path w="114934" h="539750">
                  <a:moveTo>
                    <a:pt x="114363" y="424776"/>
                  </a:moveTo>
                  <a:lnTo>
                    <a:pt x="98031" y="424776"/>
                  </a:lnTo>
                  <a:lnTo>
                    <a:pt x="98031" y="408444"/>
                  </a:lnTo>
                  <a:lnTo>
                    <a:pt x="81699" y="408444"/>
                  </a:lnTo>
                  <a:lnTo>
                    <a:pt x="81699" y="424776"/>
                  </a:lnTo>
                  <a:lnTo>
                    <a:pt x="81699" y="473786"/>
                  </a:lnTo>
                  <a:lnTo>
                    <a:pt x="98031" y="473786"/>
                  </a:lnTo>
                  <a:lnTo>
                    <a:pt x="114363" y="473786"/>
                  </a:lnTo>
                  <a:lnTo>
                    <a:pt x="114363" y="457454"/>
                  </a:lnTo>
                  <a:lnTo>
                    <a:pt x="98031" y="457454"/>
                  </a:lnTo>
                  <a:lnTo>
                    <a:pt x="98031" y="441109"/>
                  </a:lnTo>
                  <a:lnTo>
                    <a:pt x="114363" y="441109"/>
                  </a:lnTo>
                  <a:lnTo>
                    <a:pt x="114363" y="424776"/>
                  </a:lnTo>
                  <a:close/>
                </a:path>
                <a:path w="114934" h="539750">
                  <a:moveTo>
                    <a:pt x="114363" y="392099"/>
                  </a:moveTo>
                  <a:lnTo>
                    <a:pt x="98031" y="392099"/>
                  </a:lnTo>
                  <a:lnTo>
                    <a:pt x="98031" y="408432"/>
                  </a:lnTo>
                  <a:lnTo>
                    <a:pt x="114363" y="408432"/>
                  </a:lnTo>
                  <a:lnTo>
                    <a:pt x="114363" y="392099"/>
                  </a:lnTo>
                  <a:close/>
                </a:path>
                <a:path w="114934" h="539750">
                  <a:moveTo>
                    <a:pt x="114363" y="359422"/>
                  </a:moveTo>
                  <a:lnTo>
                    <a:pt x="98031" y="359422"/>
                  </a:lnTo>
                  <a:lnTo>
                    <a:pt x="81699" y="359422"/>
                  </a:lnTo>
                  <a:lnTo>
                    <a:pt x="81699" y="375754"/>
                  </a:lnTo>
                  <a:lnTo>
                    <a:pt x="98031" y="375754"/>
                  </a:lnTo>
                  <a:lnTo>
                    <a:pt x="114363" y="375754"/>
                  </a:lnTo>
                  <a:lnTo>
                    <a:pt x="114363" y="359422"/>
                  </a:lnTo>
                  <a:close/>
                </a:path>
                <a:path w="114934" h="539750">
                  <a:moveTo>
                    <a:pt x="114363" y="294081"/>
                  </a:moveTo>
                  <a:lnTo>
                    <a:pt x="98031" y="294081"/>
                  </a:lnTo>
                  <a:lnTo>
                    <a:pt x="81699" y="294081"/>
                  </a:lnTo>
                  <a:lnTo>
                    <a:pt x="81699" y="326758"/>
                  </a:lnTo>
                  <a:lnTo>
                    <a:pt x="98031" y="326758"/>
                  </a:lnTo>
                  <a:lnTo>
                    <a:pt x="98031" y="310413"/>
                  </a:lnTo>
                  <a:lnTo>
                    <a:pt x="114363" y="310413"/>
                  </a:lnTo>
                  <a:lnTo>
                    <a:pt x="114363" y="294081"/>
                  </a:lnTo>
                  <a:close/>
                </a:path>
                <a:path w="114934" h="539750">
                  <a:moveTo>
                    <a:pt x="114363" y="212382"/>
                  </a:moveTo>
                  <a:lnTo>
                    <a:pt x="98031" y="212382"/>
                  </a:lnTo>
                  <a:lnTo>
                    <a:pt x="98031" y="245059"/>
                  </a:lnTo>
                  <a:lnTo>
                    <a:pt x="114363" y="245059"/>
                  </a:lnTo>
                  <a:lnTo>
                    <a:pt x="114363" y="212382"/>
                  </a:lnTo>
                  <a:close/>
                </a:path>
                <a:path w="114934" h="539750">
                  <a:moveTo>
                    <a:pt x="114363" y="163372"/>
                  </a:moveTo>
                  <a:lnTo>
                    <a:pt x="98031" y="163372"/>
                  </a:lnTo>
                  <a:lnTo>
                    <a:pt x="81699" y="163372"/>
                  </a:lnTo>
                  <a:lnTo>
                    <a:pt x="81699" y="179705"/>
                  </a:lnTo>
                  <a:lnTo>
                    <a:pt x="98031" y="179705"/>
                  </a:lnTo>
                  <a:lnTo>
                    <a:pt x="98031" y="196049"/>
                  </a:lnTo>
                  <a:lnTo>
                    <a:pt x="114363" y="196049"/>
                  </a:lnTo>
                  <a:lnTo>
                    <a:pt x="114363" y="163372"/>
                  </a:lnTo>
                  <a:close/>
                </a:path>
                <a:path w="114934" h="539750">
                  <a:moveTo>
                    <a:pt x="114363" y="65354"/>
                  </a:moveTo>
                  <a:lnTo>
                    <a:pt x="98031" y="65354"/>
                  </a:lnTo>
                  <a:lnTo>
                    <a:pt x="81699" y="65354"/>
                  </a:lnTo>
                  <a:lnTo>
                    <a:pt x="81699" y="147040"/>
                  </a:lnTo>
                  <a:lnTo>
                    <a:pt x="98031" y="147040"/>
                  </a:lnTo>
                  <a:lnTo>
                    <a:pt x="98031" y="81686"/>
                  </a:lnTo>
                  <a:lnTo>
                    <a:pt x="114363" y="81686"/>
                  </a:lnTo>
                  <a:lnTo>
                    <a:pt x="114363" y="65354"/>
                  </a:lnTo>
                  <a:close/>
                </a:path>
                <a:path w="114934" h="539750">
                  <a:moveTo>
                    <a:pt x="114363" y="16332"/>
                  </a:moveTo>
                  <a:lnTo>
                    <a:pt x="98031" y="16332"/>
                  </a:lnTo>
                  <a:lnTo>
                    <a:pt x="98031" y="32664"/>
                  </a:lnTo>
                  <a:lnTo>
                    <a:pt x="114363" y="32664"/>
                  </a:lnTo>
                  <a:lnTo>
                    <a:pt x="114363" y="16332"/>
                  </a:lnTo>
                  <a:close/>
                </a:path>
              </a:pathLst>
            </a:custGeom>
            <a:solidFill>
              <a:srgbClr val="2A20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02779" y="9612262"/>
              <a:ext cx="130810" cy="539750"/>
            </a:xfrm>
            <a:custGeom>
              <a:avLst/>
              <a:gdLst/>
              <a:ahLst/>
              <a:cxnLst/>
              <a:rect l="l" t="t" r="r" b="b"/>
              <a:pathLst>
                <a:path w="130809" h="539750">
                  <a:moveTo>
                    <a:pt x="32664" y="457454"/>
                  </a:moveTo>
                  <a:lnTo>
                    <a:pt x="16332" y="457454"/>
                  </a:lnTo>
                  <a:lnTo>
                    <a:pt x="0" y="457454"/>
                  </a:lnTo>
                  <a:lnTo>
                    <a:pt x="0" y="473786"/>
                  </a:lnTo>
                  <a:lnTo>
                    <a:pt x="16332" y="473786"/>
                  </a:lnTo>
                  <a:lnTo>
                    <a:pt x="16332" y="490131"/>
                  </a:lnTo>
                  <a:lnTo>
                    <a:pt x="0" y="490131"/>
                  </a:lnTo>
                  <a:lnTo>
                    <a:pt x="0" y="506463"/>
                  </a:lnTo>
                  <a:lnTo>
                    <a:pt x="0" y="522795"/>
                  </a:lnTo>
                  <a:lnTo>
                    <a:pt x="16332" y="522795"/>
                  </a:lnTo>
                  <a:lnTo>
                    <a:pt x="32664" y="522795"/>
                  </a:lnTo>
                  <a:lnTo>
                    <a:pt x="32664" y="506463"/>
                  </a:lnTo>
                  <a:lnTo>
                    <a:pt x="32664" y="457454"/>
                  </a:lnTo>
                  <a:close/>
                </a:path>
                <a:path w="130809" h="539750">
                  <a:moveTo>
                    <a:pt x="32664" y="408444"/>
                  </a:moveTo>
                  <a:lnTo>
                    <a:pt x="16332" y="408444"/>
                  </a:lnTo>
                  <a:lnTo>
                    <a:pt x="16332" y="424776"/>
                  </a:lnTo>
                  <a:lnTo>
                    <a:pt x="16332" y="441109"/>
                  </a:lnTo>
                  <a:lnTo>
                    <a:pt x="32664" y="441109"/>
                  </a:lnTo>
                  <a:lnTo>
                    <a:pt x="32664" y="424776"/>
                  </a:lnTo>
                  <a:lnTo>
                    <a:pt x="32664" y="408444"/>
                  </a:lnTo>
                  <a:close/>
                </a:path>
                <a:path w="130809" h="539750">
                  <a:moveTo>
                    <a:pt x="32664" y="359422"/>
                  </a:moveTo>
                  <a:lnTo>
                    <a:pt x="16332" y="359422"/>
                  </a:lnTo>
                  <a:lnTo>
                    <a:pt x="16332" y="375754"/>
                  </a:lnTo>
                  <a:lnTo>
                    <a:pt x="32664" y="375754"/>
                  </a:lnTo>
                  <a:lnTo>
                    <a:pt x="32664" y="359422"/>
                  </a:lnTo>
                  <a:close/>
                </a:path>
                <a:path w="130809" h="539750">
                  <a:moveTo>
                    <a:pt x="32664" y="277736"/>
                  </a:moveTo>
                  <a:lnTo>
                    <a:pt x="16332" y="277736"/>
                  </a:lnTo>
                  <a:lnTo>
                    <a:pt x="16332" y="326745"/>
                  </a:lnTo>
                  <a:lnTo>
                    <a:pt x="32664" y="326745"/>
                  </a:lnTo>
                  <a:lnTo>
                    <a:pt x="32664" y="277736"/>
                  </a:lnTo>
                  <a:close/>
                </a:path>
                <a:path w="130809" h="539750">
                  <a:moveTo>
                    <a:pt x="32664" y="228727"/>
                  </a:moveTo>
                  <a:lnTo>
                    <a:pt x="16332" y="228727"/>
                  </a:lnTo>
                  <a:lnTo>
                    <a:pt x="16332" y="261404"/>
                  </a:lnTo>
                  <a:lnTo>
                    <a:pt x="32664" y="261404"/>
                  </a:lnTo>
                  <a:lnTo>
                    <a:pt x="32664" y="228727"/>
                  </a:lnTo>
                  <a:close/>
                </a:path>
                <a:path w="130809" h="539750">
                  <a:moveTo>
                    <a:pt x="32664" y="163372"/>
                  </a:moveTo>
                  <a:lnTo>
                    <a:pt x="16332" y="163372"/>
                  </a:lnTo>
                  <a:lnTo>
                    <a:pt x="16332" y="196049"/>
                  </a:lnTo>
                  <a:lnTo>
                    <a:pt x="32664" y="196049"/>
                  </a:lnTo>
                  <a:lnTo>
                    <a:pt x="32664" y="163372"/>
                  </a:lnTo>
                  <a:close/>
                </a:path>
                <a:path w="130809" h="539750">
                  <a:moveTo>
                    <a:pt x="32664" y="98018"/>
                  </a:moveTo>
                  <a:lnTo>
                    <a:pt x="16332" y="98018"/>
                  </a:lnTo>
                  <a:lnTo>
                    <a:pt x="16332" y="130695"/>
                  </a:lnTo>
                  <a:lnTo>
                    <a:pt x="32664" y="130695"/>
                  </a:lnTo>
                  <a:lnTo>
                    <a:pt x="32664" y="98018"/>
                  </a:lnTo>
                  <a:close/>
                </a:path>
                <a:path w="130809" h="539750">
                  <a:moveTo>
                    <a:pt x="32664" y="65354"/>
                  </a:moveTo>
                  <a:lnTo>
                    <a:pt x="16332" y="65354"/>
                  </a:lnTo>
                  <a:lnTo>
                    <a:pt x="16332" y="81686"/>
                  </a:lnTo>
                  <a:lnTo>
                    <a:pt x="32664" y="81686"/>
                  </a:lnTo>
                  <a:lnTo>
                    <a:pt x="32664" y="65354"/>
                  </a:lnTo>
                  <a:close/>
                </a:path>
                <a:path w="130809" h="539750">
                  <a:moveTo>
                    <a:pt x="49009" y="522795"/>
                  </a:moveTo>
                  <a:lnTo>
                    <a:pt x="32677" y="522795"/>
                  </a:lnTo>
                  <a:lnTo>
                    <a:pt x="32677" y="539140"/>
                  </a:lnTo>
                  <a:lnTo>
                    <a:pt x="49009" y="539140"/>
                  </a:lnTo>
                  <a:lnTo>
                    <a:pt x="49009" y="522795"/>
                  </a:lnTo>
                  <a:close/>
                </a:path>
                <a:path w="130809" h="539750">
                  <a:moveTo>
                    <a:pt x="49009" y="326745"/>
                  </a:moveTo>
                  <a:lnTo>
                    <a:pt x="32677" y="326745"/>
                  </a:lnTo>
                  <a:lnTo>
                    <a:pt x="32677" y="343077"/>
                  </a:lnTo>
                  <a:lnTo>
                    <a:pt x="49009" y="343077"/>
                  </a:lnTo>
                  <a:lnTo>
                    <a:pt x="49009" y="326745"/>
                  </a:lnTo>
                  <a:close/>
                </a:path>
                <a:path w="130809" h="539750">
                  <a:moveTo>
                    <a:pt x="49009" y="261404"/>
                  </a:moveTo>
                  <a:lnTo>
                    <a:pt x="32677" y="261404"/>
                  </a:lnTo>
                  <a:lnTo>
                    <a:pt x="32677" y="310413"/>
                  </a:lnTo>
                  <a:lnTo>
                    <a:pt x="49009" y="310413"/>
                  </a:lnTo>
                  <a:lnTo>
                    <a:pt x="49009" y="261404"/>
                  </a:lnTo>
                  <a:close/>
                </a:path>
                <a:path w="130809" h="539750">
                  <a:moveTo>
                    <a:pt x="49009" y="196049"/>
                  </a:moveTo>
                  <a:lnTo>
                    <a:pt x="32677" y="196049"/>
                  </a:lnTo>
                  <a:lnTo>
                    <a:pt x="32677" y="212382"/>
                  </a:lnTo>
                  <a:lnTo>
                    <a:pt x="49009" y="212382"/>
                  </a:lnTo>
                  <a:lnTo>
                    <a:pt x="49009" y="196049"/>
                  </a:lnTo>
                  <a:close/>
                </a:path>
                <a:path w="130809" h="539750">
                  <a:moveTo>
                    <a:pt x="65341" y="506463"/>
                  </a:moveTo>
                  <a:lnTo>
                    <a:pt x="49009" y="506463"/>
                  </a:lnTo>
                  <a:lnTo>
                    <a:pt x="49009" y="522795"/>
                  </a:lnTo>
                  <a:lnTo>
                    <a:pt x="65341" y="522795"/>
                  </a:lnTo>
                  <a:lnTo>
                    <a:pt x="65341" y="506463"/>
                  </a:lnTo>
                  <a:close/>
                </a:path>
                <a:path w="130809" h="539750">
                  <a:moveTo>
                    <a:pt x="65341" y="441109"/>
                  </a:moveTo>
                  <a:lnTo>
                    <a:pt x="49009" y="441109"/>
                  </a:lnTo>
                  <a:lnTo>
                    <a:pt x="49009" y="457454"/>
                  </a:lnTo>
                  <a:lnTo>
                    <a:pt x="32677" y="457454"/>
                  </a:lnTo>
                  <a:lnTo>
                    <a:pt x="32677" y="506463"/>
                  </a:lnTo>
                  <a:lnTo>
                    <a:pt x="49009" y="506463"/>
                  </a:lnTo>
                  <a:lnTo>
                    <a:pt x="49009" y="490131"/>
                  </a:lnTo>
                  <a:lnTo>
                    <a:pt x="65341" y="490131"/>
                  </a:lnTo>
                  <a:lnTo>
                    <a:pt x="65341" y="441109"/>
                  </a:lnTo>
                  <a:close/>
                </a:path>
                <a:path w="130809" h="539750">
                  <a:moveTo>
                    <a:pt x="65341" y="359422"/>
                  </a:moveTo>
                  <a:lnTo>
                    <a:pt x="49009" y="359422"/>
                  </a:lnTo>
                  <a:lnTo>
                    <a:pt x="32677" y="359422"/>
                  </a:lnTo>
                  <a:lnTo>
                    <a:pt x="32677" y="375754"/>
                  </a:lnTo>
                  <a:lnTo>
                    <a:pt x="49009" y="375754"/>
                  </a:lnTo>
                  <a:lnTo>
                    <a:pt x="49009" y="392099"/>
                  </a:lnTo>
                  <a:lnTo>
                    <a:pt x="32677" y="392099"/>
                  </a:lnTo>
                  <a:lnTo>
                    <a:pt x="32677" y="408432"/>
                  </a:lnTo>
                  <a:lnTo>
                    <a:pt x="49009" y="408432"/>
                  </a:lnTo>
                  <a:lnTo>
                    <a:pt x="49009" y="424776"/>
                  </a:lnTo>
                  <a:lnTo>
                    <a:pt x="65341" y="424776"/>
                  </a:lnTo>
                  <a:lnTo>
                    <a:pt x="65341" y="359422"/>
                  </a:lnTo>
                  <a:close/>
                </a:path>
                <a:path w="130809" h="539750">
                  <a:moveTo>
                    <a:pt x="65341" y="212382"/>
                  </a:moveTo>
                  <a:lnTo>
                    <a:pt x="49009" y="212382"/>
                  </a:lnTo>
                  <a:lnTo>
                    <a:pt x="49009" y="245059"/>
                  </a:lnTo>
                  <a:lnTo>
                    <a:pt x="65341" y="245059"/>
                  </a:lnTo>
                  <a:lnTo>
                    <a:pt x="65341" y="212382"/>
                  </a:lnTo>
                  <a:close/>
                </a:path>
                <a:path w="130809" h="539750">
                  <a:moveTo>
                    <a:pt x="65341" y="147040"/>
                  </a:moveTo>
                  <a:lnTo>
                    <a:pt x="49009" y="147040"/>
                  </a:lnTo>
                  <a:lnTo>
                    <a:pt x="49009" y="130695"/>
                  </a:lnTo>
                  <a:lnTo>
                    <a:pt x="32677" y="130695"/>
                  </a:lnTo>
                  <a:lnTo>
                    <a:pt x="32677" y="163372"/>
                  </a:lnTo>
                  <a:lnTo>
                    <a:pt x="49009" y="163372"/>
                  </a:lnTo>
                  <a:lnTo>
                    <a:pt x="49009" y="196049"/>
                  </a:lnTo>
                  <a:lnTo>
                    <a:pt x="65341" y="196049"/>
                  </a:lnTo>
                  <a:lnTo>
                    <a:pt x="65341" y="147040"/>
                  </a:lnTo>
                  <a:close/>
                </a:path>
                <a:path w="130809" h="539750">
                  <a:moveTo>
                    <a:pt x="65341" y="98018"/>
                  </a:moveTo>
                  <a:lnTo>
                    <a:pt x="49009" y="98018"/>
                  </a:lnTo>
                  <a:lnTo>
                    <a:pt x="49009" y="114350"/>
                  </a:lnTo>
                  <a:lnTo>
                    <a:pt x="65341" y="114350"/>
                  </a:lnTo>
                  <a:lnTo>
                    <a:pt x="65341" y="98018"/>
                  </a:lnTo>
                  <a:close/>
                </a:path>
                <a:path w="130809" h="539750">
                  <a:moveTo>
                    <a:pt x="65341" y="65354"/>
                  </a:moveTo>
                  <a:lnTo>
                    <a:pt x="49009" y="65354"/>
                  </a:lnTo>
                  <a:lnTo>
                    <a:pt x="49009" y="81686"/>
                  </a:lnTo>
                  <a:lnTo>
                    <a:pt x="65341" y="81686"/>
                  </a:lnTo>
                  <a:lnTo>
                    <a:pt x="65341" y="65354"/>
                  </a:lnTo>
                  <a:close/>
                </a:path>
                <a:path w="130809" h="539750">
                  <a:moveTo>
                    <a:pt x="81686" y="245059"/>
                  </a:moveTo>
                  <a:lnTo>
                    <a:pt x="65354" y="245059"/>
                  </a:lnTo>
                  <a:lnTo>
                    <a:pt x="65354" y="261391"/>
                  </a:lnTo>
                  <a:lnTo>
                    <a:pt x="81686" y="261391"/>
                  </a:lnTo>
                  <a:lnTo>
                    <a:pt x="81686" y="245059"/>
                  </a:lnTo>
                  <a:close/>
                </a:path>
                <a:path w="130809" h="539750">
                  <a:moveTo>
                    <a:pt x="81686" y="212382"/>
                  </a:moveTo>
                  <a:lnTo>
                    <a:pt x="65354" y="212382"/>
                  </a:lnTo>
                  <a:lnTo>
                    <a:pt x="65354" y="228714"/>
                  </a:lnTo>
                  <a:lnTo>
                    <a:pt x="81686" y="228714"/>
                  </a:lnTo>
                  <a:lnTo>
                    <a:pt x="81686" y="212382"/>
                  </a:lnTo>
                  <a:close/>
                </a:path>
                <a:path w="130809" h="539750">
                  <a:moveTo>
                    <a:pt x="98018" y="408444"/>
                  </a:moveTo>
                  <a:lnTo>
                    <a:pt x="81686" y="408444"/>
                  </a:lnTo>
                  <a:lnTo>
                    <a:pt x="65354" y="408444"/>
                  </a:lnTo>
                  <a:lnTo>
                    <a:pt x="65354" y="424776"/>
                  </a:lnTo>
                  <a:lnTo>
                    <a:pt x="81686" y="424776"/>
                  </a:lnTo>
                  <a:lnTo>
                    <a:pt x="81686" y="473786"/>
                  </a:lnTo>
                  <a:lnTo>
                    <a:pt x="65354" y="473786"/>
                  </a:lnTo>
                  <a:lnTo>
                    <a:pt x="65354" y="490118"/>
                  </a:lnTo>
                  <a:lnTo>
                    <a:pt x="81686" y="490118"/>
                  </a:lnTo>
                  <a:lnTo>
                    <a:pt x="81686" y="506463"/>
                  </a:lnTo>
                  <a:lnTo>
                    <a:pt x="65354" y="506463"/>
                  </a:lnTo>
                  <a:lnTo>
                    <a:pt x="65354" y="522795"/>
                  </a:lnTo>
                  <a:lnTo>
                    <a:pt x="81686" y="522795"/>
                  </a:lnTo>
                  <a:lnTo>
                    <a:pt x="81686" y="506476"/>
                  </a:lnTo>
                  <a:lnTo>
                    <a:pt x="98018" y="506476"/>
                  </a:lnTo>
                  <a:lnTo>
                    <a:pt x="98018" y="424776"/>
                  </a:lnTo>
                  <a:lnTo>
                    <a:pt x="98018" y="408444"/>
                  </a:lnTo>
                  <a:close/>
                </a:path>
                <a:path w="130809" h="539750">
                  <a:moveTo>
                    <a:pt x="98018" y="375767"/>
                  </a:moveTo>
                  <a:lnTo>
                    <a:pt x="81686" y="375767"/>
                  </a:lnTo>
                  <a:lnTo>
                    <a:pt x="81686" y="392112"/>
                  </a:lnTo>
                  <a:lnTo>
                    <a:pt x="98018" y="392112"/>
                  </a:lnTo>
                  <a:lnTo>
                    <a:pt x="98018" y="375767"/>
                  </a:lnTo>
                  <a:close/>
                </a:path>
                <a:path w="130809" h="539750">
                  <a:moveTo>
                    <a:pt x="98018" y="326745"/>
                  </a:moveTo>
                  <a:lnTo>
                    <a:pt x="81686" y="326745"/>
                  </a:lnTo>
                  <a:lnTo>
                    <a:pt x="81686" y="343090"/>
                  </a:lnTo>
                  <a:lnTo>
                    <a:pt x="65354" y="343090"/>
                  </a:lnTo>
                  <a:lnTo>
                    <a:pt x="65354" y="359422"/>
                  </a:lnTo>
                  <a:lnTo>
                    <a:pt x="81686" y="359422"/>
                  </a:lnTo>
                  <a:lnTo>
                    <a:pt x="98018" y="359422"/>
                  </a:lnTo>
                  <a:lnTo>
                    <a:pt x="98018" y="326745"/>
                  </a:lnTo>
                  <a:close/>
                </a:path>
                <a:path w="130809" h="539750">
                  <a:moveTo>
                    <a:pt x="98018" y="277736"/>
                  </a:moveTo>
                  <a:lnTo>
                    <a:pt x="81686" y="277736"/>
                  </a:lnTo>
                  <a:lnTo>
                    <a:pt x="65354" y="277736"/>
                  </a:lnTo>
                  <a:lnTo>
                    <a:pt x="65354" y="294068"/>
                  </a:lnTo>
                  <a:lnTo>
                    <a:pt x="81686" y="294068"/>
                  </a:lnTo>
                  <a:lnTo>
                    <a:pt x="81686" y="310413"/>
                  </a:lnTo>
                  <a:lnTo>
                    <a:pt x="98018" y="310413"/>
                  </a:lnTo>
                  <a:lnTo>
                    <a:pt x="98018" y="277736"/>
                  </a:lnTo>
                  <a:close/>
                </a:path>
                <a:path w="130809" h="539750">
                  <a:moveTo>
                    <a:pt x="98018" y="228727"/>
                  </a:moveTo>
                  <a:lnTo>
                    <a:pt x="81686" y="228727"/>
                  </a:lnTo>
                  <a:lnTo>
                    <a:pt x="81686" y="245059"/>
                  </a:lnTo>
                  <a:lnTo>
                    <a:pt x="98018" y="245059"/>
                  </a:lnTo>
                  <a:lnTo>
                    <a:pt x="98018" y="228727"/>
                  </a:lnTo>
                  <a:close/>
                </a:path>
                <a:path w="130809" h="539750">
                  <a:moveTo>
                    <a:pt x="98018" y="179717"/>
                  </a:moveTo>
                  <a:lnTo>
                    <a:pt x="81686" y="179717"/>
                  </a:lnTo>
                  <a:lnTo>
                    <a:pt x="81686" y="196049"/>
                  </a:lnTo>
                  <a:lnTo>
                    <a:pt x="98018" y="196049"/>
                  </a:lnTo>
                  <a:lnTo>
                    <a:pt x="98018" y="179717"/>
                  </a:lnTo>
                  <a:close/>
                </a:path>
                <a:path w="130809" h="539750">
                  <a:moveTo>
                    <a:pt x="114363" y="490131"/>
                  </a:moveTo>
                  <a:lnTo>
                    <a:pt x="98031" y="490131"/>
                  </a:lnTo>
                  <a:lnTo>
                    <a:pt x="98031" y="506463"/>
                  </a:lnTo>
                  <a:lnTo>
                    <a:pt x="98031" y="522795"/>
                  </a:lnTo>
                  <a:lnTo>
                    <a:pt x="114363" y="522795"/>
                  </a:lnTo>
                  <a:lnTo>
                    <a:pt x="114363" y="506476"/>
                  </a:lnTo>
                  <a:lnTo>
                    <a:pt x="114363" y="490131"/>
                  </a:lnTo>
                  <a:close/>
                </a:path>
                <a:path w="130809" h="539750">
                  <a:moveTo>
                    <a:pt x="114363" y="408444"/>
                  </a:moveTo>
                  <a:lnTo>
                    <a:pt x="98031" y="408444"/>
                  </a:lnTo>
                  <a:lnTo>
                    <a:pt x="98031" y="424776"/>
                  </a:lnTo>
                  <a:lnTo>
                    <a:pt x="98031" y="457454"/>
                  </a:lnTo>
                  <a:lnTo>
                    <a:pt x="114363" y="457454"/>
                  </a:lnTo>
                  <a:lnTo>
                    <a:pt x="114363" y="424776"/>
                  </a:lnTo>
                  <a:lnTo>
                    <a:pt x="114363" y="408444"/>
                  </a:lnTo>
                  <a:close/>
                </a:path>
                <a:path w="130809" h="539750">
                  <a:moveTo>
                    <a:pt x="114363" y="375767"/>
                  </a:moveTo>
                  <a:lnTo>
                    <a:pt x="98031" y="375767"/>
                  </a:lnTo>
                  <a:lnTo>
                    <a:pt x="98031" y="392112"/>
                  </a:lnTo>
                  <a:lnTo>
                    <a:pt x="114363" y="392112"/>
                  </a:lnTo>
                  <a:lnTo>
                    <a:pt x="114363" y="375767"/>
                  </a:lnTo>
                  <a:close/>
                </a:path>
                <a:path w="130809" h="539750">
                  <a:moveTo>
                    <a:pt x="114363" y="343090"/>
                  </a:moveTo>
                  <a:lnTo>
                    <a:pt x="98031" y="343090"/>
                  </a:lnTo>
                  <a:lnTo>
                    <a:pt x="98031" y="359422"/>
                  </a:lnTo>
                  <a:lnTo>
                    <a:pt x="114363" y="359422"/>
                  </a:lnTo>
                  <a:lnTo>
                    <a:pt x="114363" y="343090"/>
                  </a:lnTo>
                  <a:close/>
                </a:path>
                <a:path w="130809" h="539750">
                  <a:moveTo>
                    <a:pt x="114363" y="114363"/>
                  </a:moveTo>
                  <a:lnTo>
                    <a:pt x="98031" y="114363"/>
                  </a:lnTo>
                  <a:lnTo>
                    <a:pt x="98031" y="130695"/>
                  </a:lnTo>
                  <a:lnTo>
                    <a:pt x="114363" y="130695"/>
                  </a:lnTo>
                  <a:lnTo>
                    <a:pt x="114363" y="114363"/>
                  </a:lnTo>
                  <a:close/>
                </a:path>
                <a:path w="130809" h="539750">
                  <a:moveTo>
                    <a:pt x="130695" y="245059"/>
                  </a:moveTo>
                  <a:lnTo>
                    <a:pt x="114363" y="245059"/>
                  </a:lnTo>
                  <a:lnTo>
                    <a:pt x="114363" y="228727"/>
                  </a:lnTo>
                  <a:lnTo>
                    <a:pt x="98031" y="228727"/>
                  </a:lnTo>
                  <a:lnTo>
                    <a:pt x="98031" y="261404"/>
                  </a:lnTo>
                  <a:lnTo>
                    <a:pt x="114363" y="261404"/>
                  </a:lnTo>
                  <a:lnTo>
                    <a:pt x="114363" y="277736"/>
                  </a:lnTo>
                  <a:lnTo>
                    <a:pt x="98031" y="277736"/>
                  </a:lnTo>
                  <a:lnTo>
                    <a:pt x="98031" y="326745"/>
                  </a:lnTo>
                  <a:lnTo>
                    <a:pt x="114363" y="326745"/>
                  </a:lnTo>
                  <a:lnTo>
                    <a:pt x="114363" y="310413"/>
                  </a:lnTo>
                  <a:lnTo>
                    <a:pt x="130695" y="310413"/>
                  </a:lnTo>
                  <a:lnTo>
                    <a:pt x="130695" y="245059"/>
                  </a:lnTo>
                  <a:close/>
                </a:path>
                <a:path w="130809" h="539750">
                  <a:moveTo>
                    <a:pt x="130695" y="163372"/>
                  </a:moveTo>
                  <a:lnTo>
                    <a:pt x="114363" y="163372"/>
                  </a:lnTo>
                  <a:lnTo>
                    <a:pt x="114363" y="179717"/>
                  </a:lnTo>
                  <a:lnTo>
                    <a:pt x="98031" y="179717"/>
                  </a:lnTo>
                  <a:lnTo>
                    <a:pt x="98031" y="196049"/>
                  </a:lnTo>
                  <a:lnTo>
                    <a:pt x="114363" y="196049"/>
                  </a:lnTo>
                  <a:lnTo>
                    <a:pt x="114363" y="212382"/>
                  </a:lnTo>
                  <a:lnTo>
                    <a:pt x="130695" y="212382"/>
                  </a:lnTo>
                  <a:lnTo>
                    <a:pt x="130695" y="163372"/>
                  </a:lnTo>
                  <a:close/>
                </a:path>
                <a:path w="130809" h="539750">
                  <a:moveTo>
                    <a:pt x="130695" y="130695"/>
                  </a:moveTo>
                  <a:lnTo>
                    <a:pt x="114363" y="130695"/>
                  </a:lnTo>
                  <a:lnTo>
                    <a:pt x="114363" y="147027"/>
                  </a:lnTo>
                  <a:lnTo>
                    <a:pt x="130695" y="147027"/>
                  </a:lnTo>
                  <a:lnTo>
                    <a:pt x="130695" y="130695"/>
                  </a:lnTo>
                  <a:close/>
                </a:path>
                <a:path w="130809" h="539750">
                  <a:moveTo>
                    <a:pt x="130695" y="81686"/>
                  </a:moveTo>
                  <a:lnTo>
                    <a:pt x="114363" y="81686"/>
                  </a:lnTo>
                  <a:lnTo>
                    <a:pt x="114363" y="65354"/>
                  </a:lnTo>
                  <a:lnTo>
                    <a:pt x="98031" y="65354"/>
                  </a:lnTo>
                  <a:lnTo>
                    <a:pt x="98031" y="98031"/>
                  </a:lnTo>
                  <a:lnTo>
                    <a:pt x="114363" y="98031"/>
                  </a:lnTo>
                  <a:lnTo>
                    <a:pt x="114363" y="114363"/>
                  </a:lnTo>
                  <a:lnTo>
                    <a:pt x="130695" y="114363"/>
                  </a:lnTo>
                  <a:lnTo>
                    <a:pt x="130695" y="81686"/>
                  </a:lnTo>
                  <a:close/>
                </a:path>
                <a:path w="130809" h="539750">
                  <a:moveTo>
                    <a:pt x="130695" y="49009"/>
                  </a:moveTo>
                  <a:lnTo>
                    <a:pt x="114363" y="49009"/>
                  </a:lnTo>
                  <a:lnTo>
                    <a:pt x="114363" y="32677"/>
                  </a:lnTo>
                  <a:lnTo>
                    <a:pt x="98031" y="32677"/>
                  </a:lnTo>
                  <a:lnTo>
                    <a:pt x="98031" y="49022"/>
                  </a:lnTo>
                  <a:lnTo>
                    <a:pt x="114363" y="49022"/>
                  </a:lnTo>
                  <a:lnTo>
                    <a:pt x="114363" y="65341"/>
                  </a:lnTo>
                  <a:lnTo>
                    <a:pt x="130695" y="65341"/>
                  </a:lnTo>
                  <a:lnTo>
                    <a:pt x="130695" y="49009"/>
                  </a:lnTo>
                  <a:close/>
                </a:path>
                <a:path w="130809" h="539750">
                  <a:moveTo>
                    <a:pt x="130695" y="0"/>
                  </a:moveTo>
                  <a:lnTo>
                    <a:pt x="114363" y="0"/>
                  </a:lnTo>
                  <a:lnTo>
                    <a:pt x="98018" y="0"/>
                  </a:lnTo>
                  <a:lnTo>
                    <a:pt x="81686" y="12"/>
                  </a:lnTo>
                  <a:lnTo>
                    <a:pt x="65354" y="0"/>
                  </a:lnTo>
                  <a:lnTo>
                    <a:pt x="49009" y="12"/>
                  </a:lnTo>
                  <a:lnTo>
                    <a:pt x="49009" y="16332"/>
                  </a:lnTo>
                  <a:lnTo>
                    <a:pt x="32677" y="16332"/>
                  </a:lnTo>
                  <a:lnTo>
                    <a:pt x="32677" y="12"/>
                  </a:lnTo>
                  <a:lnTo>
                    <a:pt x="16344" y="12"/>
                  </a:lnTo>
                  <a:lnTo>
                    <a:pt x="16344" y="49022"/>
                  </a:lnTo>
                  <a:lnTo>
                    <a:pt x="32677" y="49022"/>
                  </a:lnTo>
                  <a:lnTo>
                    <a:pt x="32677" y="65341"/>
                  </a:lnTo>
                  <a:lnTo>
                    <a:pt x="49009" y="65341"/>
                  </a:lnTo>
                  <a:lnTo>
                    <a:pt x="49009" y="49009"/>
                  </a:lnTo>
                  <a:lnTo>
                    <a:pt x="32677" y="49009"/>
                  </a:lnTo>
                  <a:lnTo>
                    <a:pt x="32677" y="32664"/>
                  </a:lnTo>
                  <a:lnTo>
                    <a:pt x="49009" y="32664"/>
                  </a:lnTo>
                  <a:lnTo>
                    <a:pt x="65354" y="32677"/>
                  </a:lnTo>
                  <a:lnTo>
                    <a:pt x="65354" y="16332"/>
                  </a:lnTo>
                  <a:lnTo>
                    <a:pt x="81686" y="16332"/>
                  </a:lnTo>
                  <a:lnTo>
                    <a:pt x="81686" y="32677"/>
                  </a:lnTo>
                  <a:lnTo>
                    <a:pt x="65354" y="32677"/>
                  </a:lnTo>
                  <a:lnTo>
                    <a:pt x="65354" y="49022"/>
                  </a:lnTo>
                  <a:lnTo>
                    <a:pt x="81686" y="49022"/>
                  </a:lnTo>
                  <a:lnTo>
                    <a:pt x="81686" y="65354"/>
                  </a:lnTo>
                  <a:lnTo>
                    <a:pt x="65354" y="65354"/>
                  </a:lnTo>
                  <a:lnTo>
                    <a:pt x="65354" y="81686"/>
                  </a:lnTo>
                  <a:lnTo>
                    <a:pt x="81686" y="81686"/>
                  </a:lnTo>
                  <a:lnTo>
                    <a:pt x="81686" y="114363"/>
                  </a:lnTo>
                  <a:lnTo>
                    <a:pt x="65354" y="114363"/>
                  </a:lnTo>
                  <a:lnTo>
                    <a:pt x="65354" y="163372"/>
                  </a:lnTo>
                  <a:lnTo>
                    <a:pt x="81686" y="163372"/>
                  </a:lnTo>
                  <a:lnTo>
                    <a:pt x="98018" y="163372"/>
                  </a:lnTo>
                  <a:lnTo>
                    <a:pt x="98018" y="49022"/>
                  </a:lnTo>
                  <a:lnTo>
                    <a:pt x="98018" y="16332"/>
                  </a:lnTo>
                  <a:lnTo>
                    <a:pt x="114363" y="16332"/>
                  </a:lnTo>
                  <a:lnTo>
                    <a:pt x="130695" y="16332"/>
                  </a:lnTo>
                  <a:lnTo>
                    <a:pt x="130695" y="0"/>
                  </a:lnTo>
                  <a:close/>
                </a:path>
              </a:pathLst>
            </a:custGeom>
            <a:solidFill>
              <a:srgbClr val="2A20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17142" y="9612262"/>
              <a:ext cx="130810" cy="539750"/>
            </a:xfrm>
            <a:custGeom>
              <a:avLst/>
              <a:gdLst/>
              <a:ahLst/>
              <a:cxnLst/>
              <a:rect l="l" t="t" r="r" b="b"/>
              <a:pathLst>
                <a:path w="130809" h="539750">
                  <a:moveTo>
                    <a:pt x="32664" y="490131"/>
                  </a:moveTo>
                  <a:lnTo>
                    <a:pt x="16332" y="490131"/>
                  </a:lnTo>
                  <a:lnTo>
                    <a:pt x="16332" y="506476"/>
                  </a:lnTo>
                  <a:lnTo>
                    <a:pt x="32664" y="506476"/>
                  </a:lnTo>
                  <a:lnTo>
                    <a:pt x="32664" y="490131"/>
                  </a:lnTo>
                  <a:close/>
                </a:path>
                <a:path w="130809" h="539750">
                  <a:moveTo>
                    <a:pt x="32664" y="424776"/>
                  </a:moveTo>
                  <a:lnTo>
                    <a:pt x="16332" y="424776"/>
                  </a:lnTo>
                  <a:lnTo>
                    <a:pt x="0" y="424776"/>
                  </a:lnTo>
                  <a:lnTo>
                    <a:pt x="0" y="473786"/>
                  </a:lnTo>
                  <a:lnTo>
                    <a:pt x="16332" y="473786"/>
                  </a:lnTo>
                  <a:lnTo>
                    <a:pt x="16332" y="457454"/>
                  </a:lnTo>
                  <a:lnTo>
                    <a:pt x="32664" y="457454"/>
                  </a:lnTo>
                  <a:lnTo>
                    <a:pt x="32664" y="424776"/>
                  </a:lnTo>
                  <a:close/>
                </a:path>
                <a:path w="130809" h="539750">
                  <a:moveTo>
                    <a:pt x="32664" y="375767"/>
                  </a:moveTo>
                  <a:lnTo>
                    <a:pt x="16332" y="375767"/>
                  </a:lnTo>
                  <a:lnTo>
                    <a:pt x="0" y="375767"/>
                  </a:lnTo>
                  <a:lnTo>
                    <a:pt x="0" y="408444"/>
                  </a:lnTo>
                  <a:lnTo>
                    <a:pt x="16332" y="408444"/>
                  </a:lnTo>
                  <a:lnTo>
                    <a:pt x="32664" y="408444"/>
                  </a:lnTo>
                  <a:lnTo>
                    <a:pt x="32664" y="375767"/>
                  </a:lnTo>
                  <a:close/>
                </a:path>
                <a:path w="130809" h="539750">
                  <a:moveTo>
                    <a:pt x="32664" y="326745"/>
                  </a:moveTo>
                  <a:lnTo>
                    <a:pt x="16332" y="326745"/>
                  </a:lnTo>
                  <a:lnTo>
                    <a:pt x="0" y="326745"/>
                  </a:lnTo>
                  <a:lnTo>
                    <a:pt x="0" y="359422"/>
                  </a:lnTo>
                  <a:lnTo>
                    <a:pt x="16332" y="359422"/>
                  </a:lnTo>
                  <a:lnTo>
                    <a:pt x="32664" y="359422"/>
                  </a:lnTo>
                  <a:lnTo>
                    <a:pt x="32664" y="326745"/>
                  </a:lnTo>
                  <a:close/>
                </a:path>
                <a:path w="130809" h="539750">
                  <a:moveTo>
                    <a:pt x="32664" y="261404"/>
                  </a:moveTo>
                  <a:lnTo>
                    <a:pt x="16332" y="261404"/>
                  </a:lnTo>
                  <a:lnTo>
                    <a:pt x="16332" y="245059"/>
                  </a:lnTo>
                  <a:lnTo>
                    <a:pt x="0" y="245059"/>
                  </a:lnTo>
                  <a:lnTo>
                    <a:pt x="0" y="310413"/>
                  </a:lnTo>
                  <a:lnTo>
                    <a:pt x="16332" y="310413"/>
                  </a:lnTo>
                  <a:lnTo>
                    <a:pt x="16332" y="294081"/>
                  </a:lnTo>
                  <a:lnTo>
                    <a:pt x="32664" y="294081"/>
                  </a:lnTo>
                  <a:lnTo>
                    <a:pt x="32664" y="261404"/>
                  </a:lnTo>
                  <a:close/>
                </a:path>
                <a:path w="130809" h="539750">
                  <a:moveTo>
                    <a:pt x="32664" y="212382"/>
                  </a:moveTo>
                  <a:lnTo>
                    <a:pt x="16332" y="212382"/>
                  </a:lnTo>
                  <a:lnTo>
                    <a:pt x="16332" y="228714"/>
                  </a:lnTo>
                  <a:lnTo>
                    <a:pt x="32664" y="228714"/>
                  </a:lnTo>
                  <a:lnTo>
                    <a:pt x="32664" y="212382"/>
                  </a:lnTo>
                  <a:close/>
                </a:path>
                <a:path w="130809" h="539750">
                  <a:moveTo>
                    <a:pt x="32664" y="147040"/>
                  </a:moveTo>
                  <a:lnTo>
                    <a:pt x="16332" y="147040"/>
                  </a:lnTo>
                  <a:lnTo>
                    <a:pt x="16332" y="163372"/>
                  </a:lnTo>
                  <a:lnTo>
                    <a:pt x="32664" y="163372"/>
                  </a:lnTo>
                  <a:lnTo>
                    <a:pt x="32664" y="147040"/>
                  </a:lnTo>
                  <a:close/>
                </a:path>
                <a:path w="130809" h="539750">
                  <a:moveTo>
                    <a:pt x="32664" y="32677"/>
                  </a:moveTo>
                  <a:lnTo>
                    <a:pt x="16332" y="32677"/>
                  </a:lnTo>
                  <a:lnTo>
                    <a:pt x="16332" y="49009"/>
                  </a:lnTo>
                  <a:lnTo>
                    <a:pt x="16332" y="81686"/>
                  </a:lnTo>
                  <a:lnTo>
                    <a:pt x="32664" y="81686"/>
                  </a:lnTo>
                  <a:lnTo>
                    <a:pt x="32664" y="49022"/>
                  </a:lnTo>
                  <a:lnTo>
                    <a:pt x="32664" y="32677"/>
                  </a:lnTo>
                  <a:close/>
                </a:path>
                <a:path w="130809" h="539750">
                  <a:moveTo>
                    <a:pt x="32677" y="0"/>
                  </a:moveTo>
                  <a:lnTo>
                    <a:pt x="16332" y="0"/>
                  </a:lnTo>
                  <a:lnTo>
                    <a:pt x="16332" y="16332"/>
                  </a:lnTo>
                  <a:lnTo>
                    <a:pt x="32677" y="16332"/>
                  </a:lnTo>
                  <a:lnTo>
                    <a:pt x="32677" y="0"/>
                  </a:lnTo>
                  <a:close/>
                </a:path>
                <a:path w="130809" h="539750">
                  <a:moveTo>
                    <a:pt x="49009" y="294081"/>
                  </a:moveTo>
                  <a:lnTo>
                    <a:pt x="32677" y="294081"/>
                  </a:lnTo>
                  <a:lnTo>
                    <a:pt x="32677" y="310413"/>
                  </a:lnTo>
                  <a:lnTo>
                    <a:pt x="49009" y="310413"/>
                  </a:lnTo>
                  <a:lnTo>
                    <a:pt x="49009" y="294081"/>
                  </a:lnTo>
                  <a:close/>
                </a:path>
                <a:path w="130809" h="539750">
                  <a:moveTo>
                    <a:pt x="49009" y="179717"/>
                  </a:moveTo>
                  <a:lnTo>
                    <a:pt x="32677" y="179717"/>
                  </a:lnTo>
                  <a:lnTo>
                    <a:pt x="32677" y="196049"/>
                  </a:lnTo>
                  <a:lnTo>
                    <a:pt x="49009" y="196049"/>
                  </a:lnTo>
                  <a:lnTo>
                    <a:pt x="49009" y="179717"/>
                  </a:lnTo>
                  <a:close/>
                </a:path>
                <a:path w="130809" h="539750">
                  <a:moveTo>
                    <a:pt x="49009" y="81686"/>
                  </a:moveTo>
                  <a:lnTo>
                    <a:pt x="32677" y="81686"/>
                  </a:lnTo>
                  <a:lnTo>
                    <a:pt x="32677" y="147040"/>
                  </a:lnTo>
                  <a:lnTo>
                    <a:pt x="49009" y="147040"/>
                  </a:lnTo>
                  <a:lnTo>
                    <a:pt x="49009" y="81686"/>
                  </a:lnTo>
                  <a:close/>
                </a:path>
                <a:path w="130809" h="539750">
                  <a:moveTo>
                    <a:pt x="49009" y="16332"/>
                  </a:moveTo>
                  <a:lnTo>
                    <a:pt x="32677" y="16332"/>
                  </a:lnTo>
                  <a:lnTo>
                    <a:pt x="32677" y="32664"/>
                  </a:lnTo>
                  <a:lnTo>
                    <a:pt x="49009" y="32664"/>
                  </a:lnTo>
                  <a:lnTo>
                    <a:pt x="49009" y="16332"/>
                  </a:lnTo>
                  <a:close/>
                </a:path>
                <a:path w="130809" h="539750">
                  <a:moveTo>
                    <a:pt x="65341" y="310413"/>
                  </a:moveTo>
                  <a:lnTo>
                    <a:pt x="49009" y="310413"/>
                  </a:lnTo>
                  <a:lnTo>
                    <a:pt x="49009" y="326745"/>
                  </a:lnTo>
                  <a:lnTo>
                    <a:pt x="32677" y="326745"/>
                  </a:lnTo>
                  <a:lnTo>
                    <a:pt x="32677" y="359422"/>
                  </a:lnTo>
                  <a:lnTo>
                    <a:pt x="32677" y="375754"/>
                  </a:lnTo>
                  <a:lnTo>
                    <a:pt x="49009" y="375754"/>
                  </a:lnTo>
                  <a:lnTo>
                    <a:pt x="49009" y="359422"/>
                  </a:lnTo>
                  <a:lnTo>
                    <a:pt x="49009" y="343090"/>
                  </a:lnTo>
                  <a:lnTo>
                    <a:pt x="65341" y="343090"/>
                  </a:lnTo>
                  <a:lnTo>
                    <a:pt x="65341" y="310413"/>
                  </a:lnTo>
                  <a:close/>
                </a:path>
                <a:path w="130809" h="539750">
                  <a:moveTo>
                    <a:pt x="65341" y="228727"/>
                  </a:moveTo>
                  <a:lnTo>
                    <a:pt x="49009" y="228727"/>
                  </a:lnTo>
                  <a:lnTo>
                    <a:pt x="49009" y="261404"/>
                  </a:lnTo>
                  <a:lnTo>
                    <a:pt x="32677" y="261404"/>
                  </a:lnTo>
                  <a:lnTo>
                    <a:pt x="32677" y="277736"/>
                  </a:lnTo>
                  <a:lnTo>
                    <a:pt x="49009" y="277736"/>
                  </a:lnTo>
                  <a:lnTo>
                    <a:pt x="65341" y="277736"/>
                  </a:lnTo>
                  <a:lnTo>
                    <a:pt x="65341" y="228727"/>
                  </a:lnTo>
                  <a:close/>
                </a:path>
                <a:path w="130809" h="539750">
                  <a:moveTo>
                    <a:pt x="65341" y="196049"/>
                  </a:moveTo>
                  <a:lnTo>
                    <a:pt x="49009" y="196049"/>
                  </a:lnTo>
                  <a:lnTo>
                    <a:pt x="49009" y="212382"/>
                  </a:lnTo>
                  <a:lnTo>
                    <a:pt x="65341" y="212382"/>
                  </a:lnTo>
                  <a:lnTo>
                    <a:pt x="65341" y="196049"/>
                  </a:lnTo>
                  <a:close/>
                </a:path>
                <a:path w="130809" h="539750">
                  <a:moveTo>
                    <a:pt x="65341" y="163372"/>
                  </a:moveTo>
                  <a:lnTo>
                    <a:pt x="49009" y="163372"/>
                  </a:lnTo>
                  <a:lnTo>
                    <a:pt x="49009" y="179705"/>
                  </a:lnTo>
                  <a:lnTo>
                    <a:pt x="65341" y="179705"/>
                  </a:lnTo>
                  <a:lnTo>
                    <a:pt x="65341" y="163372"/>
                  </a:lnTo>
                  <a:close/>
                </a:path>
                <a:path w="130809" h="539750">
                  <a:moveTo>
                    <a:pt x="81686" y="424776"/>
                  </a:moveTo>
                  <a:lnTo>
                    <a:pt x="65354" y="424776"/>
                  </a:lnTo>
                  <a:lnTo>
                    <a:pt x="65354" y="441109"/>
                  </a:lnTo>
                  <a:lnTo>
                    <a:pt x="81686" y="441109"/>
                  </a:lnTo>
                  <a:lnTo>
                    <a:pt x="81686" y="424776"/>
                  </a:lnTo>
                  <a:close/>
                </a:path>
                <a:path w="130809" h="539750">
                  <a:moveTo>
                    <a:pt x="81686" y="343090"/>
                  </a:moveTo>
                  <a:lnTo>
                    <a:pt x="65354" y="343090"/>
                  </a:lnTo>
                  <a:lnTo>
                    <a:pt x="65354" y="359422"/>
                  </a:lnTo>
                  <a:lnTo>
                    <a:pt x="81686" y="359422"/>
                  </a:lnTo>
                  <a:lnTo>
                    <a:pt x="81686" y="343090"/>
                  </a:lnTo>
                  <a:close/>
                </a:path>
                <a:path w="130809" h="539750">
                  <a:moveTo>
                    <a:pt x="98018" y="490131"/>
                  </a:moveTo>
                  <a:lnTo>
                    <a:pt x="81686" y="490131"/>
                  </a:lnTo>
                  <a:lnTo>
                    <a:pt x="65354" y="490131"/>
                  </a:lnTo>
                  <a:lnTo>
                    <a:pt x="65354" y="506463"/>
                  </a:lnTo>
                  <a:lnTo>
                    <a:pt x="65341" y="457454"/>
                  </a:lnTo>
                  <a:lnTo>
                    <a:pt x="49009" y="457454"/>
                  </a:lnTo>
                  <a:lnTo>
                    <a:pt x="49009" y="424776"/>
                  </a:lnTo>
                  <a:lnTo>
                    <a:pt x="49009" y="408444"/>
                  </a:lnTo>
                  <a:lnTo>
                    <a:pt x="65341" y="408444"/>
                  </a:lnTo>
                  <a:lnTo>
                    <a:pt x="65341" y="375767"/>
                  </a:lnTo>
                  <a:lnTo>
                    <a:pt x="49009" y="375767"/>
                  </a:lnTo>
                  <a:lnTo>
                    <a:pt x="49009" y="392099"/>
                  </a:lnTo>
                  <a:lnTo>
                    <a:pt x="32677" y="392099"/>
                  </a:lnTo>
                  <a:lnTo>
                    <a:pt x="32677" y="424776"/>
                  </a:lnTo>
                  <a:lnTo>
                    <a:pt x="32677" y="506476"/>
                  </a:lnTo>
                  <a:lnTo>
                    <a:pt x="49009" y="506476"/>
                  </a:lnTo>
                  <a:lnTo>
                    <a:pt x="49009" y="522795"/>
                  </a:lnTo>
                  <a:lnTo>
                    <a:pt x="32677" y="522795"/>
                  </a:lnTo>
                  <a:lnTo>
                    <a:pt x="16332" y="522795"/>
                  </a:lnTo>
                  <a:lnTo>
                    <a:pt x="0" y="522795"/>
                  </a:lnTo>
                  <a:lnTo>
                    <a:pt x="0" y="539140"/>
                  </a:lnTo>
                  <a:lnTo>
                    <a:pt x="16332" y="539140"/>
                  </a:lnTo>
                  <a:lnTo>
                    <a:pt x="32677" y="539140"/>
                  </a:lnTo>
                  <a:lnTo>
                    <a:pt x="49009" y="539140"/>
                  </a:lnTo>
                  <a:lnTo>
                    <a:pt x="65341" y="539140"/>
                  </a:lnTo>
                  <a:lnTo>
                    <a:pt x="81686" y="539140"/>
                  </a:lnTo>
                  <a:lnTo>
                    <a:pt x="98018" y="539140"/>
                  </a:lnTo>
                  <a:lnTo>
                    <a:pt x="98018" y="522795"/>
                  </a:lnTo>
                  <a:lnTo>
                    <a:pt x="81686" y="522795"/>
                  </a:lnTo>
                  <a:lnTo>
                    <a:pt x="81686" y="506476"/>
                  </a:lnTo>
                  <a:lnTo>
                    <a:pt x="98018" y="506476"/>
                  </a:lnTo>
                  <a:lnTo>
                    <a:pt x="98018" y="490131"/>
                  </a:lnTo>
                  <a:close/>
                </a:path>
                <a:path w="130809" h="539750">
                  <a:moveTo>
                    <a:pt x="98018" y="457454"/>
                  </a:moveTo>
                  <a:lnTo>
                    <a:pt x="81686" y="457454"/>
                  </a:lnTo>
                  <a:lnTo>
                    <a:pt x="65354" y="457454"/>
                  </a:lnTo>
                  <a:lnTo>
                    <a:pt x="65354" y="473786"/>
                  </a:lnTo>
                  <a:lnTo>
                    <a:pt x="81686" y="473786"/>
                  </a:lnTo>
                  <a:lnTo>
                    <a:pt x="98018" y="473786"/>
                  </a:lnTo>
                  <a:lnTo>
                    <a:pt x="98018" y="457454"/>
                  </a:lnTo>
                  <a:close/>
                </a:path>
                <a:path w="130809" h="539750">
                  <a:moveTo>
                    <a:pt x="98018" y="392099"/>
                  </a:moveTo>
                  <a:lnTo>
                    <a:pt x="81686" y="392099"/>
                  </a:lnTo>
                  <a:lnTo>
                    <a:pt x="65354" y="392099"/>
                  </a:lnTo>
                  <a:lnTo>
                    <a:pt x="65354" y="408432"/>
                  </a:lnTo>
                  <a:lnTo>
                    <a:pt x="81686" y="408432"/>
                  </a:lnTo>
                  <a:lnTo>
                    <a:pt x="98018" y="408432"/>
                  </a:lnTo>
                  <a:lnTo>
                    <a:pt x="98018" y="392099"/>
                  </a:lnTo>
                  <a:close/>
                </a:path>
                <a:path w="130809" h="539750">
                  <a:moveTo>
                    <a:pt x="98018" y="245059"/>
                  </a:moveTo>
                  <a:lnTo>
                    <a:pt x="81686" y="245059"/>
                  </a:lnTo>
                  <a:lnTo>
                    <a:pt x="81686" y="212382"/>
                  </a:lnTo>
                  <a:lnTo>
                    <a:pt x="65354" y="212382"/>
                  </a:lnTo>
                  <a:lnTo>
                    <a:pt x="65354" y="261391"/>
                  </a:lnTo>
                  <a:lnTo>
                    <a:pt x="81686" y="261391"/>
                  </a:lnTo>
                  <a:lnTo>
                    <a:pt x="81686" y="277736"/>
                  </a:lnTo>
                  <a:lnTo>
                    <a:pt x="65354" y="277736"/>
                  </a:lnTo>
                  <a:lnTo>
                    <a:pt x="65354" y="310413"/>
                  </a:lnTo>
                  <a:lnTo>
                    <a:pt x="81686" y="310413"/>
                  </a:lnTo>
                  <a:lnTo>
                    <a:pt x="81686" y="343090"/>
                  </a:lnTo>
                  <a:lnTo>
                    <a:pt x="98018" y="343090"/>
                  </a:lnTo>
                  <a:lnTo>
                    <a:pt x="98018" y="245059"/>
                  </a:lnTo>
                  <a:close/>
                </a:path>
                <a:path w="130809" h="539750">
                  <a:moveTo>
                    <a:pt x="98018" y="130695"/>
                  </a:moveTo>
                  <a:lnTo>
                    <a:pt x="81686" y="130695"/>
                  </a:lnTo>
                  <a:lnTo>
                    <a:pt x="65354" y="130695"/>
                  </a:lnTo>
                  <a:lnTo>
                    <a:pt x="65354" y="163372"/>
                  </a:lnTo>
                  <a:lnTo>
                    <a:pt x="81686" y="163372"/>
                  </a:lnTo>
                  <a:lnTo>
                    <a:pt x="98018" y="163372"/>
                  </a:lnTo>
                  <a:lnTo>
                    <a:pt x="98018" y="130695"/>
                  </a:lnTo>
                  <a:close/>
                </a:path>
                <a:path w="130809" h="539750">
                  <a:moveTo>
                    <a:pt x="98018" y="0"/>
                  </a:moveTo>
                  <a:lnTo>
                    <a:pt x="81686" y="0"/>
                  </a:lnTo>
                  <a:lnTo>
                    <a:pt x="65341" y="12"/>
                  </a:lnTo>
                  <a:lnTo>
                    <a:pt x="65341" y="49022"/>
                  </a:lnTo>
                  <a:lnTo>
                    <a:pt x="65354" y="114363"/>
                  </a:lnTo>
                  <a:lnTo>
                    <a:pt x="81686" y="114363"/>
                  </a:lnTo>
                  <a:lnTo>
                    <a:pt x="98018" y="114350"/>
                  </a:lnTo>
                  <a:lnTo>
                    <a:pt x="98018" y="98018"/>
                  </a:lnTo>
                  <a:lnTo>
                    <a:pt x="81686" y="98018"/>
                  </a:lnTo>
                  <a:lnTo>
                    <a:pt x="81686" y="49022"/>
                  </a:lnTo>
                  <a:lnTo>
                    <a:pt x="81686" y="16332"/>
                  </a:lnTo>
                  <a:lnTo>
                    <a:pt x="98018" y="16332"/>
                  </a:lnTo>
                  <a:lnTo>
                    <a:pt x="98018" y="0"/>
                  </a:lnTo>
                  <a:close/>
                </a:path>
                <a:path w="130809" h="539750">
                  <a:moveTo>
                    <a:pt x="114363" y="506463"/>
                  </a:moveTo>
                  <a:lnTo>
                    <a:pt x="98031" y="506463"/>
                  </a:lnTo>
                  <a:lnTo>
                    <a:pt x="98031" y="522795"/>
                  </a:lnTo>
                  <a:lnTo>
                    <a:pt x="114363" y="522795"/>
                  </a:lnTo>
                  <a:lnTo>
                    <a:pt x="114363" y="506463"/>
                  </a:lnTo>
                  <a:close/>
                </a:path>
                <a:path w="130809" h="539750">
                  <a:moveTo>
                    <a:pt x="114363" y="392099"/>
                  </a:moveTo>
                  <a:lnTo>
                    <a:pt x="98031" y="392099"/>
                  </a:lnTo>
                  <a:lnTo>
                    <a:pt x="98031" y="424776"/>
                  </a:lnTo>
                  <a:lnTo>
                    <a:pt x="98031" y="490131"/>
                  </a:lnTo>
                  <a:lnTo>
                    <a:pt x="114363" y="490131"/>
                  </a:lnTo>
                  <a:lnTo>
                    <a:pt x="114363" y="424776"/>
                  </a:lnTo>
                  <a:lnTo>
                    <a:pt x="114363" y="392099"/>
                  </a:lnTo>
                  <a:close/>
                </a:path>
                <a:path w="130809" h="539750">
                  <a:moveTo>
                    <a:pt x="114363" y="294081"/>
                  </a:moveTo>
                  <a:lnTo>
                    <a:pt x="98031" y="294081"/>
                  </a:lnTo>
                  <a:lnTo>
                    <a:pt x="98031" y="343090"/>
                  </a:lnTo>
                  <a:lnTo>
                    <a:pt x="114363" y="343090"/>
                  </a:lnTo>
                  <a:lnTo>
                    <a:pt x="114363" y="294081"/>
                  </a:lnTo>
                  <a:close/>
                </a:path>
                <a:path w="130809" h="539750">
                  <a:moveTo>
                    <a:pt x="114363" y="261404"/>
                  </a:moveTo>
                  <a:lnTo>
                    <a:pt x="98031" y="261404"/>
                  </a:lnTo>
                  <a:lnTo>
                    <a:pt x="98031" y="277736"/>
                  </a:lnTo>
                  <a:lnTo>
                    <a:pt x="114363" y="277736"/>
                  </a:lnTo>
                  <a:lnTo>
                    <a:pt x="114363" y="261404"/>
                  </a:lnTo>
                  <a:close/>
                </a:path>
                <a:path w="130809" h="539750">
                  <a:moveTo>
                    <a:pt x="130695" y="277736"/>
                  </a:moveTo>
                  <a:lnTo>
                    <a:pt x="114363" y="277736"/>
                  </a:lnTo>
                  <a:lnTo>
                    <a:pt x="114363" y="294068"/>
                  </a:lnTo>
                  <a:lnTo>
                    <a:pt x="130695" y="294068"/>
                  </a:lnTo>
                  <a:lnTo>
                    <a:pt x="130695" y="277736"/>
                  </a:lnTo>
                  <a:close/>
                </a:path>
                <a:path w="130809" h="539750">
                  <a:moveTo>
                    <a:pt x="130695" y="179717"/>
                  </a:moveTo>
                  <a:lnTo>
                    <a:pt x="114363" y="179717"/>
                  </a:lnTo>
                  <a:lnTo>
                    <a:pt x="114363" y="163372"/>
                  </a:lnTo>
                  <a:lnTo>
                    <a:pt x="98031" y="163372"/>
                  </a:lnTo>
                  <a:lnTo>
                    <a:pt x="98031" y="212382"/>
                  </a:lnTo>
                  <a:lnTo>
                    <a:pt x="114363" y="212382"/>
                  </a:lnTo>
                  <a:lnTo>
                    <a:pt x="114363" y="228727"/>
                  </a:lnTo>
                  <a:lnTo>
                    <a:pt x="98031" y="228727"/>
                  </a:lnTo>
                  <a:lnTo>
                    <a:pt x="98031" y="245059"/>
                  </a:lnTo>
                  <a:lnTo>
                    <a:pt x="114363" y="245059"/>
                  </a:lnTo>
                  <a:lnTo>
                    <a:pt x="114363" y="261404"/>
                  </a:lnTo>
                  <a:lnTo>
                    <a:pt x="130695" y="261404"/>
                  </a:lnTo>
                  <a:lnTo>
                    <a:pt x="130695" y="179717"/>
                  </a:lnTo>
                  <a:close/>
                </a:path>
                <a:path w="130809" h="539750">
                  <a:moveTo>
                    <a:pt x="130695" y="130695"/>
                  </a:moveTo>
                  <a:lnTo>
                    <a:pt x="114363" y="130695"/>
                  </a:lnTo>
                  <a:lnTo>
                    <a:pt x="98031" y="130695"/>
                  </a:lnTo>
                  <a:lnTo>
                    <a:pt x="98031" y="147027"/>
                  </a:lnTo>
                  <a:lnTo>
                    <a:pt x="114363" y="147027"/>
                  </a:lnTo>
                  <a:lnTo>
                    <a:pt x="114363" y="163372"/>
                  </a:lnTo>
                  <a:lnTo>
                    <a:pt x="130695" y="163372"/>
                  </a:lnTo>
                  <a:lnTo>
                    <a:pt x="130695" y="130695"/>
                  </a:lnTo>
                  <a:close/>
                </a:path>
                <a:path w="130809" h="539750">
                  <a:moveTo>
                    <a:pt x="130695" y="98018"/>
                  </a:moveTo>
                  <a:lnTo>
                    <a:pt x="114363" y="98018"/>
                  </a:lnTo>
                  <a:lnTo>
                    <a:pt x="98031" y="98018"/>
                  </a:lnTo>
                  <a:lnTo>
                    <a:pt x="98031" y="114350"/>
                  </a:lnTo>
                  <a:lnTo>
                    <a:pt x="114363" y="114350"/>
                  </a:lnTo>
                  <a:lnTo>
                    <a:pt x="130695" y="114350"/>
                  </a:lnTo>
                  <a:lnTo>
                    <a:pt x="130695" y="98018"/>
                  </a:lnTo>
                  <a:close/>
                </a:path>
                <a:path w="130809" h="539750">
                  <a:moveTo>
                    <a:pt x="130695" y="32677"/>
                  </a:moveTo>
                  <a:lnTo>
                    <a:pt x="114363" y="32677"/>
                  </a:lnTo>
                  <a:lnTo>
                    <a:pt x="98031" y="32677"/>
                  </a:lnTo>
                  <a:lnTo>
                    <a:pt x="98031" y="49009"/>
                  </a:lnTo>
                  <a:lnTo>
                    <a:pt x="98031" y="81686"/>
                  </a:lnTo>
                  <a:lnTo>
                    <a:pt x="114363" y="81686"/>
                  </a:lnTo>
                  <a:lnTo>
                    <a:pt x="130695" y="81686"/>
                  </a:lnTo>
                  <a:lnTo>
                    <a:pt x="130695" y="49022"/>
                  </a:lnTo>
                  <a:lnTo>
                    <a:pt x="130695" y="32677"/>
                  </a:lnTo>
                  <a:close/>
                </a:path>
                <a:path w="130809" h="539750">
                  <a:moveTo>
                    <a:pt x="130708" y="0"/>
                  </a:moveTo>
                  <a:lnTo>
                    <a:pt x="114363" y="0"/>
                  </a:lnTo>
                  <a:lnTo>
                    <a:pt x="98031" y="0"/>
                  </a:lnTo>
                  <a:lnTo>
                    <a:pt x="98031" y="16332"/>
                  </a:lnTo>
                  <a:lnTo>
                    <a:pt x="114363" y="16332"/>
                  </a:lnTo>
                  <a:lnTo>
                    <a:pt x="130708" y="16332"/>
                  </a:lnTo>
                  <a:lnTo>
                    <a:pt x="130708" y="0"/>
                  </a:lnTo>
                  <a:close/>
                </a:path>
              </a:pathLst>
            </a:custGeom>
            <a:solidFill>
              <a:srgbClr val="2A20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31506" y="9612262"/>
              <a:ext cx="65405" cy="539750"/>
            </a:xfrm>
            <a:custGeom>
              <a:avLst/>
              <a:gdLst/>
              <a:ahLst/>
              <a:cxnLst/>
              <a:rect l="l" t="t" r="r" b="b"/>
              <a:pathLst>
                <a:path w="65405" h="539750">
                  <a:moveTo>
                    <a:pt x="32664" y="490131"/>
                  </a:moveTo>
                  <a:lnTo>
                    <a:pt x="16332" y="490131"/>
                  </a:lnTo>
                  <a:lnTo>
                    <a:pt x="16332" y="506463"/>
                  </a:lnTo>
                  <a:lnTo>
                    <a:pt x="0" y="506463"/>
                  </a:lnTo>
                  <a:lnTo>
                    <a:pt x="0" y="522795"/>
                  </a:lnTo>
                  <a:lnTo>
                    <a:pt x="16332" y="522795"/>
                  </a:lnTo>
                  <a:lnTo>
                    <a:pt x="32664" y="522795"/>
                  </a:lnTo>
                  <a:lnTo>
                    <a:pt x="32664" y="506476"/>
                  </a:lnTo>
                  <a:lnTo>
                    <a:pt x="32664" y="490131"/>
                  </a:lnTo>
                  <a:close/>
                </a:path>
                <a:path w="65405" h="539750">
                  <a:moveTo>
                    <a:pt x="32664" y="408444"/>
                  </a:moveTo>
                  <a:lnTo>
                    <a:pt x="16332" y="408444"/>
                  </a:lnTo>
                  <a:lnTo>
                    <a:pt x="16332" y="424776"/>
                  </a:lnTo>
                  <a:lnTo>
                    <a:pt x="16332" y="441109"/>
                  </a:lnTo>
                  <a:lnTo>
                    <a:pt x="0" y="441109"/>
                  </a:lnTo>
                  <a:lnTo>
                    <a:pt x="0" y="490131"/>
                  </a:lnTo>
                  <a:lnTo>
                    <a:pt x="16332" y="490131"/>
                  </a:lnTo>
                  <a:lnTo>
                    <a:pt x="16332" y="457454"/>
                  </a:lnTo>
                  <a:lnTo>
                    <a:pt x="32664" y="457454"/>
                  </a:lnTo>
                  <a:lnTo>
                    <a:pt x="32664" y="424776"/>
                  </a:lnTo>
                  <a:lnTo>
                    <a:pt x="32664" y="408444"/>
                  </a:lnTo>
                  <a:close/>
                </a:path>
                <a:path w="65405" h="539750">
                  <a:moveTo>
                    <a:pt x="32664" y="359422"/>
                  </a:moveTo>
                  <a:lnTo>
                    <a:pt x="16332" y="359422"/>
                  </a:lnTo>
                  <a:lnTo>
                    <a:pt x="16332" y="375767"/>
                  </a:lnTo>
                  <a:lnTo>
                    <a:pt x="0" y="375767"/>
                  </a:lnTo>
                  <a:lnTo>
                    <a:pt x="0" y="392112"/>
                  </a:lnTo>
                  <a:lnTo>
                    <a:pt x="16332" y="392112"/>
                  </a:lnTo>
                  <a:lnTo>
                    <a:pt x="32664" y="392099"/>
                  </a:lnTo>
                  <a:lnTo>
                    <a:pt x="32664" y="359422"/>
                  </a:lnTo>
                  <a:close/>
                </a:path>
                <a:path w="65405" h="539750">
                  <a:moveTo>
                    <a:pt x="32664" y="277736"/>
                  </a:moveTo>
                  <a:lnTo>
                    <a:pt x="16332" y="277736"/>
                  </a:lnTo>
                  <a:lnTo>
                    <a:pt x="0" y="277736"/>
                  </a:lnTo>
                  <a:lnTo>
                    <a:pt x="0" y="294068"/>
                  </a:lnTo>
                  <a:lnTo>
                    <a:pt x="16332" y="294068"/>
                  </a:lnTo>
                  <a:lnTo>
                    <a:pt x="16332" y="310413"/>
                  </a:lnTo>
                  <a:lnTo>
                    <a:pt x="0" y="310413"/>
                  </a:lnTo>
                  <a:lnTo>
                    <a:pt x="0" y="359422"/>
                  </a:lnTo>
                  <a:lnTo>
                    <a:pt x="16332" y="359422"/>
                  </a:lnTo>
                  <a:lnTo>
                    <a:pt x="16332" y="326745"/>
                  </a:lnTo>
                  <a:lnTo>
                    <a:pt x="32664" y="326745"/>
                  </a:lnTo>
                  <a:lnTo>
                    <a:pt x="32664" y="277736"/>
                  </a:lnTo>
                  <a:close/>
                </a:path>
                <a:path w="65405" h="539750">
                  <a:moveTo>
                    <a:pt x="32664" y="245059"/>
                  </a:moveTo>
                  <a:lnTo>
                    <a:pt x="16332" y="245059"/>
                  </a:lnTo>
                  <a:lnTo>
                    <a:pt x="16332" y="261391"/>
                  </a:lnTo>
                  <a:lnTo>
                    <a:pt x="32664" y="261391"/>
                  </a:lnTo>
                  <a:lnTo>
                    <a:pt x="32664" y="245059"/>
                  </a:lnTo>
                  <a:close/>
                </a:path>
                <a:path w="65405" h="539750">
                  <a:moveTo>
                    <a:pt x="32664" y="130695"/>
                  </a:moveTo>
                  <a:lnTo>
                    <a:pt x="16332" y="130695"/>
                  </a:lnTo>
                  <a:lnTo>
                    <a:pt x="16332" y="196049"/>
                  </a:lnTo>
                  <a:lnTo>
                    <a:pt x="32664" y="196049"/>
                  </a:lnTo>
                  <a:lnTo>
                    <a:pt x="32664" y="130695"/>
                  </a:lnTo>
                  <a:close/>
                </a:path>
                <a:path w="65405" h="539750">
                  <a:moveTo>
                    <a:pt x="32664" y="98018"/>
                  </a:moveTo>
                  <a:lnTo>
                    <a:pt x="16332" y="98018"/>
                  </a:lnTo>
                  <a:lnTo>
                    <a:pt x="16332" y="114350"/>
                  </a:lnTo>
                  <a:lnTo>
                    <a:pt x="32664" y="114350"/>
                  </a:lnTo>
                  <a:lnTo>
                    <a:pt x="32664" y="98018"/>
                  </a:lnTo>
                  <a:close/>
                </a:path>
                <a:path w="65405" h="539750">
                  <a:moveTo>
                    <a:pt x="32664" y="32677"/>
                  </a:moveTo>
                  <a:lnTo>
                    <a:pt x="16332" y="32677"/>
                  </a:lnTo>
                  <a:lnTo>
                    <a:pt x="16332" y="49009"/>
                  </a:lnTo>
                  <a:lnTo>
                    <a:pt x="16332" y="81686"/>
                  </a:lnTo>
                  <a:lnTo>
                    <a:pt x="32664" y="81686"/>
                  </a:lnTo>
                  <a:lnTo>
                    <a:pt x="32664" y="49022"/>
                  </a:lnTo>
                  <a:lnTo>
                    <a:pt x="32664" y="32677"/>
                  </a:lnTo>
                  <a:close/>
                </a:path>
                <a:path w="65405" h="539750">
                  <a:moveTo>
                    <a:pt x="49009" y="522795"/>
                  </a:moveTo>
                  <a:lnTo>
                    <a:pt x="32677" y="522795"/>
                  </a:lnTo>
                  <a:lnTo>
                    <a:pt x="32677" y="539140"/>
                  </a:lnTo>
                  <a:lnTo>
                    <a:pt x="49009" y="539140"/>
                  </a:lnTo>
                  <a:lnTo>
                    <a:pt x="49009" y="522795"/>
                  </a:lnTo>
                  <a:close/>
                </a:path>
                <a:path w="65405" h="539750">
                  <a:moveTo>
                    <a:pt x="65354" y="441109"/>
                  </a:moveTo>
                  <a:lnTo>
                    <a:pt x="49009" y="441109"/>
                  </a:lnTo>
                  <a:lnTo>
                    <a:pt x="49009" y="457454"/>
                  </a:lnTo>
                  <a:lnTo>
                    <a:pt x="32677" y="457454"/>
                  </a:lnTo>
                  <a:lnTo>
                    <a:pt x="32677" y="490131"/>
                  </a:lnTo>
                  <a:lnTo>
                    <a:pt x="49009" y="490131"/>
                  </a:lnTo>
                  <a:lnTo>
                    <a:pt x="65354" y="490131"/>
                  </a:lnTo>
                  <a:lnTo>
                    <a:pt x="65354" y="441109"/>
                  </a:lnTo>
                  <a:close/>
                </a:path>
                <a:path w="65405" h="539750">
                  <a:moveTo>
                    <a:pt x="65354" y="310413"/>
                  </a:moveTo>
                  <a:lnTo>
                    <a:pt x="49009" y="310413"/>
                  </a:lnTo>
                  <a:lnTo>
                    <a:pt x="49009" y="294081"/>
                  </a:lnTo>
                  <a:lnTo>
                    <a:pt x="32677" y="294081"/>
                  </a:lnTo>
                  <a:lnTo>
                    <a:pt x="32677" y="343090"/>
                  </a:lnTo>
                  <a:lnTo>
                    <a:pt x="49009" y="343090"/>
                  </a:lnTo>
                  <a:lnTo>
                    <a:pt x="49009" y="359422"/>
                  </a:lnTo>
                  <a:lnTo>
                    <a:pt x="32677" y="359422"/>
                  </a:lnTo>
                  <a:lnTo>
                    <a:pt x="32677" y="392099"/>
                  </a:lnTo>
                  <a:lnTo>
                    <a:pt x="49009" y="392099"/>
                  </a:lnTo>
                  <a:lnTo>
                    <a:pt x="49009" y="424776"/>
                  </a:lnTo>
                  <a:lnTo>
                    <a:pt x="65354" y="424776"/>
                  </a:lnTo>
                  <a:lnTo>
                    <a:pt x="65354" y="375767"/>
                  </a:lnTo>
                  <a:lnTo>
                    <a:pt x="49009" y="375767"/>
                  </a:lnTo>
                  <a:lnTo>
                    <a:pt x="49009" y="359435"/>
                  </a:lnTo>
                  <a:lnTo>
                    <a:pt x="65354" y="359435"/>
                  </a:lnTo>
                  <a:lnTo>
                    <a:pt x="65354" y="310413"/>
                  </a:lnTo>
                  <a:close/>
                </a:path>
                <a:path w="65405" h="539750">
                  <a:moveTo>
                    <a:pt x="65354" y="261391"/>
                  </a:moveTo>
                  <a:lnTo>
                    <a:pt x="49009" y="261391"/>
                  </a:lnTo>
                  <a:lnTo>
                    <a:pt x="49009" y="294068"/>
                  </a:lnTo>
                  <a:lnTo>
                    <a:pt x="65354" y="294068"/>
                  </a:lnTo>
                  <a:lnTo>
                    <a:pt x="65354" y="261391"/>
                  </a:lnTo>
                  <a:close/>
                </a:path>
                <a:path w="65405" h="539750">
                  <a:moveTo>
                    <a:pt x="65354" y="212382"/>
                  </a:moveTo>
                  <a:lnTo>
                    <a:pt x="49009" y="212382"/>
                  </a:lnTo>
                  <a:lnTo>
                    <a:pt x="32677" y="212382"/>
                  </a:lnTo>
                  <a:lnTo>
                    <a:pt x="32677" y="245059"/>
                  </a:lnTo>
                  <a:lnTo>
                    <a:pt x="49009" y="245059"/>
                  </a:lnTo>
                  <a:lnTo>
                    <a:pt x="49009" y="228727"/>
                  </a:lnTo>
                  <a:lnTo>
                    <a:pt x="65354" y="228727"/>
                  </a:lnTo>
                  <a:lnTo>
                    <a:pt x="65354" y="212382"/>
                  </a:lnTo>
                  <a:close/>
                </a:path>
                <a:path w="65405" h="539750">
                  <a:moveTo>
                    <a:pt x="65354" y="179717"/>
                  </a:moveTo>
                  <a:lnTo>
                    <a:pt x="49009" y="179717"/>
                  </a:lnTo>
                  <a:lnTo>
                    <a:pt x="49009" y="163372"/>
                  </a:lnTo>
                  <a:lnTo>
                    <a:pt x="32677" y="163372"/>
                  </a:lnTo>
                  <a:lnTo>
                    <a:pt x="32677" y="196049"/>
                  </a:lnTo>
                  <a:lnTo>
                    <a:pt x="49009" y="196049"/>
                  </a:lnTo>
                  <a:lnTo>
                    <a:pt x="65354" y="196049"/>
                  </a:lnTo>
                  <a:lnTo>
                    <a:pt x="65354" y="179717"/>
                  </a:lnTo>
                  <a:close/>
                </a:path>
                <a:path w="65405" h="539750">
                  <a:moveTo>
                    <a:pt x="65354" y="147040"/>
                  </a:moveTo>
                  <a:lnTo>
                    <a:pt x="49009" y="147040"/>
                  </a:lnTo>
                  <a:lnTo>
                    <a:pt x="49009" y="163372"/>
                  </a:lnTo>
                  <a:lnTo>
                    <a:pt x="65354" y="163372"/>
                  </a:lnTo>
                  <a:lnTo>
                    <a:pt x="65354" y="147040"/>
                  </a:lnTo>
                  <a:close/>
                </a:path>
                <a:path w="65405" h="539750">
                  <a:moveTo>
                    <a:pt x="65354" y="12"/>
                  </a:moveTo>
                  <a:lnTo>
                    <a:pt x="49009" y="12"/>
                  </a:lnTo>
                  <a:lnTo>
                    <a:pt x="32677" y="0"/>
                  </a:lnTo>
                  <a:lnTo>
                    <a:pt x="16344" y="0"/>
                  </a:lnTo>
                  <a:lnTo>
                    <a:pt x="16344" y="16332"/>
                  </a:lnTo>
                  <a:lnTo>
                    <a:pt x="32677" y="16332"/>
                  </a:lnTo>
                  <a:lnTo>
                    <a:pt x="49009" y="16332"/>
                  </a:lnTo>
                  <a:lnTo>
                    <a:pt x="49009" y="49022"/>
                  </a:lnTo>
                  <a:lnTo>
                    <a:pt x="49009" y="98018"/>
                  </a:lnTo>
                  <a:lnTo>
                    <a:pt x="32677" y="98018"/>
                  </a:lnTo>
                  <a:lnTo>
                    <a:pt x="32677" y="114350"/>
                  </a:lnTo>
                  <a:lnTo>
                    <a:pt x="49009" y="114350"/>
                  </a:lnTo>
                  <a:lnTo>
                    <a:pt x="65354" y="114363"/>
                  </a:lnTo>
                  <a:lnTo>
                    <a:pt x="65354" y="49022"/>
                  </a:lnTo>
                  <a:lnTo>
                    <a:pt x="65354" y="12"/>
                  </a:lnTo>
                  <a:close/>
                </a:path>
              </a:pathLst>
            </a:custGeom>
            <a:solidFill>
              <a:srgbClr val="2A20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/>
          <p:nvPr/>
        </p:nvSpPr>
        <p:spPr>
          <a:xfrm>
            <a:off x="0" y="1440001"/>
            <a:ext cx="666115" cy="1161415"/>
          </a:xfrm>
          <a:custGeom>
            <a:avLst/>
            <a:gdLst/>
            <a:ahLst/>
            <a:cxnLst/>
            <a:rect l="l" t="t" r="r" b="b"/>
            <a:pathLst>
              <a:path w="666115" h="1161414">
                <a:moveTo>
                  <a:pt x="665988" y="136804"/>
                </a:moveTo>
                <a:lnTo>
                  <a:pt x="659015" y="93573"/>
                </a:lnTo>
                <a:lnTo>
                  <a:pt x="639597" y="56019"/>
                </a:lnTo>
                <a:lnTo>
                  <a:pt x="609993" y="26403"/>
                </a:lnTo>
                <a:lnTo>
                  <a:pt x="572427" y="6985"/>
                </a:lnTo>
                <a:lnTo>
                  <a:pt x="538772" y="1549"/>
                </a:lnTo>
                <a:lnTo>
                  <a:pt x="538772" y="0"/>
                </a:lnTo>
                <a:lnTo>
                  <a:pt x="529183" y="0"/>
                </a:lnTo>
                <a:lnTo>
                  <a:pt x="0" y="0"/>
                </a:lnTo>
                <a:lnTo>
                  <a:pt x="0" y="1160995"/>
                </a:lnTo>
                <a:lnTo>
                  <a:pt x="529094" y="1160995"/>
                </a:lnTo>
                <a:lnTo>
                  <a:pt x="529259" y="1160995"/>
                </a:lnTo>
                <a:lnTo>
                  <a:pt x="538772" y="1160995"/>
                </a:lnTo>
                <a:lnTo>
                  <a:pt x="538772" y="1159471"/>
                </a:lnTo>
                <a:lnTo>
                  <a:pt x="572427" y="1154036"/>
                </a:lnTo>
                <a:lnTo>
                  <a:pt x="609993" y="1134618"/>
                </a:lnTo>
                <a:lnTo>
                  <a:pt x="639597" y="1105001"/>
                </a:lnTo>
                <a:lnTo>
                  <a:pt x="659015" y="1067447"/>
                </a:lnTo>
                <a:lnTo>
                  <a:pt x="665988" y="1024204"/>
                </a:lnTo>
                <a:lnTo>
                  <a:pt x="665988" y="136804"/>
                </a:lnTo>
                <a:close/>
              </a:path>
            </a:pathLst>
          </a:custGeom>
          <a:solidFill>
            <a:srgbClr val="FFCF2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425579" y="1588706"/>
            <a:ext cx="169277" cy="863600"/>
          </a:xfrm>
          <a:prstGeom prst="rect">
            <a:avLst/>
          </a:prstGeom>
        </p:spPr>
        <p:txBody>
          <a:bodyPr vert="vert270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1100" spc="-10" dirty="0">
                <a:solidFill>
                  <a:srgbClr val="2A2019"/>
                </a:solidFill>
                <a:latin typeface="Courier New"/>
                <a:cs typeface="Courier New"/>
              </a:rPr>
              <a:t>BESTSELLER</a:t>
            </a:r>
            <a:endParaRPr sz="1100">
              <a:latin typeface="Courier New"/>
              <a:cs typeface="Courier New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280402" y="8731253"/>
            <a:ext cx="3236176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500" dirty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Hit-S</a:t>
            </a:r>
            <a:endParaRPr sz="1500" dirty="0">
              <a:latin typeface="TT Norms Pro Serif Medium" panose="020A0103060000020004" pitchFamily="18" charset="0"/>
              <a:cs typeface="Bookman Old Style"/>
            </a:endParaRPr>
          </a:p>
          <a:p>
            <a:pPr marL="12700">
              <a:lnSpc>
                <a:spcPts val="1040"/>
              </a:lnSpc>
              <a:spcBef>
                <a:spcPts val="965"/>
              </a:spcBef>
            </a:pP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80% органический хлопок — 20% переработанный хлопок.</a:t>
            </a:r>
            <a:b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</a:br>
            <a:r>
              <a:rPr lang="ru-RU" sz="800" dirty="0" smtClean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Металлическая пряжка.</a:t>
            </a:r>
            <a:endParaRPr sz="800" dirty="0">
              <a:latin typeface="TT Norms Pro Serif Light" panose="020A0103060000020004" pitchFamily="18" charset="0"/>
              <a:cs typeface="Times New Roman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3636815" y="9690857"/>
            <a:ext cx="943610" cy="461645"/>
            <a:chOff x="13636815" y="9690857"/>
            <a:chExt cx="943610" cy="461645"/>
          </a:xfrm>
        </p:grpSpPr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38212" y="9853203"/>
              <a:ext cx="136448" cy="13644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798232" y="9853203"/>
              <a:ext cx="136448" cy="13644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36815" y="9690857"/>
              <a:ext cx="136461" cy="13644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798486" y="9690857"/>
              <a:ext cx="136448" cy="13644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960030" y="9853203"/>
              <a:ext cx="136461" cy="13644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958633" y="9690857"/>
              <a:ext cx="136461" cy="136448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56982" y="10015554"/>
              <a:ext cx="136461" cy="13644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280451" y="10015554"/>
              <a:ext cx="136461" cy="13644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442122" y="9690857"/>
              <a:ext cx="136461" cy="13644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443519" y="10015554"/>
              <a:ext cx="136461" cy="136448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442122" y="9853203"/>
              <a:ext cx="136461" cy="136448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117193" y="9690857"/>
              <a:ext cx="139636" cy="139623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4280451" y="9690857"/>
              <a:ext cx="136461" cy="136448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4280451" y="9853203"/>
              <a:ext cx="136461" cy="136448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4118780" y="9853203"/>
              <a:ext cx="136448" cy="136448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4118780" y="10015554"/>
              <a:ext cx="136461" cy="136448"/>
            </a:xfrm>
            <a:prstGeom prst="rect">
              <a:avLst/>
            </a:prstGeom>
          </p:spPr>
        </p:pic>
      </p:grpSp>
      <p:grpSp>
        <p:nvGrpSpPr>
          <p:cNvPr id="38" name="object 38"/>
          <p:cNvGrpSpPr/>
          <p:nvPr/>
        </p:nvGrpSpPr>
        <p:grpSpPr>
          <a:xfrm>
            <a:off x="6076772" y="9690860"/>
            <a:ext cx="943610" cy="461645"/>
            <a:chOff x="6076772" y="9690857"/>
            <a:chExt cx="943610" cy="461645"/>
          </a:xfrm>
        </p:grpSpPr>
        <p:pic>
          <p:nvPicPr>
            <p:cNvPr id="39" name="object 3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078156" y="9853203"/>
              <a:ext cx="136448" cy="136448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38214" y="9853203"/>
              <a:ext cx="136448" cy="136448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076772" y="9690857"/>
              <a:ext cx="136448" cy="136448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38532" y="9690857"/>
              <a:ext cx="136448" cy="136448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399974" y="9853203"/>
              <a:ext cx="136448" cy="13644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398577" y="9690857"/>
              <a:ext cx="136448" cy="136448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396989" y="10015554"/>
              <a:ext cx="136448" cy="136448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238214" y="10015554"/>
              <a:ext cx="136448" cy="136448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720395" y="10015554"/>
              <a:ext cx="136461" cy="136448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882155" y="9690857"/>
              <a:ext cx="136461" cy="136448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558749" y="10015554"/>
              <a:ext cx="136448" cy="136448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883539" y="10015554"/>
              <a:ext cx="136448" cy="136448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882155" y="9853203"/>
              <a:ext cx="136461" cy="136448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557162" y="9690857"/>
              <a:ext cx="139623" cy="139623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720395" y="9690857"/>
              <a:ext cx="136461" cy="136448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720395" y="9853203"/>
              <a:ext cx="136461" cy="136448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558749" y="9853203"/>
              <a:ext cx="136448" cy="136448"/>
            </a:xfrm>
            <a:prstGeom prst="rect">
              <a:avLst/>
            </a:prstGeom>
          </p:spPr>
        </p:pic>
      </p:grpSp>
      <p:sp>
        <p:nvSpPr>
          <p:cNvPr id="56" name="object 56"/>
          <p:cNvSpPr txBox="1"/>
          <p:nvPr/>
        </p:nvSpPr>
        <p:spPr>
          <a:xfrm>
            <a:off x="14255877" y="9524283"/>
            <a:ext cx="337185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Цвета </a:t>
            </a:r>
            <a:r>
              <a:rPr sz="80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:</a:t>
            </a:r>
            <a:endParaRPr sz="800">
              <a:latin typeface="TT Norms Pro Serif Light" panose="020A0103060000020004" pitchFamily="18" charset="0"/>
              <a:cs typeface="Times New Roman"/>
            </a:endParaRPr>
          </a:p>
        </p:txBody>
      </p:sp>
      <p:pic>
        <p:nvPicPr>
          <p:cNvPr id="57" name="object 57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8324177" y="1440016"/>
            <a:ext cx="3437394" cy="6420091"/>
          </a:xfrm>
          <a:prstGeom prst="rect">
            <a:avLst/>
          </a:prstGeom>
        </p:spPr>
      </p:pic>
      <p:grpSp>
        <p:nvGrpSpPr>
          <p:cNvPr id="58" name="object 58"/>
          <p:cNvGrpSpPr/>
          <p:nvPr/>
        </p:nvGrpSpPr>
        <p:grpSpPr>
          <a:xfrm>
            <a:off x="11894642" y="1440002"/>
            <a:ext cx="3441700" cy="6420485"/>
            <a:chOff x="11894642" y="1440002"/>
            <a:chExt cx="3441700" cy="6420485"/>
          </a:xfrm>
        </p:grpSpPr>
        <p:pic>
          <p:nvPicPr>
            <p:cNvPr id="59" name="object 59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1894642" y="1440015"/>
              <a:ext cx="3437394" cy="6420091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14669986" y="1440001"/>
              <a:ext cx="666115" cy="1161415"/>
            </a:xfrm>
            <a:custGeom>
              <a:avLst/>
              <a:gdLst/>
              <a:ahLst/>
              <a:cxnLst/>
              <a:rect l="l" t="t" r="r" b="b"/>
              <a:pathLst>
                <a:path w="666115" h="1161414">
                  <a:moveTo>
                    <a:pt x="666064" y="0"/>
                  </a:moveTo>
                  <a:lnTo>
                    <a:pt x="136804" y="0"/>
                  </a:lnTo>
                  <a:lnTo>
                    <a:pt x="127292" y="0"/>
                  </a:lnTo>
                  <a:lnTo>
                    <a:pt x="127292" y="1536"/>
                  </a:lnTo>
                  <a:lnTo>
                    <a:pt x="55994" y="26403"/>
                  </a:lnTo>
                  <a:lnTo>
                    <a:pt x="26390" y="56019"/>
                  </a:lnTo>
                  <a:lnTo>
                    <a:pt x="6972" y="93573"/>
                  </a:lnTo>
                  <a:lnTo>
                    <a:pt x="0" y="136804"/>
                  </a:lnTo>
                  <a:lnTo>
                    <a:pt x="0" y="1024204"/>
                  </a:lnTo>
                  <a:lnTo>
                    <a:pt x="6972" y="1067447"/>
                  </a:lnTo>
                  <a:lnTo>
                    <a:pt x="26390" y="1105001"/>
                  </a:lnTo>
                  <a:lnTo>
                    <a:pt x="55994" y="1134618"/>
                  </a:lnTo>
                  <a:lnTo>
                    <a:pt x="93548" y="1154036"/>
                  </a:lnTo>
                  <a:lnTo>
                    <a:pt x="127292" y="1159484"/>
                  </a:lnTo>
                  <a:lnTo>
                    <a:pt x="127292" y="1160995"/>
                  </a:lnTo>
                  <a:lnTo>
                    <a:pt x="136715" y="1160995"/>
                  </a:lnTo>
                  <a:lnTo>
                    <a:pt x="136880" y="1160995"/>
                  </a:lnTo>
                  <a:lnTo>
                    <a:pt x="666064" y="1160995"/>
                  </a:lnTo>
                  <a:lnTo>
                    <a:pt x="666064" y="0"/>
                  </a:lnTo>
                  <a:close/>
                </a:path>
              </a:pathLst>
            </a:custGeom>
            <a:solidFill>
              <a:srgbClr val="FFCF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 txBox="1"/>
          <p:nvPr/>
        </p:nvSpPr>
        <p:spPr>
          <a:xfrm>
            <a:off x="11332426" y="742392"/>
            <a:ext cx="3683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dirty="0">
                <a:latin typeface="Courier New"/>
                <a:cs typeface="Courier New"/>
              </a:rPr>
              <a:t>HIT-</a:t>
            </a:r>
            <a:r>
              <a:rPr sz="900" spc="-50" dirty="0">
                <a:latin typeface="Courier New"/>
                <a:cs typeface="Courier New"/>
              </a:rPr>
              <a:t>S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4018640" y="742391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latin typeface="Courier New"/>
                <a:cs typeface="Courier New"/>
              </a:rPr>
              <a:t>ATLANTIS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8303297" y="742392"/>
            <a:ext cx="7112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latin typeface="Courier New"/>
                <a:cs typeface="Courier New"/>
              </a:rPr>
              <a:t>BESTSELLER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743300" y="742391"/>
            <a:ext cx="7112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BESTSELLER</a:t>
            </a:r>
            <a:endParaRPr sz="900">
              <a:latin typeface="Courier New"/>
              <a:cs typeface="Courier New"/>
            </a:endParaRPr>
          </a:p>
        </p:txBody>
      </p:sp>
      <p:grpSp>
        <p:nvGrpSpPr>
          <p:cNvPr id="65" name="object 65"/>
          <p:cNvGrpSpPr/>
          <p:nvPr/>
        </p:nvGrpSpPr>
        <p:grpSpPr>
          <a:xfrm>
            <a:off x="8316596" y="9613621"/>
            <a:ext cx="537845" cy="537845"/>
            <a:chOff x="8316594" y="9613620"/>
            <a:chExt cx="537845" cy="537845"/>
          </a:xfrm>
        </p:grpSpPr>
        <p:sp>
          <p:nvSpPr>
            <p:cNvPr id="66" name="object 66"/>
            <p:cNvSpPr/>
            <p:nvPr/>
          </p:nvSpPr>
          <p:spPr>
            <a:xfrm>
              <a:off x="8316595" y="9613620"/>
              <a:ext cx="114300" cy="537845"/>
            </a:xfrm>
            <a:custGeom>
              <a:avLst/>
              <a:gdLst/>
              <a:ahLst/>
              <a:cxnLst/>
              <a:rect l="l" t="t" r="r" b="b"/>
              <a:pathLst>
                <a:path w="114300" h="537845">
                  <a:moveTo>
                    <a:pt x="16294" y="342226"/>
                  </a:moveTo>
                  <a:lnTo>
                    <a:pt x="0" y="342226"/>
                  </a:lnTo>
                  <a:lnTo>
                    <a:pt x="0" y="358521"/>
                  </a:lnTo>
                  <a:lnTo>
                    <a:pt x="0" y="407416"/>
                  </a:lnTo>
                  <a:lnTo>
                    <a:pt x="16294" y="407416"/>
                  </a:lnTo>
                  <a:lnTo>
                    <a:pt x="16294" y="358521"/>
                  </a:lnTo>
                  <a:lnTo>
                    <a:pt x="16294" y="342226"/>
                  </a:lnTo>
                  <a:close/>
                </a:path>
                <a:path w="114300" h="537845">
                  <a:moveTo>
                    <a:pt x="16294" y="309638"/>
                  </a:moveTo>
                  <a:lnTo>
                    <a:pt x="0" y="309638"/>
                  </a:lnTo>
                  <a:lnTo>
                    <a:pt x="0" y="325932"/>
                  </a:lnTo>
                  <a:lnTo>
                    <a:pt x="16294" y="325932"/>
                  </a:lnTo>
                  <a:lnTo>
                    <a:pt x="16294" y="309638"/>
                  </a:lnTo>
                  <a:close/>
                </a:path>
                <a:path w="114300" h="537845">
                  <a:moveTo>
                    <a:pt x="16294" y="130378"/>
                  </a:moveTo>
                  <a:lnTo>
                    <a:pt x="0" y="130378"/>
                  </a:lnTo>
                  <a:lnTo>
                    <a:pt x="0" y="146672"/>
                  </a:lnTo>
                  <a:lnTo>
                    <a:pt x="16294" y="146672"/>
                  </a:lnTo>
                  <a:lnTo>
                    <a:pt x="16294" y="130378"/>
                  </a:lnTo>
                  <a:close/>
                </a:path>
                <a:path w="114300" h="537845">
                  <a:moveTo>
                    <a:pt x="32588" y="423710"/>
                  </a:moveTo>
                  <a:lnTo>
                    <a:pt x="16294" y="423710"/>
                  </a:lnTo>
                  <a:lnTo>
                    <a:pt x="0" y="423710"/>
                  </a:lnTo>
                  <a:lnTo>
                    <a:pt x="0" y="505180"/>
                  </a:lnTo>
                  <a:lnTo>
                    <a:pt x="0" y="537781"/>
                  </a:lnTo>
                  <a:lnTo>
                    <a:pt x="16294" y="537781"/>
                  </a:lnTo>
                  <a:lnTo>
                    <a:pt x="32588" y="537781"/>
                  </a:lnTo>
                  <a:lnTo>
                    <a:pt x="32588" y="521487"/>
                  </a:lnTo>
                  <a:lnTo>
                    <a:pt x="16294" y="521487"/>
                  </a:lnTo>
                  <a:lnTo>
                    <a:pt x="16294" y="505193"/>
                  </a:lnTo>
                  <a:lnTo>
                    <a:pt x="16294" y="440004"/>
                  </a:lnTo>
                  <a:lnTo>
                    <a:pt x="32588" y="440004"/>
                  </a:lnTo>
                  <a:lnTo>
                    <a:pt x="32588" y="423710"/>
                  </a:lnTo>
                  <a:close/>
                </a:path>
                <a:path w="114300" h="537845">
                  <a:moveTo>
                    <a:pt x="32588" y="325932"/>
                  </a:moveTo>
                  <a:lnTo>
                    <a:pt x="16294" y="325932"/>
                  </a:lnTo>
                  <a:lnTo>
                    <a:pt x="16294" y="342226"/>
                  </a:lnTo>
                  <a:lnTo>
                    <a:pt x="32588" y="342226"/>
                  </a:lnTo>
                  <a:lnTo>
                    <a:pt x="32588" y="325932"/>
                  </a:lnTo>
                  <a:close/>
                </a:path>
                <a:path w="114300" h="537845">
                  <a:moveTo>
                    <a:pt x="32588" y="293331"/>
                  </a:moveTo>
                  <a:lnTo>
                    <a:pt x="16294" y="293331"/>
                  </a:lnTo>
                  <a:lnTo>
                    <a:pt x="16294" y="309638"/>
                  </a:lnTo>
                  <a:lnTo>
                    <a:pt x="32588" y="309638"/>
                  </a:lnTo>
                  <a:lnTo>
                    <a:pt x="32588" y="293331"/>
                  </a:lnTo>
                  <a:close/>
                </a:path>
                <a:path w="114300" h="537845">
                  <a:moveTo>
                    <a:pt x="32588" y="244449"/>
                  </a:moveTo>
                  <a:lnTo>
                    <a:pt x="16294" y="244449"/>
                  </a:lnTo>
                  <a:lnTo>
                    <a:pt x="16294" y="260756"/>
                  </a:lnTo>
                  <a:lnTo>
                    <a:pt x="0" y="260756"/>
                  </a:lnTo>
                  <a:lnTo>
                    <a:pt x="0" y="277050"/>
                  </a:lnTo>
                  <a:lnTo>
                    <a:pt x="16294" y="277050"/>
                  </a:lnTo>
                  <a:lnTo>
                    <a:pt x="32588" y="277037"/>
                  </a:lnTo>
                  <a:lnTo>
                    <a:pt x="32588" y="244449"/>
                  </a:lnTo>
                  <a:close/>
                </a:path>
                <a:path w="114300" h="537845">
                  <a:moveTo>
                    <a:pt x="32588" y="162966"/>
                  </a:moveTo>
                  <a:lnTo>
                    <a:pt x="16294" y="162966"/>
                  </a:lnTo>
                  <a:lnTo>
                    <a:pt x="16294" y="211848"/>
                  </a:lnTo>
                  <a:lnTo>
                    <a:pt x="0" y="211848"/>
                  </a:lnTo>
                  <a:lnTo>
                    <a:pt x="0" y="228142"/>
                  </a:lnTo>
                  <a:lnTo>
                    <a:pt x="16294" y="228142"/>
                  </a:lnTo>
                  <a:lnTo>
                    <a:pt x="32588" y="228155"/>
                  </a:lnTo>
                  <a:lnTo>
                    <a:pt x="32588" y="162966"/>
                  </a:lnTo>
                  <a:close/>
                </a:path>
                <a:path w="114300" h="537845">
                  <a:moveTo>
                    <a:pt x="32588" y="0"/>
                  </a:moveTo>
                  <a:lnTo>
                    <a:pt x="16294" y="0"/>
                  </a:lnTo>
                  <a:lnTo>
                    <a:pt x="0" y="12"/>
                  </a:lnTo>
                  <a:lnTo>
                    <a:pt x="0" y="48882"/>
                  </a:lnTo>
                  <a:lnTo>
                    <a:pt x="0" y="114071"/>
                  </a:lnTo>
                  <a:lnTo>
                    <a:pt x="16294" y="114071"/>
                  </a:lnTo>
                  <a:lnTo>
                    <a:pt x="32588" y="114071"/>
                  </a:lnTo>
                  <a:lnTo>
                    <a:pt x="32588" y="97777"/>
                  </a:lnTo>
                  <a:lnTo>
                    <a:pt x="16294" y="97777"/>
                  </a:lnTo>
                  <a:lnTo>
                    <a:pt x="16294" y="48895"/>
                  </a:lnTo>
                  <a:lnTo>
                    <a:pt x="16294" y="16294"/>
                  </a:lnTo>
                  <a:lnTo>
                    <a:pt x="32588" y="16294"/>
                  </a:lnTo>
                  <a:lnTo>
                    <a:pt x="32588" y="0"/>
                  </a:lnTo>
                  <a:close/>
                </a:path>
                <a:path w="114300" h="537845">
                  <a:moveTo>
                    <a:pt x="48895" y="309638"/>
                  </a:moveTo>
                  <a:lnTo>
                    <a:pt x="32600" y="309638"/>
                  </a:lnTo>
                  <a:lnTo>
                    <a:pt x="32600" y="325932"/>
                  </a:lnTo>
                  <a:lnTo>
                    <a:pt x="48895" y="325932"/>
                  </a:lnTo>
                  <a:lnTo>
                    <a:pt x="48895" y="309638"/>
                  </a:lnTo>
                  <a:close/>
                </a:path>
                <a:path w="114300" h="537845">
                  <a:moveTo>
                    <a:pt x="81483" y="456298"/>
                  </a:moveTo>
                  <a:lnTo>
                    <a:pt x="65189" y="456298"/>
                  </a:lnTo>
                  <a:lnTo>
                    <a:pt x="48895" y="456298"/>
                  </a:lnTo>
                  <a:lnTo>
                    <a:pt x="32600" y="456298"/>
                  </a:lnTo>
                  <a:lnTo>
                    <a:pt x="32600" y="505193"/>
                  </a:lnTo>
                  <a:lnTo>
                    <a:pt x="48895" y="505193"/>
                  </a:lnTo>
                  <a:lnTo>
                    <a:pt x="65189" y="505193"/>
                  </a:lnTo>
                  <a:lnTo>
                    <a:pt x="81483" y="505193"/>
                  </a:lnTo>
                  <a:lnTo>
                    <a:pt x="81483" y="456298"/>
                  </a:lnTo>
                  <a:close/>
                </a:path>
                <a:path w="114300" h="537845">
                  <a:moveTo>
                    <a:pt x="81483" y="48895"/>
                  </a:moveTo>
                  <a:lnTo>
                    <a:pt x="65189" y="48895"/>
                  </a:lnTo>
                  <a:lnTo>
                    <a:pt x="48895" y="48895"/>
                  </a:lnTo>
                  <a:lnTo>
                    <a:pt x="32600" y="48895"/>
                  </a:lnTo>
                  <a:lnTo>
                    <a:pt x="32600" y="81495"/>
                  </a:lnTo>
                  <a:lnTo>
                    <a:pt x="48895" y="81495"/>
                  </a:lnTo>
                  <a:lnTo>
                    <a:pt x="65189" y="81495"/>
                  </a:lnTo>
                  <a:lnTo>
                    <a:pt x="81483" y="81495"/>
                  </a:lnTo>
                  <a:lnTo>
                    <a:pt x="81483" y="48895"/>
                  </a:lnTo>
                  <a:close/>
                </a:path>
                <a:path w="114300" h="537845">
                  <a:moveTo>
                    <a:pt x="81483" y="32588"/>
                  </a:moveTo>
                  <a:lnTo>
                    <a:pt x="65189" y="32588"/>
                  </a:lnTo>
                  <a:lnTo>
                    <a:pt x="48895" y="32588"/>
                  </a:lnTo>
                  <a:lnTo>
                    <a:pt x="32600" y="32588"/>
                  </a:lnTo>
                  <a:lnTo>
                    <a:pt x="32600" y="48882"/>
                  </a:lnTo>
                  <a:lnTo>
                    <a:pt x="48895" y="48882"/>
                  </a:lnTo>
                  <a:lnTo>
                    <a:pt x="65189" y="48882"/>
                  </a:lnTo>
                  <a:lnTo>
                    <a:pt x="81483" y="48882"/>
                  </a:lnTo>
                  <a:lnTo>
                    <a:pt x="81483" y="32588"/>
                  </a:lnTo>
                  <a:close/>
                </a:path>
                <a:path w="114300" h="537845">
                  <a:moveTo>
                    <a:pt x="97777" y="521487"/>
                  </a:moveTo>
                  <a:lnTo>
                    <a:pt x="81483" y="521487"/>
                  </a:lnTo>
                  <a:lnTo>
                    <a:pt x="65189" y="521487"/>
                  </a:lnTo>
                  <a:lnTo>
                    <a:pt x="48895" y="521487"/>
                  </a:lnTo>
                  <a:lnTo>
                    <a:pt x="32600" y="521487"/>
                  </a:lnTo>
                  <a:lnTo>
                    <a:pt x="32600" y="537781"/>
                  </a:lnTo>
                  <a:lnTo>
                    <a:pt x="48895" y="537781"/>
                  </a:lnTo>
                  <a:lnTo>
                    <a:pt x="65189" y="537781"/>
                  </a:lnTo>
                  <a:lnTo>
                    <a:pt x="81483" y="537781"/>
                  </a:lnTo>
                  <a:lnTo>
                    <a:pt x="97777" y="537781"/>
                  </a:lnTo>
                  <a:lnTo>
                    <a:pt x="97777" y="521487"/>
                  </a:lnTo>
                  <a:close/>
                </a:path>
                <a:path w="114300" h="537845">
                  <a:moveTo>
                    <a:pt x="97777" y="423710"/>
                  </a:moveTo>
                  <a:lnTo>
                    <a:pt x="81483" y="423710"/>
                  </a:lnTo>
                  <a:lnTo>
                    <a:pt x="65189" y="423710"/>
                  </a:lnTo>
                  <a:lnTo>
                    <a:pt x="48895" y="423710"/>
                  </a:lnTo>
                  <a:lnTo>
                    <a:pt x="32600" y="423710"/>
                  </a:lnTo>
                  <a:lnTo>
                    <a:pt x="32600" y="440004"/>
                  </a:lnTo>
                  <a:lnTo>
                    <a:pt x="48895" y="440004"/>
                  </a:lnTo>
                  <a:lnTo>
                    <a:pt x="65189" y="440004"/>
                  </a:lnTo>
                  <a:lnTo>
                    <a:pt x="81483" y="440004"/>
                  </a:lnTo>
                  <a:lnTo>
                    <a:pt x="97777" y="440004"/>
                  </a:lnTo>
                  <a:lnTo>
                    <a:pt x="97777" y="423710"/>
                  </a:lnTo>
                  <a:close/>
                </a:path>
                <a:path w="114300" h="537845">
                  <a:moveTo>
                    <a:pt x="97777" y="325932"/>
                  </a:moveTo>
                  <a:lnTo>
                    <a:pt x="81483" y="325932"/>
                  </a:lnTo>
                  <a:lnTo>
                    <a:pt x="81483" y="309638"/>
                  </a:lnTo>
                  <a:lnTo>
                    <a:pt x="65189" y="309638"/>
                  </a:lnTo>
                  <a:lnTo>
                    <a:pt x="65189" y="358521"/>
                  </a:lnTo>
                  <a:lnTo>
                    <a:pt x="48895" y="358521"/>
                  </a:lnTo>
                  <a:lnTo>
                    <a:pt x="48895" y="342226"/>
                  </a:lnTo>
                  <a:lnTo>
                    <a:pt x="32600" y="342226"/>
                  </a:lnTo>
                  <a:lnTo>
                    <a:pt x="32600" y="358521"/>
                  </a:lnTo>
                  <a:lnTo>
                    <a:pt x="32600" y="407416"/>
                  </a:lnTo>
                  <a:lnTo>
                    <a:pt x="48895" y="407416"/>
                  </a:lnTo>
                  <a:lnTo>
                    <a:pt x="48895" y="391109"/>
                  </a:lnTo>
                  <a:lnTo>
                    <a:pt x="65189" y="391109"/>
                  </a:lnTo>
                  <a:lnTo>
                    <a:pt x="81483" y="391109"/>
                  </a:lnTo>
                  <a:lnTo>
                    <a:pt x="81483" y="407403"/>
                  </a:lnTo>
                  <a:lnTo>
                    <a:pt x="97777" y="407403"/>
                  </a:lnTo>
                  <a:lnTo>
                    <a:pt x="97777" y="374815"/>
                  </a:lnTo>
                  <a:lnTo>
                    <a:pt x="81483" y="374815"/>
                  </a:lnTo>
                  <a:lnTo>
                    <a:pt x="65189" y="374815"/>
                  </a:lnTo>
                  <a:lnTo>
                    <a:pt x="65189" y="358533"/>
                  </a:lnTo>
                  <a:lnTo>
                    <a:pt x="81483" y="358533"/>
                  </a:lnTo>
                  <a:lnTo>
                    <a:pt x="81483" y="342226"/>
                  </a:lnTo>
                  <a:lnTo>
                    <a:pt x="97777" y="342226"/>
                  </a:lnTo>
                  <a:lnTo>
                    <a:pt x="97777" y="325932"/>
                  </a:lnTo>
                  <a:close/>
                </a:path>
                <a:path w="114300" h="537845">
                  <a:moveTo>
                    <a:pt x="97777" y="162966"/>
                  </a:moveTo>
                  <a:lnTo>
                    <a:pt x="81483" y="162966"/>
                  </a:lnTo>
                  <a:lnTo>
                    <a:pt x="65189" y="162966"/>
                  </a:lnTo>
                  <a:lnTo>
                    <a:pt x="48895" y="162966"/>
                  </a:lnTo>
                  <a:lnTo>
                    <a:pt x="48895" y="211848"/>
                  </a:lnTo>
                  <a:lnTo>
                    <a:pt x="32600" y="211848"/>
                  </a:lnTo>
                  <a:lnTo>
                    <a:pt x="32600" y="277037"/>
                  </a:lnTo>
                  <a:lnTo>
                    <a:pt x="48895" y="277037"/>
                  </a:lnTo>
                  <a:lnTo>
                    <a:pt x="48895" y="244449"/>
                  </a:lnTo>
                  <a:lnTo>
                    <a:pt x="65189" y="244449"/>
                  </a:lnTo>
                  <a:lnTo>
                    <a:pt x="65189" y="277037"/>
                  </a:lnTo>
                  <a:lnTo>
                    <a:pt x="48895" y="277037"/>
                  </a:lnTo>
                  <a:lnTo>
                    <a:pt x="48895" y="309638"/>
                  </a:lnTo>
                  <a:lnTo>
                    <a:pt x="65189" y="309638"/>
                  </a:lnTo>
                  <a:lnTo>
                    <a:pt x="65189" y="277050"/>
                  </a:lnTo>
                  <a:lnTo>
                    <a:pt x="81483" y="277050"/>
                  </a:lnTo>
                  <a:lnTo>
                    <a:pt x="81483" y="309638"/>
                  </a:lnTo>
                  <a:lnTo>
                    <a:pt x="97777" y="309638"/>
                  </a:lnTo>
                  <a:lnTo>
                    <a:pt x="97777" y="228155"/>
                  </a:lnTo>
                  <a:lnTo>
                    <a:pt x="81483" y="228155"/>
                  </a:lnTo>
                  <a:lnTo>
                    <a:pt x="65189" y="228155"/>
                  </a:lnTo>
                  <a:lnTo>
                    <a:pt x="65189" y="179273"/>
                  </a:lnTo>
                  <a:lnTo>
                    <a:pt x="81483" y="179273"/>
                  </a:lnTo>
                  <a:lnTo>
                    <a:pt x="81483" y="195567"/>
                  </a:lnTo>
                  <a:lnTo>
                    <a:pt x="97777" y="195567"/>
                  </a:lnTo>
                  <a:lnTo>
                    <a:pt x="97777" y="162966"/>
                  </a:lnTo>
                  <a:close/>
                </a:path>
                <a:path w="114300" h="537845">
                  <a:moveTo>
                    <a:pt x="97777" y="130378"/>
                  </a:moveTo>
                  <a:lnTo>
                    <a:pt x="81483" y="130378"/>
                  </a:lnTo>
                  <a:lnTo>
                    <a:pt x="65189" y="130378"/>
                  </a:lnTo>
                  <a:lnTo>
                    <a:pt x="48895" y="130378"/>
                  </a:lnTo>
                  <a:lnTo>
                    <a:pt x="32600" y="130378"/>
                  </a:lnTo>
                  <a:lnTo>
                    <a:pt x="32600" y="146672"/>
                  </a:lnTo>
                  <a:lnTo>
                    <a:pt x="48895" y="146672"/>
                  </a:lnTo>
                  <a:lnTo>
                    <a:pt x="65189" y="146672"/>
                  </a:lnTo>
                  <a:lnTo>
                    <a:pt x="81483" y="146672"/>
                  </a:lnTo>
                  <a:lnTo>
                    <a:pt x="97777" y="146672"/>
                  </a:lnTo>
                  <a:lnTo>
                    <a:pt x="97777" y="130378"/>
                  </a:lnTo>
                  <a:close/>
                </a:path>
                <a:path w="114300" h="537845">
                  <a:moveTo>
                    <a:pt x="97777" y="97777"/>
                  </a:moveTo>
                  <a:lnTo>
                    <a:pt x="81483" y="97777"/>
                  </a:lnTo>
                  <a:lnTo>
                    <a:pt x="65189" y="97777"/>
                  </a:lnTo>
                  <a:lnTo>
                    <a:pt x="48895" y="97777"/>
                  </a:lnTo>
                  <a:lnTo>
                    <a:pt x="32600" y="97777"/>
                  </a:lnTo>
                  <a:lnTo>
                    <a:pt x="32600" y="114071"/>
                  </a:lnTo>
                  <a:lnTo>
                    <a:pt x="48895" y="114071"/>
                  </a:lnTo>
                  <a:lnTo>
                    <a:pt x="65189" y="114071"/>
                  </a:lnTo>
                  <a:lnTo>
                    <a:pt x="81483" y="114071"/>
                  </a:lnTo>
                  <a:lnTo>
                    <a:pt x="97777" y="114071"/>
                  </a:lnTo>
                  <a:lnTo>
                    <a:pt x="97777" y="97777"/>
                  </a:lnTo>
                  <a:close/>
                </a:path>
                <a:path w="114300" h="537845">
                  <a:moveTo>
                    <a:pt x="114071" y="12"/>
                  </a:moveTo>
                  <a:lnTo>
                    <a:pt x="97777" y="12"/>
                  </a:lnTo>
                  <a:lnTo>
                    <a:pt x="81483" y="0"/>
                  </a:lnTo>
                  <a:lnTo>
                    <a:pt x="65189" y="0"/>
                  </a:lnTo>
                  <a:lnTo>
                    <a:pt x="48895" y="0"/>
                  </a:lnTo>
                  <a:lnTo>
                    <a:pt x="32600" y="0"/>
                  </a:lnTo>
                  <a:lnTo>
                    <a:pt x="32600" y="16294"/>
                  </a:lnTo>
                  <a:lnTo>
                    <a:pt x="48895" y="16294"/>
                  </a:lnTo>
                  <a:lnTo>
                    <a:pt x="65189" y="16294"/>
                  </a:lnTo>
                  <a:lnTo>
                    <a:pt x="81483" y="16294"/>
                  </a:lnTo>
                  <a:lnTo>
                    <a:pt x="97777" y="16294"/>
                  </a:lnTo>
                  <a:lnTo>
                    <a:pt x="97777" y="48895"/>
                  </a:lnTo>
                  <a:lnTo>
                    <a:pt x="114071" y="48895"/>
                  </a:lnTo>
                  <a:lnTo>
                    <a:pt x="114071" y="12"/>
                  </a:lnTo>
                  <a:close/>
                </a:path>
              </a:pathLst>
            </a:custGeom>
            <a:solidFill>
              <a:srgbClr val="2A20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8422519" y="9662515"/>
              <a:ext cx="0" cy="488950"/>
            </a:xfrm>
            <a:custGeom>
              <a:avLst/>
              <a:gdLst/>
              <a:ahLst/>
              <a:cxnLst/>
              <a:rect l="l" t="t" r="r" b="b"/>
              <a:pathLst>
                <a:path h="488950">
                  <a:moveTo>
                    <a:pt x="0" y="0"/>
                  </a:moveTo>
                  <a:lnTo>
                    <a:pt x="0" y="488886"/>
                  </a:lnTo>
                </a:path>
              </a:pathLst>
            </a:custGeom>
            <a:ln w="16294">
              <a:solidFill>
                <a:srgbClr val="2A2019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8430666" y="9613620"/>
              <a:ext cx="146685" cy="537845"/>
            </a:xfrm>
            <a:custGeom>
              <a:avLst/>
              <a:gdLst/>
              <a:ahLst/>
              <a:cxnLst/>
              <a:rect l="l" t="t" r="r" b="b"/>
              <a:pathLst>
                <a:path w="146684" h="537845">
                  <a:moveTo>
                    <a:pt x="16294" y="374815"/>
                  </a:moveTo>
                  <a:lnTo>
                    <a:pt x="0" y="374815"/>
                  </a:lnTo>
                  <a:lnTo>
                    <a:pt x="0" y="391109"/>
                  </a:lnTo>
                  <a:lnTo>
                    <a:pt x="16294" y="391109"/>
                  </a:lnTo>
                  <a:lnTo>
                    <a:pt x="16294" y="374815"/>
                  </a:lnTo>
                  <a:close/>
                </a:path>
                <a:path w="146684" h="537845">
                  <a:moveTo>
                    <a:pt x="16294" y="342226"/>
                  </a:moveTo>
                  <a:lnTo>
                    <a:pt x="0" y="342226"/>
                  </a:lnTo>
                  <a:lnTo>
                    <a:pt x="0" y="358521"/>
                  </a:lnTo>
                  <a:lnTo>
                    <a:pt x="16294" y="358521"/>
                  </a:lnTo>
                  <a:lnTo>
                    <a:pt x="16294" y="342226"/>
                  </a:lnTo>
                  <a:close/>
                </a:path>
                <a:path w="146684" h="537845">
                  <a:moveTo>
                    <a:pt x="16294" y="293331"/>
                  </a:moveTo>
                  <a:lnTo>
                    <a:pt x="0" y="293331"/>
                  </a:lnTo>
                  <a:lnTo>
                    <a:pt x="0" y="309638"/>
                  </a:lnTo>
                  <a:lnTo>
                    <a:pt x="16294" y="309638"/>
                  </a:lnTo>
                  <a:lnTo>
                    <a:pt x="16294" y="293331"/>
                  </a:lnTo>
                  <a:close/>
                </a:path>
                <a:path w="146684" h="537845">
                  <a:moveTo>
                    <a:pt x="16294" y="260743"/>
                  </a:moveTo>
                  <a:lnTo>
                    <a:pt x="0" y="260743"/>
                  </a:lnTo>
                  <a:lnTo>
                    <a:pt x="0" y="277037"/>
                  </a:lnTo>
                  <a:lnTo>
                    <a:pt x="16294" y="277037"/>
                  </a:lnTo>
                  <a:lnTo>
                    <a:pt x="16294" y="260743"/>
                  </a:lnTo>
                  <a:close/>
                </a:path>
                <a:path w="146684" h="537845">
                  <a:moveTo>
                    <a:pt x="16294" y="146672"/>
                  </a:moveTo>
                  <a:lnTo>
                    <a:pt x="0" y="146672"/>
                  </a:lnTo>
                  <a:lnTo>
                    <a:pt x="0" y="211861"/>
                  </a:lnTo>
                  <a:lnTo>
                    <a:pt x="16294" y="211861"/>
                  </a:lnTo>
                  <a:lnTo>
                    <a:pt x="16294" y="146672"/>
                  </a:lnTo>
                  <a:close/>
                </a:path>
                <a:path w="146684" h="537845">
                  <a:moveTo>
                    <a:pt x="32588" y="521487"/>
                  </a:moveTo>
                  <a:lnTo>
                    <a:pt x="16294" y="521487"/>
                  </a:lnTo>
                  <a:lnTo>
                    <a:pt x="16294" y="537781"/>
                  </a:lnTo>
                  <a:lnTo>
                    <a:pt x="32588" y="537781"/>
                  </a:lnTo>
                  <a:lnTo>
                    <a:pt x="32588" y="521487"/>
                  </a:lnTo>
                  <a:close/>
                </a:path>
                <a:path w="146684" h="537845">
                  <a:moveTo>
                    <a:pt x="32600" y="32588"/>
                  </a:moveTo>
                  <a:lnTo>
                    <a:pt x="16306" y="32588"/>
                  </a:lnTo>
                  <a:lnTo>
                    <a:pt x="16306" y="48882"/>
                  </a:lnTo>
                  <a:lnTo>
                    <a:pt x="32600" y="48882"/>
                  </a:lnTo>
                  <a:lnTo>
                    <a:pt x="32600" y="32588"/>
                  </a:lnTo>
                  <a:close/>
                </a:path>
                <a:path w="146684" h="537845">
                  <a:moveTo>
                    <a:pt x="48895" y="456298"/>
                  </a:moveTo>
                  <a:lnTo>
                    <a:pt x="32600" y="456298"/>
                  </a:lnTo>
                  <a:lnTo>
                    <a:pt x="32600" y="440004"/>
                  </a:lnTo>
                  <a:lnTo>
                    <a:pt x="16306" y="440004"/>
                  </a:lnTo>
                  <a:lnTo>
                    <a:pt x="16306" y="505193"/>
                  </a:lnTo>
                  <a:lnTo>
                    <a:pt x="32600" y="505193"/>
                  </a:lnTo>
                  <a:lnTo>
                    <a:pt x="48895" y="505193"/>
                  </a:lnTo>
                  <a:lnTo>
                    <a:pt x="48895" y="456298"/>
                  </a:lnTo>
                  <a:close/>
                </a:path>
                <a:path w="146684" h="537845">
                  <a:moveTo>
                    <a:pt x="48895" y="391121"/>
                  </a:moveTo>
                  <a:lnTo>
                    <a:pt x="32600" y="391121"/>
                  </a:lnTo>
                  <a:lnTo>
                    <a:pt x="32600" y="358521"/>
                  </a:lnTo>
                  <a:lnTo>
                    <a:pt x="16306" y="358521"/>
                  </a:lnTo>
                  <a:lnTo>
                    <a:pt x="16306" y="423710"/>
                  </a:lnTo>
                  <a:lnTo>
                    <a:pt x="32600" y="423710"/>
                  </a:lnTo>
                  <a:lnTo>
                    <a:pt x="32600" y="407416"/>
                  </a:lnTo>
                  <a:lnTo>
                    <a:pt x="48895" y="407416"/>
                  </a:lnTo>
                  <a:lnTo>
                    <a:pt x="48895" y="391121"/>
                  </a:lnTo>
                  <a:close/>
                </a:path>
                <a:path w="146684" h="537845">
                  <a:moveTo>
                    <a:pt x="48895" y="342226"/>
                  </a:moveTo>
                  <a:lnTo>
                    <a:pt x="32600" y="342226"/>
                  </a:lnTo>
                  <a:lnTo>
                    <a:pt x="32600" y="358521"/>
                  </a:lnTo>
                  <a:lnTo>
                    <a:pt x="48895" y="358521"/>
                  </a:lnTo>
                  <a:lnTo>
                    <a:pt x="48895" y="342226"/>
                  </a:lnTo>
                  <a:close/>
                </a:path>
                <a:path w="146684" h="537845">
                  <a:moveTo>
                    <a:pt x="48895" y="0"/>
                  </a:moveTo>
                  <a:lnTo>
                    <a:pt x="32600" y="0"/>
                  </a:lnTo>
                  <a:lnTo>
                    <a:pt x="32600" y="16294"/>
                  </a:lnTo>
                  <a:lnTo>
                    <a:pt x="48895" y="16294"/>
                  </a:lnTo>
                  <a:lnTo>
                    <a:pt x="48895" y="0"/>
                  </a:lnTo>
                  <a:close/>
                </a:path>
                <a:path w="146684" h="537845">
                  <a:moveTo>
                    <a:pt x="65189" y="505193"/>
                  </a:moveTo>
                  <a:lnTo>
                    <a:pt x="48895" y="505193"/>
                  </a:lnTo>
                  <a:lnTo>
                    <a:pt x="48895" y="521487"/>
                  </a:lnTo>
                  <a:lnTo>
                    <a:pt x="65189" y="521487"/>
                  </a:lnTo>
                  <a:lnTo>
                    <a:pt x="65189" y="505193"/>
                  </a:lnTo>
                  <a:close/>
                </a:path>
                <a:path w="146684" h="537845">
                  <a:moveTo>
                    <a:pt x="65189" y="423710"/>
                  </a:moveTo>
                  <a:lnTo>
                    <a:pt x="48895" y="423710"/>
                  </a:lnTo>
                  <a:lnTo>
                    <a:pt x="32600" y="423710"/>
                  </a:lnTo>
                  <a:lnTo>
                    <a:pt x="32600" y="440004"/>
                  </a:lnTo>
                  <a:lnTo>
                    <a:pt x="48895" y="440004"/>
                  </a:lnTo>
                  <a:lnTo>
                    <a:pt x="48895" y="456298"/>
                  </a:lnTo>
                  <a:lnTo>
                    <a:pt x="65189" y="456298"/>
                  </a:lnTo>
                  <a:lnTo>
                    <a:pt x="65189" y="423710"/>
                  </a:lnTo>
                  <a:close/>
                </a:path>
                <a:path w="146684" h="537845">
                  <a:moveTo>
                    <a:pt x="65189" y="97777"/>
                  </a:moveTo>
                  <a:lnTo>
                    <a:pt x="48895" y="97777"/>
                  </a:lnTo>
                  <a:lnTo>
                    <a:pt x="48895" y="114071"/>
                  </a:lnTo>
                  <a:lnTo>
                    <a:pt x="65189" y="114071"/>
                  </a:lnTo>
                  <a:lnTo>
                    <a:pt x="65189" y="97777"/>
                  </a:lnTo>
                  <a:close/>
                </a:path>
                <a:path w="146684" h="537845">
                  <a:moveTo>
                    <a:pt x="81483" y="472592"/>
                  </a:moveTo>
                  <a:lnTo>
                    <a:pt x="65189" y="472592"/>
                  </a:lnTo>
                  <a:lnTo>
                    <a:pt x="65189" y="488886"/>
                  </a:lnTo>
                  <a:lnTo>
                    <a:pt x="81483" y="488886"/>
                  </a:lnTo>
                  <a:lnTo>
                    <a:pt x="81483" y="472592"/>
                  </a:lnTo>
                  <a:close/>
                </a:path>
                <a:path w="146684" h="537845">
                  <a:moveTo>
                    <a:pt x="97777" y="505180"/>
                  </a:moveTo>
                  <a:lnTo>
                    <a:pt x="81483" y="505180"/>
                  </a:lnTo>
                  <a:lnTo>
                    <a:pt x="65201" y="505180"/>
                  </a:lnTo>
                  <a:lnTo>
                    <a:pt x="65201" y="537781"/>
                  </a:lnTo>
                  <a:lnTo>
                    <a:pt x="81483" y="537781"/>
                  </a:lnTo>
                  <a:lnTo>
                    <a:pt x="97777" y="537781"/>
                  </a:lnTo>
                  <a:lnTo>
                    <a:pt x="97777" y="505180"/>
                  </a:lnTo>
                  <a:close/>
                </a:path>
                <a:path w="146684" h="537845">
                  <a:moveTo>
                    <a:pt x="97777" y="391121"/>
                  </a:moveTo>
                  <a:lnTo>
                    <a:pt x="81483" y="391121"/>
                  </a:lnTo>
                  <a:lnTo>
                    <a:pt x="81483" y="358521"/>
                  </a:lnTo>
                  <a:lnTo>
                    <a:pt x="65189" y="358521"/>
                  </a:lnTo>
                  <a:lnTo>
                    <a:pt x="65189" y="374815"/>
                  </a:lnTo>
                  <a:lnTo>
                    <a:pt x="48895" y="374815"/>
                  </a:lnTo>
                  <a:lnTo>
                    <a:pt x="48895" y="391109"/>
                  </a:lnTo>
                  <a:lnTo>
                    <a:pt x="65189" y="391109"/>
                  </a:lnTo>
                  <a:lnTo>
                    <a:pt x="65189" y="423710"/>
                  </a:lnTo>
                  <a:lnTo>
                    <a:pt x="81483" y="423710"/>
                  </a:lnTo>
                  <a:lnTo>
                    <a:pt x="97777" y="423710"/>
                  </a:lnTo>
                  <a:lnTo>
                    <a:pt x="97777" y="391121"/>
                  </a:lnTo>
                  <a:close/>
                </a:path>
                <a:path w="146684" h="537845">
                  <a:moveTo>
                    <a:pt x="97777" y="342226"/>
                  </a:moveTo>
                  <a:lnTo>
                    <a:pt x="81483" y="342226"/>
                  </a:lnTo>
                  <a:lnTo>
                    <a:pt x="81483" y="358521"/>
                  </a:lnTo>
                  <a:lnTo>
                    <a:pt x="97777" y="358521"/>
                  </a:lnTo>
                  <a:lnTo>
                    <a:pt x="97777" y="342226"/>
                  </a:lnTo>
                  <a:close/>
                </a:path>
                <a:path w="146684" h="537845">
                  <a:moveTo>
                    <a:pt x="97777" y="228155"/>
                  </a:moveTo>
                  <a:lnTo>
                    <a:pt x="81483" y="228155"/>
                  </a:lnTo>
                  <a:lnTo>
                    <a:pt x="81483" y="260743"/>
                  </a:lnTo>
                  <a:lnTo>
                    <a:pt x="81483" y="293331"/>
                  </a:lnTo>
                  <a:lnTo>
                    <a:pt x="65189" y="293331"/>
                  </a:lnTo>
                  <a:lnTo>
                    <a:pt x="65189" y="260743"/>
                  </a:lnTo>
                  <a:lnTo>
                    <a:pt x="48895" y="260743"/>
                  </a:lnTo>
                  <a:lnTo>
                    <a:pt x="48895" y="277037"/>
                  </a:lnTo>
                  <a:lnTo>
                    <a:pt x="32600" y="277037"/>
                  </a:lnTo>
                  <a:lnTo>
                    <a:pt x="32600" y="260743"/>
                  </a:lnTo>
                  <a:lnTo>
                    <a:pt x="48895" y="260743"/>
                  </a:lnTo>
                  <a:lnTo>
                    <a:pt x="48895" y="244449"/>
                  </a:lnTo>
                  <a:lnTo>
                    <a:pt x="65189" y="244449"/>
                  </a:lnTo>
                  <a:lnTo>
                    <a:pt x="65189" y="260743"/>
                  </a:lnTo>
                  <a:lnTo>
                    <a:pt x="81483" y="260743"/>
                  </a:lnTo>
                  <a:lnTo>
                    <a:pt x="81483" y="228155"/>
                  </a:lnTo>
                  <a:lnTo>
                    <a:pt x="81483" y="195554"/>
                  </a:lnTo>
                  <a:lnTo>
                    <a:pt x="65189" y="195554"/>
                  </a:lnTo>
                  <a:lnTo>
                    <a:pt x="48895" y="195554"/>
                  </a:lnTo>
                  <a:lnTo>
                    <a:pt x="32600" y="195554"/>
                  </a:lnTo>
                  <a:lnTo>
                    <a:pt x="32600" y="146672"/>
                  </a:lnTo>
                  <a:lnTo>
                    <a:pt x="16306" y="146672"/>
                  </a:lnTo>
                  <a:lnTo>
                    <a:pt x="16306" y="195567"/>
                  </a:lnTo>
                  <a:lnTo>
                    <a:pt x="32600" y="195567"/>
                  </a:lnTo>
                  <a:lnTo>
                    <a:pt x="32600" y="228155"/>
                  </a:lnTo>
                  <a:lnTo>
                    <a:pt x="16306" y="228155"/>
                  </a:lnTo>
                  <a:lnTo>
                    <a:pt x="16306" y="293344"/>
                  </a:lnTo>
                  <a:lnTo>
                    <a:pt x="32600" y="293344"/>
                  </a:lnTo>
                  <a:lnTo>
                    <a:pt x="32600" y="309638"/>
                  </a:lnTo>
                  <a:lnTo>
                    <a:pt x="48895" y="309638"/>
                  </a:lnTo>
                  <a:lnTo>
                    <a:pt x="48895" y="342226"/>
                  </a:lnTo>
                  <a:lnTo>
                    <a:pt x="65189" y="342226"/>
                  </a:lnTo>
                  <a:lnTo>
                    <a:pt x="65189" y="309638"/>
                  </a:lnTo>
                  <a:lnTo>
                    <a:pt x="81483" y="309638"/>
                  </a:lnTo>
                  <a:lnTo>
                    <a:pt x="97777" y="309638"/>
                  </a:lnTo>
                  <a:lnTo>
                    <a:pt x="97777" y="228155"/>
                  </a:lnTo>
                  <a:close/>
                </a:path>
                <a:path w="146684" h="537845">
                  <a:moveTo>
                    <a:pt x="97777" y="179260"/>
                  </a:moveTo>
                  <a:lnTo>
                    <a:pt x="81483" y="179260"/>
                  </a:lnTo>
                  <a:lnTo>
                    <a:pt x="81483" y="162966"/>
                  </a:lnTo>
                  <a:lnTo>
                    <a:pt x="65189" y="162966"/>
                  </a:lnTo>
                  <a:lnTo>
                    <a:pt x="65189" y="146672"/>
                  </a:lnTo>
                  <a:lnTo>
                    <a:pt x="48895" y="146672"/>
                  </a:lnTo>
                  <a:lnTo>
                    <a:pt x="48895" y="179273"/>
                  </a:lnTo>
                  <a:lnTo>
                    <a:pt x="65189" y="179273"/>
                  </a:lnTo>
                  <a:lnTo>
                    <a:pt x="81483" y="179273"/>
                  </a:lnTo>
                  <a:lnTo>
                    <a:pt x="81483" y="195554"/>
                  </a:lnTo>
                  <a:lnTo>
                    <a:pt x="97777" y="195554"/>
                  </a:lnTo>
                  <a:lnTo>
                    <a:pt x="97777" y="179260"/>
                  </a:lnTo>
                  <a:close/>
                </a:path>
                <a:path w="146684" h="537845">
                  <a:moveTo>
                    <a:pt x="97777" y="146672"/>
                  </a:moveTo>
                  <a:lnTo>
                    <a:pt x="81483" y="146672"/>
                  </a:lnTo>
                  <a:lnTo>
                    <a:pt x="81483" y="162966"/>
                  </a:lnTo>
                  <a:lnTo>
                    <a:pt x="97777" y="162966"/>
                  </a:lnTo>
                  <a:lnTo>
                    <a:pt x="97777" y="146672"/>
                  </a:lnTo>
                  <a:close/>
                </a:path>
                <a:path w="146684" h="537845">
                  <a:moveTo>
                    <a:pt x="97777" y="48895"/>
                  </a:moveTo>
                  <a:lnTo>
                    <a:pt x="81483" y="48895"/>
                  </a:lnTo>
                  <a:lnTo>
                    <a:pt x="81483" y="65201"/>
                  </a:lnTo>
                  <a:lnTo>
                    <a:pt x="81483" y="81483"/>
                  </a:lnTo>
                  <a:lnTo>
                    <a:pt x="65189" y="81483"/>
                  </a:lnTo>
                  <a:lnTo>
                    <a:pt x="65189" y="65201"/>
                  </a:lnTo>
                  <a:lnTo>
                    <a:pt x="81483" y="65201"/>
                  </a:lnTo>
                  <a:lnTo>
                    <a:pt x="81483" y="48895"/>
                  </a:lnTo>
                  <a:lnTo>
                    <a:pt x="65189" y="48895"/>
                  </a:lnTo>
                  <a:lnTo>
                    <a:pt x="48895" y="48895"/>
                  </a:lnTo>
                  <a:lnTo>
                    <a:pt x="32600" y="48895"/>
                  </a:lnTo>
                  <a:lnTo>
                    <a:pt x="16306" y="48895"/>
                  </a:lnTo>
                  <a:lnTo>
                    <a:pt x="16306" y="130378"/>
                  </a:lnTo>
                  <a:lnTo>
                    <a:pt x="32600" y="130378"/>
                  </a:lnTo>
                  <a:lnTo>
                    <a:pt x="32600" y="146659"/>
                  </a:lnTo>
                  <a:lnTo>
                    <a:pt x="48895" y="146659"/>
                  </a:lnTo>
                  <a:lnTo>
                    <a:pt x="48895" y="114071"/>
                  </a:lnTo>
                  <a:lnTo>
                    <a:pt x="32600" y="114071"/>
                  </a:lnTo>
                  <a:lnTo>
                    <a:pt x="32600" y="81495"/>
                  </a:lnTo>
                  <a:lnTo>
                    <a:pt x="48895" y="81495"/>
                  </a:lnTo>
                  <a:lnTo>
                    <a:pt x="65189" y="81495"/>
                  </a:lnTo>
                  <a:lnTo>
                    <a:pt x="65189" y="97777"/>
                  </a:lnTo>
                  <a:lnTo>
                    <a:pt x="81483" y="97777"/>
                  </a:lnTo>
                  <a:lnTo>
                    <a:pt x="81483" y="114071"/>
                  </a:lnTo>
                  <a:lnTo>
                    <a:pt x="65189" y="114071"/>
                  </a:lnTo>
                  <a:lnTo>
                    <a:pt x="65189" y="146659"/>
                  </a:lnTo>
                  <a:lnTo>
                    <a:pt x="81483" y="146659"/>
                  </a:lnTo>
                  <a:lnTo>
                    <a:pt x="81483" y="130378"/>
                  </a:lnTo>
                  <a:lnTo>
                    <a:pt x="97777" y="130378"/>
                  </a:lnTo>
                  <a:lnTo>
                    <a:pt x="97777" y="48895"/>
                  </a:lnTo>
                  <a:close/>
                </a:path>
                <a:path w="146684" h="537845">
                  <a:moveTo>
                    <a:pt x="114071" y="12"/>
                  </a:moveTo>
                  <a:lnTo>
                    <a:pt x="97777" y="12"/>
                  </a:lnTo>
                  <a:lnTo>
                    <a:pt x="81483" y="0"/>
                  </a:lnTo>
                  <a:lnTo>
                    <a:pt x="81483" y="16294"/>
                  </a:lnTo>
                  <a:lnTo>
                    <a:pt x="97777" y="16294"/>
                  </a:lnTo>
                  <a:lnTo>
                    <a:pt x="97777" y="32588"/>
                  </a:lnTo>
                  <a:lnTo>
                    <a:pt x="81483" y="32588"/>
                  </a:lnTo>
                  <a:lnTo>
                    <a:pt x="81483" y="48882"/>
                  </a:lnTo>
                  <a:lnTo>
                    <a:pt x="97777" y="48882"/>
                  </a:lnTo>
                  <a:lnTo>
                    <a:pt x="114071" y="48895"/>
                  </a:lnTo>
                  <a:lnTo>
                    <a:pt x="114071" y="12"/>
                  </a:lnTo>
                  <a:close/>
                </a:path>
                <a:path w="146684" h="537845">
                  <a:moveTo>
                    <a:pt x="130378" y="505193"/>
                  </a:moveTo>
                  <a:lnTo>
                    <a:pt x="114084" y="505193"/>
                  </a:lnTo>
                  <a:lnTo>
                    <a:pt x="114084" y="488899"/>
                  </a:lnTo>
                  <a:lnTo>
                    <a:pt x="97790" y="488899"/>
                  </a:lnTo>
                  <a:lnTo>
                    <a:pt x="97790" y="505193"/>
                  </a:lnTo>
                  <a:lnTo>
                    <a:pt x="97790" y="521487"/>
                  </a:lnTo>
                  <a:lnTo>
                    <a:pt x="114084" y="521487"/>
                  </a:lnTo>
                  <a:lnTo>
                    <a:pt x="130378" y="521487"/>
                  </a:lnTo>
                  <a:lnTo>
                    <a:pt x="130378" y="505193"/>
                  </a:lnTo>
                  <a:close/>
                </a:path>
                <a:path w="146684" h="537845">
                  <a:moveTo>
                    <a:pt x="130378" y="440004"/>
                  </a:moveTo>
                  <a:lnTo>
                    <a:pt x="114084" y="440004"/>
                  </a:lnTo>
                  <a:lnTo>
                    <a:pt x="114084" y="423710"/>
                  </a:lnTo>
                  <a:lnTo>
                    <a:pt x="114084" y="391121"/>
                  </a:lnTo>
                  <a:lnTo>
                    <a:pt x="97790" y="391121"/>
                  </a:lnTo>
                  <a:lnTo>
                    <a:pt x="97790" y="423710"/>
                  </a:lnTo>
                  <a:lnTo>
                    <a:pt x="97790" y="472605"/>
                  </a:lnTo>
                  <a:lnTo>
                    <a:pt x="114084" y="472605"/>
                  </a:lnTo>
                  <a:lnTo>
                    <a:pt x="114084" y="488886"/>
                  </a:lnTo>
                  <a:lnTo>
                    <a:pt x="130378" y="488886"/>
                  </a:lnTo>
                  <a:lnTo>
                    <a:pt x="130378" y="472592"/>
                  </a:lnTo>
                  <a:lnTo>
                    <a:pt x="114084" y="472592"/>
                  </a:lnTo>
                  <a:lnTo>
                    <a:pt x="114084" y="456298"/>
                  </a:lnTo>
                  <a:lnTo>
                    <a:pt x="130378" y="456298"/>
                  </a:lnTo>
                  <a:lnTo>
                    <a:pt x="130378" y="440004"/>
                  </a:lnTo>
                  <a:close/>
                </a:path>
                <a:path w="146684" h="537845">
                  <a:moveTo>
                    <a:pt x="130378" y="358521"/>
                  </a:moveTo>
                  <a:lnTo>
                    <a:pt x="114084" y="358521"/>
                  </a:lnTo>
                  <a:lnTo>
                    <a:pt x="97790" y="358521"/>
                  </a:lnTo>
                  <a:lnTo>
                    <a:pt x="97790" y="374815"/>
                  </a:lnTo>
                  <a:lnTo>
                    <a:pt x="114084" y="374815"/>
                  </a:lnTo>
                  <a:lnTo>
                    <a:pt x="130378" y="374815"/>
                  </a:lnTo>
                  <a:lnTo>
                    <a:pt x="130378" y="358521"/>
                  </a:lnTo>
                  <a:close/>
                </a:path>
                <a:path w="146684" h="537845">
                  <a:moveTo>
                    <a:pt x="130378" y="325932"/>
                  </a:moveTo>
                  <a:lnTo>
                    <a:pt x="114084" y="325932"/>
                  </a:lnTo>
                  <a:lnTo>
                    <a:pt x="97790" y="325932"/>
                  </a:lnTo>
                  <a:lnTo>
                    <a:pt x="97790" y="342226"/>
                  </a:lnTo>
                  <a:lnTo>
                    <a:pt x="114084" y="342226"/>
                  </a:lnTo>
                  <a:lnTo>
                    <a:pt x="130378" y="342226"/>
                  </a:lnTo>
                  <a:lnTo>
                    <a:pt x="130378" y="325932"/>
                  </a:lnTo>
                  <a:close/>
                </a:path>
                <a:path w="146684" h="537845">
                  <a:moveTo>
                    <a:pt x="130378" y="211848"/>
                  </a:moveTo>
                  <a:lnTo>
                    <a:pt x="114084" y="211848"/>
                  </a:lnTo>
                  <a:lnTo>
                    <a:pt x="97790" y="211848"/>
                  </a:lnTo>
                  <a:lnTo>
                    <a:pt x="97790" y="244436"/>
                  </a:lnTo>
                  <a:lnTo>
                    <a:pt x="114084" y="244436"/>
                  </a:lnTo>
                  <a:lnTo>
                    <a:pt x="114084" y="293331"/>
                  </a:lnTo>
                  <a:lnTo>
                    <a:pt x="97790" y="293331"/>
                  </a:lnTo>
                  <a:lnTo>
                    <a:pt x="97790" y="309638"/>
                  </a:lnTo>
                  <a:lnTo>
                    <a:pt x="114084" y="309638"/>
                  </a:lnTo>
                  <a:lnTo>
                    <a:pt x="130378" y="309626"/>
                  </a:lnTo>
                  <a:lnTo>
                    <a:pt x="130378" y="211848"/>
                  </a:lnTo>
                  <a:close/>
                </a:path>
                <a:path w="146684" h="537845">
                  <a:moveTo>
                    <a:pt x="146672" y="162966"/>
                  </a:moveTo>
                  <a:lnTo>
                    <a:pt x="130378" y="162966"/>
                  </a:lnTo>
                  <a:lnTo>
                    <a:pt x="130378" y="179260"/>
                  </a:lnTo>
                  <a:lnTo>
                    <a:pt x="114084" y="179260"/>
                  </a:lnTo>
                  <a:lnTo>
                    <a:pt x="114084" y="195554"/>
                  </a:lnTo>
                  <a:lnTo>
                    <a:pt x="130378" y="195554"/>
                  </a:lnTo>
                  <a:lnTo>
                    <a:pt x="146672" y="195567"/>
                  </a:lnTo>
                  <a:lnTo>
                    <a:pt x="146672" y="162966"/>
                  </a:lnTo>
                  <a:close/>
                </a:path>
                <a:path w="146684" h="537845">
                  <a:moveTo>
                    <a:pt x="146672" y="65189"/>
                  </a:moveTo>
                  <a:lnTo>
                    <a:pt x="130378" y="65189"/>
                  </a:lnTo>
                  <a:lnTo>
                    <a:pt x="130378" y="48895"/>
                  </a:lnTo>
                  <a:lnTo>
                    <a:pt x="114084" y="48895"/>
                  </a:lnTo>
                  <a:lnTo>
                    <a:pt x="114084" y="65201"/>
                  </a:lnTo>
                  <a:lnTo>
                    <a:pt x="130378" y="65201"/>
                  </a:lnTo>
                  <a:lnTo>
                    <a:pt x="130378" y="81483"/>
                  </a:lnTo>
                  <a:lnTo>
                    <a:pt x="114084" y="81483"/>
                  </a:lnTo>
                  <a:lnTo>
                    <a:pt x="114084" y="130378"/>
                  </a:lnTo>
                  <a:lnTo>
                    <a:pt x="97790" y="130378"/>
                  </a:lnTo>
                  <a:lnTo>
                    <a:pt x="97790" y="146672"/>
                  </a:lnTo>
                  <a:lnTo>
                    <a:pt x="114084" y="146672"/>
                  </a:lnTo>
                  <a:lnTo>
                    <a:pt x="130378" y="146672"/>
                  </a:lnTo>
                  <a:lnTo>
                    <a:pt x="146672" y="146659"/>
                  </a:lnTo>
                  <a:lnTo>
                    <a:pt x="146672" y="114071"/>
                  </a:lnTo>
                  <a:lnTo>
                    <a:pt x="130378" y="114071"/>
                  </a:lnTo>
                  <a:lnTo>
                    <a:pt x="130378" y="97777"/>
                  </a:lnTo>
                  <a:lnTo>
                    <a:pt x="146672" y="97777"/>
                  </a:lnTo>
                  <a:lnTo>
                    <a:pt x="146672" y="65189"/>
                  </a:lnTo>
                  <a:close/>
                </a:path>
                <a:path w="146684" h="537845">
                  <a:moveTo>
                    <a:pt x="146672" y="16294"/>
                  </a:moveTo>
                  <a:lnTo>
                    <a:pt x="130378" y="16294"/>
                  </a:lnTo>
                  <a:lnTo>
                    <a:pt x="114084" y="16294"/>
                  </a:lnTo>
                  <a:lnTo>
                    <a:pt x="114084" y="32588"/>
                  </a:lnTo>
                  <a:lnTo>
                    <a:pt x="130378" y="32588"/>
                  </a:lnTo>
                  <a:lnTo>
                    <a:pt x="146672" y="32588"/>
                  </a:lnTo>
                  <a:lnTo>
                    <a:pt x="146672" y="16294"/>
                  </a:lnTo>
                  <a:close/>
                </a:path>
              </a:pathLst>
            </a:custGeom>
            <a:solidFill>
              <a:srgbClr val="2A20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8561044" y="9613620"/>
              <a:ext cx="114300" cy="537845"/>
            </a:xfrm>
            <a:custGeom>
              <a:avLst/>
              <a:gdLst/>
              <a:ahLst/>
              <a:cxnLst/>
              <a:rect l="l" t="t" r="r" b="b"/>
              <a:pathLst>
                <a:path w="114300" h="537845">
                  <a:moveTo>
                    <a:pt x="16281" y="521487"/>
                  </a:moveTo>
                  <a:lnTo>
                    <a:pt x="0" y="521487"/>
                  </a:lnTo>
                  <a:lnTo>
                    <a:pt x="0" y="537781"/>
                  </a:lnTo>
                  <a:lnTo>
                    <a:pt x="16281" y="537781"/>
                  </a:lnTo>
                  <a:lnTo>
                    <a:pt x="16281" y="521487"/>
                  </a:lnTo>
                  <a:close/>
                </a:path>
                <a:path w="114300" h="537845">
                  <a:moveTo>
                    <a:pt x="16294" y="456298"/>
                  </a:moveTo>
                  <a:lnTo>
                    <a:pt x="0" y="456298"/>
                  </a:lnTo>
                  <a:lnTo>
                    <a:pt x="0" y="472592"/>
                  </a:lnTo>
                  <a:lnTo>
                    <a:pt x="16294" y="472592"/>
                  </a:lnTo>
                  <a:lnTo>
                    <a:pt x="16294" y="456298"/>
                  </a:lnTo>
                  <a:close/>
                </a:path>
                <a:path w="114300" h="537845">
                  <a:moveTo>
                    <a:pt x="32588" y="277037"/>
                  </a:moveTo>
                  <a:lnTo>
                    <a:pt x="16294" y="277037"/>
                  </a:lnTo>
                  <a:lnTo>
                    <a:pt x="16294" y="293331"/>
                  </a:lnTo>
                  <a:lnTo>
                    <a:pt x="0" y="293331"/>
                  </a:lnTo>
                  <a:lnTo>
                    <a:pt x="0" y="309638"/>
                  </a:lnTo>
                  <a:lnTo>
                    <a:pt x="16294" y="309638"/>
                  </a:lnTo>
                  <a:lnTo>
                    <a:pt x="16294" y="325932"/>
                  </a:lnTo>
                  <a:lnTo>
                    <a:pt x="32588" y="325932"/>
                  </a:lnTo>
                  <a:lnTo>
                    <a:pt x="32588" y="277037"/>
                  </a:lnTo>
                  <a:close/>
                </a:path>
                <a:path w="114300" h="537845">
                  <a:moveTo>
                    <a:pt x="32588" y="244449"/>
                  </a:moveTo>
                  <a:lnTo>
                    <a:pt x="16294" y="244449"/>
                  </a:lnTo>
                  <a:lnTo>
                    <a:pt x="16294" y="260743"/>
                  </a:lnTo>
                  <a:lnTo>
                    <a:pt x="32588" y="260743"/>
                  </a:lnTo>
                  <a:lnTo>
                    <a:pt x="32588" y="244449"/>
                  </a:lnTo>
                  <a:close/>
                </a:path>
                <a:path w="114300" h="537845">
                  <a:moveTo>
                    <a:pt x="32588" y="211848"/>
                  </a:moveTo>
                  <a:lnTo>
                    <a:pt x="16294" y="211848"/>
                  </a:lnTo>
                  <a:lnTo>
                    <a:pt x="0" y="211848"/>
                  </a:lnTo>
                  <a:lnTo>
                    <a:pt x="0" y="228142"/>
                  </a:lnTo>
                  <a:lnTo>
                    <a:pt x="16294" y="228142"/>
                  </a:lnTo>
                  <a:lnTo>
                    <a:pt x="32588" y="228142"/>
                  </a:lnTo>
                  <a:lnTo>
                    <a:pt x="32588" y="211848"/>
                  </a:lnTo>
                  <a:close/>
                </a:path>
                <a:path w="114300" h="537845">
                  <a:moveTo>
                    <a:pt x="32588" y="81483"/>
                  </a:moveTo>
                  <a:lnTo>
                    <a:pt x="16294" y="81483"/>
                  </a:lnTo>
                  <a:lnTo>
                    <a:pt x="16294" y="114071"/>
                  </a:lnTo>
                  <a:lnTo>
                    <a:pt x="32588" y="114071"/>
                  </a:lnTo>
                  <a:lnTo>
                    <a:pt x="32588" y="81483"/>
                  </a:lnTo>
                  <a:close/>
                </a:path>
                <a:path w="114300" h="537845">
                  <a:moveTo>
                    <a:pt x="48882" y="521487"/>
                  </a:moveTo>
                  <a:lnTo>
                    <a:pt x="32588" y="521487"/>
                  </a:lnTo>
                  <a:lnTo>
                    <a:pt x="32588" y="537781"/>
                  </a:lnTo>
                  <a:lnTo>
                    <a:pt x="48882" y="537781"/>
                  </a:lnTo>
                  <a:lnTo>
                    <a:pt x="48882" y="521487"/>
                  </a:lnTo>
                  <a:close/>
                </a:path>
                <a:path w="114300" h="537845">
                  <a:moveTo>
                    <a:pt x="48882" y="456298"/>
                  </a:moveTo>
                  <a:lnTo>
                    <a:pt x="32588" y="456298"/>
                  </a:lnTo>
                  <a:lnTo>
                    <a:pt x="32588" y="488899"/>
                  </a:lnTo>
                  <a:lnTo>
                    <a:pt x="16294" y="488899"/>
                  </a:lnTo>
                  <a:lnTo>
                    <a:pt x="0" y="488899"/>
                  </a:lnTo>
                  <a:lnTo>
                    <a:pt x="0" y="505193"/>
                  </a:lnTo>
                  <a:lnTo>
                    <a:pt x="16294" y="505193"/>
                  </a:lnTo>
                  <a:lnTo>
                    <a:pt x="32588" y="505193"/>
                  </a:lnTo>
                  <a:lnTo>
                    <a:pt x="48882" y="505193"/>
                  </a:lnTo>
                  <a:lnTo>
                    <a:pt x="48882" y="456298"/>
                  </a:lnTo>
                  <a:close/>
                </a:path>
                <a:path w="114300" h="537845">
                  <a:moveTo>
                    <a:pt x="48882" y="391121"/>
                  </a:moveTo>
                  <a:lnTo>
                    <a:pt x="32588" y="391121"/>
                  </a:lnTo>
                  <a:lnTo>
                    <a:pt x="32588" y="407416"/>
                  </a:lnTo>
                  <a:lnTo>
                    <a:pt x="16294" y="407416"/>
                  </a:lnTo>
                  <a:lnTo>
                    <a:pt x="16294" y="423710"/>
                  </a:lnTo>
                  <a:lnTo>
                    <a:pt x="0" y="423710"/>
                  </a:lnTo>
                  <a:lnTo>
                    <a:pt x="0" y="440004"/>
                  </a:lnTo>
                  <a:lnTo>
                    <a:pt x="16294" y="440004"/>
                  </a:lnTo>
                  <a:lnTo>
                    <a:pt x="32588" y="440004"/>
                  </a:lnTo>
                  <a:lnTo>
                    <a:pt x="32588" y="423710"/>
                  </a:lnTo>
                  <a:lnTo>
                    <a:pt x="48882" y="423710"/>
                  </a:lnTo>
                  <a:lnTo>
                    <a:pt x="48882" y="391121"/>
                  </a:lnTo>
                  <a:close/>
                </a:path>
                <a:path w="114300" h="537845">
                  <a:moveTo>
                    <a:pt x="48882" y="358521"/>
                  </a:moveTo>
                  <a:lnTo>
                    <a:pt x="32588" y="358521"/>
                  </a:lnTo>
                  <a:lnTo>
                    <a:pt x="16294" y="358521"/>
                  </a:lnTo>
                  <a:lnTo>
                    <a:pt x="16294" y="342226"/>
                  </a:lnTo>
                  <a:lnTo>
                    <a:pt x="0" y="342226"/>
                  </a:lnTo>
                  <a:lnTo>
                    <a:pt x="0" y="358521"/>
                  </a:lnTo>
                  <a:lnTo>
                    <a:pt x="0" y="374815"/>
                  </a:lnTo>
                  <a:lnTo>
                    <a:pt x="16294" y="374815"/>
                  </a:lnTo>
                  <a:lnTo>
                    <a:pt x="16294" y="391109"/>
                  </a:lnTo>
                  <a:lnTo>
                    <a:pt x="32588" y="391109"/>
                  </a:lnTo>
                  <a:lnTo>
                    <a:pt x="32588" y="374815"/>
                  </a:lnTo>
                  <a:lnTo>
                    <a:pt x="48882" y="374815"/>
                  </a:lnTo>
                  <a:lnTo>
                    <a:pt x="48882" y="358521"/>
                  </a:lnTo>
                  <a:close/>
                </a:path>
                <a:path w="114300" h="537845">
                  <a:moveTo>
                    <a:pt x="48882" y="325932"/>
                  </a:moveTo>
                  <a:lnTo>
                    <a:pt x="32588" y="325932"/>
                  </a:lnTo>
                  <a:lnTo>
                    <a:pt x="32588" y="342226"/>
                  </a:lnTo>
                  <a:lnTo>
                    <a:pt x="48882" y="342226"/>
                  </a:lnTo>
                  <a:lnTo>
                    <a:pt x="48882" y="325932"/>
                  </a:lnTo>
                  <a:close/>
                </a:path>
                <a:path w="114300" h="537845">
                  <a:moveTo>
                    <a:pt x="48882" y="260743"/>
                  </a:moveTo>
                  <a:lnTo>
                    <a:pt x="32588" y="260743"/>
                  </a:lnTo>
                  <a:lnTo>
                    <a:pt x="32588" y="277037"/>
                  </a:lnTo>
                  <a:lnTo>
                    <a:pt x="48882" y="277037"/>
                  </a:lnTo>
                  <a:lnTo>
                    <a:pt x="48882" y="260743"/>
                  </a:lnTo>
                  <a:close/>
                </a:path>
                <a:path w="114300" h="537845">
                  <a:moveTo>
                    <a:pt x="48882" y="195554"/>
                  </a:moveTo>
                  <a:lnTo>
                    <a:pt x="32588" y="195554"/>
                  </a:lnTo>
                  <a:lnTo>
                    <a:pt x="32588" y="162966"/>
                  </a:lnTo>
                  <a:lnTo>
                    <a:pt x="16294" y="162966"/>
                  </a:lnTo>
                  <a:lnTo>
                    <a:pt x="0" y="162966"/>
                  </a:lnTo>
                  <a:lnTo>
                    <a:pt x="0" y="195567"/>
                  </a:lnTo>
                  <a:lnTo>
                    <a:pt x="16294" y="195567"/>
                  </a:lnTo>
                  <a:lnTo>
                    <a:pt x="32588" y="195567"/>
                  </a:lnTo>
                  <a:lnTo>
                    <a:pt x="32588" y="211848"/>
                  </a:lnTo>
                  <a:lnTo>
                    <a:pt x="48882" y="211848"/>
                  </a:lnTo>
                  <a:lnTo>
                    <a:pt x="48882" y="195554"/>
                  </a:lnTo>
                  <a:close/>
                </a:path>
                <a:path w="114300" h="537845">
                  <a:moveTo>
                    <a:pt x="48882" y="130378"/>
                  </a:moveTo>
                  <a:lnTo>
                    <a:pt x="32588" y="130378"/>
                  </a:lnTo>
                  <a:lnTo>
                    <a:pt x="32588" y="162966"/>
                  </a:lnTo>
                  <a:lnTo>
                    <a:pt x="48882" y="162966"/>
                  </a:lnTo>
                  <a:lnTo>
                    <a:pt x="48882" y="130378"/>
                  </a:lnTo>
                  <a:close/>
                </a:path>
                <a:path w="114300" h="537845">
                  <a:moveTo>
                    <a:pt x="48882" y="0"/>
                  </a:moveTo>
                  <a:lnTo>
                    <a:pt x="32588" y="0"/>
                  </a:lnTo>
                  <a:lnTo>
                    <a:pt x="16294" y="12"/>
                  </a:lnTo>
                  <a:lnTo>
                    <a:pt x="16294" y="48895"/>
                  </a:lnTo>
                  <a:lnTo>
                    <a:pt x="16294" y="65201"/>
                  </a:lnTo>
                  <a:lnTo>
                    <a:pt x="32588" y="65201"/>
                  </a:lnTo>
                  <a:lnTo>
                    <a:pt x="48882" y="65201"/>
                  </a:lnTo>
                  <a:lnTo>
                    <a:pt x="48882" y="48895"/>
                  </a:lnTo>
                  <a:lnTo>
                    <a:pt x="32588" y="48895"/>
                  </a:lnTo>
                  <a:lnTo>
                    <a:pt x="32588" y="16294"/>
                  </a:lnTo>
                  <a:lnTo>
                    <a:pt x="48882" y="16294"/>
                  </a:lnTo>
                  <a:lnTo>
                    <a:pt x="48882" y="0"/>
                  </a:lnTo>
                  <a:close/>
                </a:path>
                <a:path w="114300" h="537845">
                  <a:moveTo>
                    <a:pt x="65189" y="228155"/>
                  </a:moveTo>
                  <a:lnTo>
                    <a:pt x="48895" y="228155"/>
                  </a:lnTo>
                  <a:lnTo>
                    <a:pt x="48895" y="244449"/>
                  </a:lnTo>
                  <a:lnTo>
                    <a:pt x="65189" y="244449"/>
                  </a:lnTo>
                  <a:lnTo>
                    <a:pt x="65189" y="228155"/>
                  </a:lnTo>
                  <a:close/>
                </a:path>
                <a:path w="114300" h="537845">
                  <a:moveTo>
                    <a:pt x="65189" y="97777"/>
                  </a:moveTo>
                  <a:lnTo>
                    <a:pt x="48895" y="97777"/>
                  </a:lnTo>
                  <a:lnTo>
                    <a:pt x="48895" y="114071"/>
                  </a:lnTo>
                  <a:lnTo>
                    <a:pt x="65189" y="114071"/>
                  </a:lnTo>
                  <a:lnTo>
                    <a:pt x="65189" y="97777"/>
                  </a:lnTo>
                  <a:close/>
                </a:path>
                <a:path w="114300" h="537845">
                  <a:moveTo>
                    <a:pt x="81483" y="505193"/>
                  </a:moveTo>
                  <a:lnTo>
                    <a:pt x="65189" y="505193"/>
                  </a:lnTo>
                  <a:lnTo>
                    <a:pt x="48895" y="505193"/>
                  </a:lnTo>
                  <a:lnTo>
                    <a:pt x="48895" y="521487"/>
                  </a:lnTo>
                  <a:lnTo>
                    <a:pt x="65189" y="521487"/>
                  </a:lnTo>
                  <a:lnTo>
                    <a:pt x="81483" y="521487"/>
                  </a:lnTo>
                  <a:lnTo>
                    <a:pt x="81483" y="505193"/>
                  </a:lnTo>
                  <a:close/>
                </a:path>
                <a:path w="114300" h="537845">
                  <a:moveTo>
                    <a:pt x="81483" y="244449"/>
                  </a:moveTo>
                  <a:lnTo>
                    <a:pt x="65189" y="244449"/>
                  </a:lnTo>
                  <a:lnTo>
                    <a:pt x="65189" y="260743"/>
                  </a:lnTo>
                  <a:lnTo>
                    <a:pt x="81483" y="260743"/>
                  </a:lnTo>
                  <a:lnTo>
                    <a:pt x="81483" y="244449"/>
                  </a:lnTo>
                  <a:close/>
                </a:path>
                <a:path w="114300" h="537845">
                  <a:moveTo>
                    <a:pt x="81483" y="211848"/>
                  </a:moveTo>
                  <a:lnTo>
                    <a:pt x="65189" y="211848"/>
                  </a:lnTo>
                  <a:lnTo>
                    <a:pt x="65189" y="228142"/>
                  </a:lnTo>
                  <a:lnTo>
                    <a:pt x="81483" y="228142"/>
                  </a:lnTo>
                  <a:lnTo>
                    <a:pt x="81483" y="211848"/>
                  </a:lnTo>
                  <a:close/>
                </a:path>
                <a:path w="114300" h="537845">
                  <a:moveTo>
                    <a:pt x="97764" y="12"/>
                  </a:moveTo>
                  <a:lnTo>
                    <a:pt x="81470" y="12"/>
                  </a:lnTo>
                  <a:lnTo>
                    <a:pt x="81470" y="16294"/>
                  </a:lnTo>
                  <a:lnTo>
                    <a:pt x="81470" y="32588"/>
                  </a:lnTo>
                  <a:lnTo>
                    <a:pt x="65189" y="32588"/>
                  </a:lnTo>
                  <a:lnTo>
                    <a:pt x="65189" y="16294"/>
                  </a:lnTo>
                  <a:lnTo>
                    <a:pt x="81470" y="16294"/>
                  </a:lnTo>
                  <a:lnTo>
                    <a:pt x="81470" y="12"/>
                  </a:lnTo>
                  <a:lnTo>
                    <a:pt x="65189" y="0"/>
                  </a:lnTo>
                  <a:lnTo>
                    <a:pt x="48895" y="12"/>
                  </a:lnTo>
                  <a:lnTo>
                    <a:pt x="48895" y="48895"/>
                  </a:lnTo>
                  <a:lnTo>
                    <a:pt x="65189" y="48895"/>
                  </a:lnTo>
                  <a:lnTo>
                    <a:pt x="81470" y="48882"/>
                  </a:lnTo>
                  <a:lnTo>
                    <a:pt x="97764" y="48895"/>
                  </a:lnTo>
                  <a:lnTo>
                    <a:pt x="97764" y="12"/>
                  </a:lnTo>
                  <a:close/>
                </a:path>
                <a:path w="114300" h="537845">
                  <a:moveTo>
                    <a:pt x="114071" y="374815"/>
                  </a:moveTo>
                  <a:lnTo>
                    <a:pt x="97777" y="374815"/>
                  </a:lnTo>
                  <a:lnTo>
                    <a:pt x="81483" y="374815"/>
                  </a:lnTo>
                  <a:lnTo>
                    <a:pt x="81483" y="391109"/>
                  </a:lnTo>
                  <a:lnTo>
                    <a:pt x="97777" y="391109"/>
                  </a:lnTo>
                  <a:lnTo>
                    <a:pt x="114071" y="391109"/>
                  </a:lnTo>
                  <a:lnTo>
                    <a:pt x="114071" y="374815"/>
                  </a:lnTo>
                  <a:close/>
                </a:path>
                <a:path w="114300" h="537845">
                  <a:moveTo>
                    <a:pt x="114071" y="342226"/>
                  </a:moveTo>
                  <a:lnTo>
                    <a:pt x="97777" y="342226"/>
                  </a:lnTo>
                  <a:lnTo>
                    <a:pt x="97777" y="325932"/>
                  </a:lnTo>
                  <a:lnTo>
                    <a:pt x="81483" y="325932"/>
                  </a:lnTo>
                  <a:lnTo>
                    <a:pt x="81483" y="342226"/>
                  </a:lnTo>
                  <a:lnTo>
                    <a:pt x="65189" y="342226"/>
                  </a:lnTo>
                  <a:lnTo>
                    <a:pt x="65189" y="309638"/>
                  </a:lnTo>
                  <a:lnTo>
                    <a:pt x="48895" y="309638"/>
                  </a:lnTo>
                  <a:lnTo>
                    <a:pt x="48895" y="358521"/>
                  </a:lnTo>
                  <a:lnTo>
                    <a:pt x="48895" y="423710"/>
                  </a:lnTo>
                  <a:lnTo>
                    <a:pt x="65189" y="423710"/>
                  </a:lnTo>
                  <a:lnTo>
                    <a:pt x="81483" y="423710"/>
                  </a:lnTo>
                  <a:lnTo>
                    <a:pt x="81483" y="472592"/>
                  </a:lnTo>
                  <a:lnTo>
                    <a:pt x="65189" y="472592"/>
                  </a:lnTo>
                  <a:lnTo>
                    <a:pt x="65189" y="488886"/>
                  </a:lnTo>
                  <a:lnTo>
                    <a:pt x="81483" y="488886"/>
                  </a:lnTo>
                  <a:lnTo>
                    <a:pt x="81483" y="505193"/>
                  </a:lnTo>
                  <a:lnTo>
                    <a:pt x="97777" y="505193"/>
                  </a:lnTo>
                  <a:lnTo>
                    <a:pt x="97777" y="521487"/>
                  </a:lnTo>
                  <a:lnTo>
                    <a:pt x="114071" y="521487"/>
                  </a:lnTo>
                  <a:lnTo>
                    <a:pt x="114071" y="505193"/>
                  </a:lnTo>
                  <a:lnTo>
                    <a:pt x="114071" y="488899"/>
                  </a:lnTo>
                  <a:lnTo>
                    <a:pt x="97777" y="488899"/>
                  </a:lnTo>
                  <a:lnTo>
                    <a:pt x="97777" y="456298"/>
                  </a:lnTo>
                  <a:lnTo>
                    <a:pt x="114071" y="456298"/>
                  </a:lnTo>
                  <a:lnTo>
                    <a:pt x="114071" y="423710"/>
                  </a:lnTo>
                  <a:lnTo>
                    <a:pt x="114071" y="407416"/>
                  </a:lnTo>
                  <a:lnTo>
                    <a:pt x="97777" y="407416"/>
                  </a:lnTo>
                  <a:lnTo>
                    <a:pt x="81483" y="407416"/>
                  </a:lnTo>
                  <a:lnTo>
                    <a:pt x="65189" y="407416"/>
                  </a:lnTo>
                  <a:lnTo>
                    <a:pt x="65189" y="358533"/>
                  </a:lnTo>
                  <a:lnTo>
                    <a:pt x="81483" y="358521"/>
                  </a:lnTo>
                  <a:lnTo>
                    <a:pt x="97777" y="358521"/>
                  </a:lnTo>
                  <a:lnTo>
                    <a:pt x="114071" y="358521"/>
                  </a:lnTo>
                  <a:lnTo>
                    <a:pt x="114071" y="342226"/>
                  </a:lnTo>
                  <a:close/>
                </a:path>
                <a:path w="114300" h="537845">
                  <a:moveTo>
                    <a:pt x="114071" y="277037"/>
                  </a:moveTo>
                  <a:lnTo>
                    <a:pt x="97777" y="277037"/>
                  </a:lnTo>
                  <a:lnTo>
                    <a:pt x="81483" y="277037"/>
                  </a:lnTo>
                  <a:lnTo>
                    <a:pt x="65189" y="277037"/>
                  </a:lnTo>
                  <a:lnTo>
                    <a:pt x="65189" y="293331"/>
                  </a:lnTo>
                  <a:lnTo>
                    <a:pt x="81483" y="293331"/>
                  </a:lnTo>
                  <a:lnTo>
                    <a:pt x="81483" y="309638"/>
                  </a:lnTo>
                  <a:lnTo>
                    <a:pt x="97777" y="309638"/>
                  </a:lnTo>
                  <a:lnTo>
                    <a:pt x="97777" y="325932"/>
                  </a:lnTo>
                  <a:lnTo>
                    <a:pt x="114071" y="325932"/>
                  </a:lnTo>
                  <a:lnTo>
                    <a:pt x="114071" y="277037"/>
                  </a:lnTo>
                  <a:close/>
                </a:path>
                <a:path w="114300" h="537845">
                  <a:moveTo>
                    <a:pt x="114071" y="228155"/>
                  </a:moveTo>
                  <a:lnTo>
                    <a:pt x="97777" y="228155"/>
                  </a:lnTo>
                  <a:lnTo>
                    <a:pt x="81483" y="228155"/>
                  </a:lnTo>
                  <a:lnTo>
                    <a:pt x="81483" y="244449"/>
                  </a:lnTo>
                  <a:lnTo>
                    <a:pt x="97777" y="244449"/>
                  </a:lnTo>
                  <a:lnTo>
                    <a:pt x="97777" y="260743"/>
                  </a:lnTo>
                  <a:lnTo>
                    <a:pt x="114071" y="260743"/>
                  </a:lnTo>
                  <a:lnTo>
                    <a:pt x="114071" y="228155"/>
                  </a:lnTo>
                  <a:close/>
                </a:path>
                <a:path w="114300" h="537845">
                  <a:moveTo>
                    <a:pt x="114071" y="179260"/>
                  </a:moveTo>
                  <a:lnTo>
                    <a:pt x="97777" y="179260"/>
                  </a:lnTo>
                  <a:lnTo>
                    <a:pt x="81483" y="179260"/>
                  </a:lnTo>
                  <a:lnTo>
                    <a:pt x="81483" y="195554"/>
                  </a:lnTo>
                  <a:lnTo>
                    <a:pt x="97777" y="195554"/>
                  </a:lnTo>
                  <a:lnTo>
                    <a:pt x="114071" y="195554"/>
                  </a:lnTo>
                  <a:lnTo>
                    <a:pt x="114071" y="179260"/>
                  </a:lnTo>
                  <a:close/>
                </a:path>
                <a:path w="114300" h="537845">
                  <a:moveTo>
                    <a:pt x="114071" y="65189"/>
                  </a:moveTo>
                  <a:lnTo>
                    <a:pt x="97777" y="65189"/>
                  </a:lnTo>
                  <a:lnTo>
                    <a:pt x="81483" y="65189"/>
                  </a:lnTo>
                  <a:lnTo>
                    <a:pt x="65189" y="65189"/>
                  </a:lnTo>
                  <a:lnTo>
                    <a:pt x="48895" y="65189"/>
                  </a:lnTo>
                  <a:lnTo>
                    <a:pt x="48895" y="81483"/>
                  </a:lnTo>
                  <a:lnTo>
                    <a:pt x="65189" y="81483"/>
                  </a:lnTo>
                  <a:lnTo>
                    <a:pt x="81483" y="81483"/>
                  </a:lnTo>
                  <a:lnTo>
                    <a:pt x="81483" y="114071"/>
                  </a:lnTo>
                  <a:lnTo>
                    <a:pt x="65189" y="114071"/>
                  </a:lnTo>
                  <a:lnTo>
                    <a:pt x="65189" y="146672"/>
                  </a:lnTo>
                  <a:lnTo>
                    <a:pt x="48895" y="146672"/>
                  </a:lnTo>
                  <a:lnTo>
                    <a:pt x="48895" y="179273"/>
                  </a:lnTo>
                  <a:lnTo>
                    <a:pt x="65189" y="179273"/>
                  </a:lnTo>
                  <a:lnTo>
                    <a:pt x="65189" y="162966"/>
                  </a:lnTo>
                  <a:lnTo>
                    <a:pt x="81483" y="162966"/>
                  </a:lnTo>
                  <a:lnTo>
                    <a:pt x="97777" y="162966"/>
                  </a:lnTo>
                  <a:lnTo>
                    <a:pt x="97777" y="130365"/>
                  </a:lnTo>
                  <a:lnTo>
                    <a:pt x="114071" y="130365"/>
                  </a:lnTo>
                  <a:lnTo>
                    <a:pt x="114071" y="114071"/>
                  </a:lnTo>
                  <a:lnTo>
                    <a:pt x="97777" y="114071"/>
                  </a:lnTo>
                  <a:lnTo>
                    <a:pt x="97777" y="97777"/>
                  </a:lnTo>
                  <a:lnTo>
                    <a:pt x="114071" y="97777"/>
                  </a:lnTo>
                  <a:lnTo>
                    <a:pt x="114071" y="65189"/>
                  </a:lnTo>
                  <a:close/>
                </a:path>
                <a:path w="114300" h="537845">
                  <a:moveTo>
                    <a:pt x="114071" y="32588"/>
                  </a:moveTo>
                  <a:lnTo>
                    <a:pt x="97777" y="32588"/>
                  </a:lnTo>
                  <a:lnTo>
                    <a:pt x="97777" y="48882"/>
                  </a:lnTo>
                  <a:lnTo>
                    <a:pt x="114071" y="48882"/>
                  </a:lnTo>
                  <a:lnTo>
                    <a:pt x="114071" y="32588"/>
                  </a:lnTo>
                  <a:close/>
                </a:path>
                <a:path w="114300" h="537845">
                  <a:moveTo>
                    <a:pt x="114071" y="0"/>
                  </a:moveTo>
                  <a:lnTo>
                    <a:pt x="97777" y="0"/>
                  </a:lnTo>
                  <a:lnTo>
                    <a:pt x="97777" y="16294"/>
                  </a:lnTo>
                  <a:lnTo>
                    <a:pt x="114071" y="16294"/>
                  </a:lnTo>
                  <a:lnTo>
                    <a:pt x="114071" y="0"/>
                  </a:lnTo>
                  <a:close/>
                </a:path>
              </a:pathLst>
            </a:custGeom>
            <a:solidFill>
              <a:srgbClr val="2A20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8658822" y="9613620"/>
              <a:ext cx="146685" cy="537845"/>
            </a:xfrm>
            <a:custGeom>
              <a:avLst/>
              <a:gdLst/>
              <a:ahLst/>
              <a:cxnLst/>
              <a:rect l="l" t="t" r="r" b="b"/>
              <a:pathLst>
                <a:path w="146684" h="537845">
                  <a:moveTo>
                    <a:pt x="16294" y="505193"/>
                  </a:moveTo>
                  <a:lnTo>
                    <a:pt x="0" y="505193"/>
                  </a:lnTo>
                  <a:lnTo>
                    <a:pt x="0" y="521487"/>
                  </a:lnTo>
                  <a:lnTo>
                    <a:pt x="16294" y="521487"/>
                  </a:lnTo>
                  <a:lnTo>
                    <a:pt x="16294" y="505193"/>
                  </a:lnTo>
                  <a:close/>
                </a:path>
                <a:path w="146684" h="537845">
                  <a:moveTo>
                    <a:pt x="32588" y="521487"/>
                  </a:moveTo>
                  <a:lnTo>
                    <a:pt x="16294" y="521487"/>
                  </a:lnTo>
                  <a:lnTo>
                    <a:pt x="16294" y="537781"/>
                  </a:lnTo>
                  <a:lnTo>
                    <a:pt x="32588" y="537781"/>
                  </a:lnTo>
                  <a:lnTo>
                    <a:pt x="32588" y="521487"/>
                  </a:lnTo>
                  <a:close/>
                </a:path>
                <a:path w="146684" h="537845">
                  <a:moveTo>
                    <a:pt x="32588" y="130378"/>
                  </a:moveTo>
                  <a:lnTo>
                    <a:pt x="16294" y="130378"/>
                  </a:lnTo>
                  <a:lnTo>
                    <a:pt x="16294" y="146672"/>
                  </a:lnTo>
                  <a:lnTo>
                    <a:pt x="32588" y="146672"/>
                  </a:lnTo>
                  <a:lnTo>
                    <a:pt x="32588" y="130378"/>
                  </a:lnTo>
                  <a:close/>
                </a:path>
                <a:path w="146684" h="537845">
                  <a:moveTo>
                    <a:pt x="32588" y="0"/>
                  </a:moveTo>
                  <a:lnTo>
                    <a:pt x="16294" y="0"/>
                  </a:lnTo>
                  <a:lnTo>
                    <a:pt x="16294" y="16294"/>
                  </a:lnTo>
                  <a:lnTo>
                    <a:pt x="32588" y="16294"/>
                  </a:lnTo>
                  <a:lnTo>
                    <a:pt x="32588" y="0"/>
                  </a:lnTo>
                  <a:close/>
                </a:path>
                <a:path w="146684" h="537845">
                  <a:moveTo>
                    <a:pt x="48882" y="488899"/>
                  </a:moveTo>
                  <a:lnTo>
                    <a:pt x="32588" y="488899"/>
                  </a:lnTo>
                  <a:lnTo>
                    <a:pt x="32588" y="505193"/>
                  </a:lnTo>
                  <a:lnTo>
                    <a:pt x="48882" y="505193"/>
                  </a:lnTo>
                  <a:lnTo>
                    <a:pt x="48882" y="488899"/>
                  </a:lnTo>
                  <a:close/>
                </a:path>
                <a:path w="146684" h="537845">
                  <a:moveTo>
                    <a:pt x="48882" y="423710"/>
                  </a:moveTo>
                  <a:lnTo>
                    <a:pt x="32588" y="423710"/>
                  </a:lnTo>
                  <a:lnTo>
                    <a:pt x="16294" y="423710"/>
                  </a:lnTo>
                  <a:lnTo>
                    <a:pt x="16294" y="472605"/>
                  </a:lnTo>
                  <a:lnTo>
                    <a:pt x="32588" y="472605"/>
                  </a:lnTo>
                  <a:lnTo>
                    <a:pt x="32588" y="456298"/>
                  </a:lnTo>
                  <a:lnTo>
                    <a:pt x="48882" y="456298"/>
                  </a:lnTo>
                  <a:lnTo>
                    <a:pt x="48882" y="423710"/>
                  </a:lnTo>
                  <a:close/>
                </a:path>
                <a:path w="146684" h="537845">
                  <a:moveTo>
                    <a:pt x="48882" y="374815"/>
                  </a:moveTo>
                  <a:lnTo>
                    <a:pt x="32588" y="374815"/>
                  </a:lnTo>
                  <a:lnTo>
                    <a:pt x="16294" y="374815"/>
                  </a:lnTo>
                  <a:lnTo>
                    <a:pt x="16294" y="407403"/>
                  </a:lnTo>
                  <a:lnTo>
                    <a:pt x="32588" y="407403"/>
                  </a:lnTo>
                  <a:lnTo>
                    <a:pt x="48882" y="407403"/>
                  </a:lnTo>
                  <a:lnTo>
                    <a:pt x="48882" y="374815"/>
                  </a:lnTo>
                  <a:close/>
                </a:path>
                <a:path w="146684" h="537845">
                  <a:moveTo>
                    <a:pt x="48882" y="325932"/>
                  </a:moveTo>
                  <a:lnTo>
                    <a:pt x="32588" y="325932"/>
                  </a:lnTo>
                  <a:lnTo>
                    <a:pt x="16294" y="325932"/>
                  </a:lnTo>
                  <a:lnTo>
                    <a:pt x="16294" y="358521"/>
                  </a:lnTo>
                  <a:lnTo>
                    <a:pt x="32588" y="358521"/>
                  </a:lnTo>
                  <a:lnTo>
                    <a:pt x="48882" y="358521"/>
                  </a:lnTo>
                  <a:lnTo>
                    <a:pt x="48882" y="325932"/>
                  </a:lnTo>
                  <a:close/>
                </a:path>
                <a:path w="146684" h="537845">
                  <a:moveTo>
                    <a:pt x="48882" y="260743"/>
                  </a:moveTo>
                  <a:lnTo>
                    <a:pt x="32588" y="260743"/>
                  </a:lnTo>
                  <a:lnTo>
                    <a:pt x="32588" y="244449"/>
                  </a:lnTo>
                  <a:lnTo>
                    <a:pt x="16294" y="244449"/>
                  </a:lnTo>
                  <a:lnTo>
                    <a:pt x="16294" y="309638"/>
                  </a:lnTo>
                  <a:lnTo>
                    <a:pt x="32588" y="309638"/>
                  </a:lnTo>
                  <a:lnTo>
                    <a:pt x="32588" y="293331"/>
                  </a:lnTo>
                  <a:lnTo>
                    <a:pt x="48882" y="293331"/>
                  </a:lnTo>
                  <a:lnTo>
                    <a:pt x="48882" y="260743"/>
                  </a:lnTo>
                  <a:close/>
                </a:path>
                <a:path w="146684" h="537845">
                  <a:moveTo>
                    <a:pt x="48882" y="211848"/>
                  </a:moveTo>
                  <a:lnTo>
                    <a:pt x="32588" y="211848"/>
                  </a:lnTo>
                  <a:lnTo>
                    <a:pt x="32588" y="162966"/>
                  </a:lnTo>
                  <a:lnTo>
                    <a:pt x="16294" y="162966"/>
                  </a:lnTo>
                  <a:lnTo>
                    <a:pt x="16294" y="211861"/>
                  </a:lnTo>
                  <a:lnTo>
                    <a:pt x="32588" y="211861"/>
                  </a:lnTo>
                  <a:lnTo>
                    <a:pt x="32588" y="228142"/>
                  </a:lnTo>
                  <a:lnTo>
                    <a:pt x="48882" y="228142"/>
                  </a:lnTo>
                  <a:lnTo>
                    <a:pt x="48882" y="211848"/>
                  </a:lnTo>
                  <a:close/>
                </a:path>
                <a:path w="146684" h="537845">
                  <a:moveTo>
                    <a:pt x="48882" y="146672"/>
                  </a:moveTo>
                  <a:lnTo>
                    <a:pt x="32588" y="146672"/>
                  </a:lnTo>
                  <a:lnTo>
                    <a:pt x="32588" y="162966"/>
                  </a:lnTo>
                  <a:lnTo>
                    <a:pt x="48882" y="162966"/>
                  </a:lnTo>
                  <a:lnTo>
                    <a:pt x="48882" y="146672"/>
                  </a:lnTo>
                  <a:close/>
                </a:path>
                <a:path w="146684" h="537845">
                  <a:moveTo>
                    <a:pt x="48882" y="48895"/>
                  </a:moveTo>
                  <a:lnTo>
                    <a:pt x="32588" y="48895"/>
                  </a:lnTo>
                  <a:lnTo>
                    <a:pt x="16294" y="48895"/>
                  </a:lnTo>
                  <a:lnTo>
                    <a:pt x="16294" y="65201"/>
                  </a:lnTo>
                  <a:lnTo>
                    <a:pt x="32588" y="65201"/>
                  </a:lnTo>
                  <a:lnTo>
                    <a:pt x="32588" y="81483"/>
                  </a:lnTo>
                  <a:lnTo>
                    <a:pt x="16294" y="81483"/>
                  </a:lnTo>
                  <a:lnTo>
                    <a:pt x="16294" y="114071"/>
                  </a:lnTo>
                  <a:lnTo>
                    <a:pt x="32588" y="114071"/>
                  </a:lnTo>
                  <a:lnTo>
                    <a:pt x="32588" y="81495"/>
                  </a:lnTo>
                  <a:lnTo>
                    <a:pt x="48882" y="81495"/>
                  </a:lnTo>
                  <a:lnTo>
                    <a:pt x="48882" y="48895"/>
                  </a:lnTo>
                  <a:close/>
                </a:path>
                <a:path w="146684" h="537845">
                  <a:moveTo>
                    <a:pt x="48882" y="32588"/>
                  </a:moveTo>
                  <a:lnTo>
                    <a:pt x="32588" y="32588"/>
                  </a:lnTo>
                  <a:lnTo>
                    <a:pt x="32588" y="48882"/>
                  </a:lnTo>
                  <a:lnTo>
                    <a:pt x="48882" y="48882"/>
                  </a:lnTo>
                  <a:lnTo>
                    <a:pt x="48882" y="32588"/>
                  </a:lnTo>
                  <a:close/>
                </a:path>
                <a:path w="146684" h="537845">
                  <a:moveTo>
                    <a:pt x="48895" y="0"/>
                  </a:moveTo>
                  <a:lnTo>
                    <a:pt x="32600" y="0"/>
                  </a:lnTo>
                  <a:lnTo>
                    <a:pt x="32600" y="16294"/>
                  </a:lnTo>
                  <a:lnTo>
                    <a:pt x="48895" y="16294"/>
                  </a:lnTo>
                  <a:lnTo>
                    <a:pt x="48895" y="0"/>
                  </a:lnTo>
                  <a:close/>
                </a:path>
                <a:path w="146684" h="537845">
                  <a:moveTo>
                    <a:pt x="65189" y="293331"/>
                  </a:moveTo>
                  <a:lnTo>
                    <a:pt x="48895" y="293331"/>
                  </a:lnTo>
                  <a:lnTo>
                    <a:pt x="48895" y="309638"/>
                  </a:lnTo>
                  <a:lnTo>
                    <a:pt x="65189" y="309638"/>
                  </a:lnTo>
                  <a:lnTo>
                    <a:pt x="65189" y="293331"/>
                  </a:lnTo>
                  <a:close/>
                </a:path>
                <a:path w="146684" h="537845">
                  <a:moveTo>
                    <a:pt x="65189" y="81483"/>
                  </a:moveTo>
                  <a:lnTo>
                    <a:pt x="48895" y="81483"/>
                  </a:lnTo>
                  <a:lnTo>
                    <a:pt x="48895" y="146672"/>
                  </a:lnTo>
                  <a:lnTo>
                    <a:pt x="65189" y="146672"/>
                  </a:lnTo>
                  <a:lnTo>
                    <a:pt x="65189" y="81483"/>
                  </a:lnTo>
                  <a:close/>
                </a:path>
                <a:path w="146684" h="537845">
                  <a:moveTo>
                    <a:pt x="65189" y="16294"/>
                  </a:moveTo>
                  <a:lnTo>
                    <a:pt x="48895" y="16294"/>
                  </a:lnTo>
                  <a:lnTo>
                    <a:pt x="48895" y="32588"/>
                  </a:lnTo>
                  <a:lnTo>
                    <a:pt x="65189" y="32588"/>
                  </a:lnTo>
                  <a:lnTo>
                    <a:pt x="65189" y="16294"/>
                  </a:lnTo>
                  <a:close/>
                </a:path>
                <a:path w="146684" h="537845">
                  <a:moveTo>
                    <a:pt x="81483" y="309638"/>
                  </a:moveTo>
                  <a:lnTo>
                    <a:pt x="65189" y="309638"/>
                  </a:lnTo>
                  <a:lnTo>
                    <a:pt x="65189" y="325932"/>
                  </a:lnTo>
                  <a:lnTo>
                    <a:pt x="48895" y="325932"/>
                  </a:lnTo>
                  <a:lnTo>
                    <a:pt x="48895" y="358521"/>
                  </a:lnTo>
                  <a:lnTo>
                    <a:pt x="48895" y="374815"/>
                  </a:lnTo>
                  <a:lnTo>
                    <a:pt x="65189" y="374815"/>
                  </a:lnTo>
                  <a:lnTo>
                    <a:pt x="65189" y="358521"/>
                  </a:lnTo>
                  <a:lnTo>
                    <a:pt x="65189" y="342226"/>
                  </a:lnTo>
                  <a:lnTo>
                    <a:pt x="81483" y="342226"/>
                  </a:lnTo>
                  <a:lnTo>
                    <a:pt x="81483" y="309638"/>
                  </a:lnTo>
                  <a:close/>
                </a:path>
                <a:path w="146684" h="537845">
                  <a:moveTo>
                    <a:pt x="81483" y="195554"/>
                  </a:moveTo>
                  <a:lnTo>
                    <a:pt x="65189" y="195554"/>
                  </a:lnTo>
                  <a:lnTo>
                    <a:pt x="65189" y="211848"/>
                  </a:lnTo>
                  <a:lnTo>
                    <a:pt x="81483" y="211848"/>
                  </a:lnTo>
                  <a:lnTo>
                    <a:pt x="81483" y="195554"/>
                  </a:lnTo>
                  <a:close/>
                </a:path>
                <a:path w="146684" h="537845">
                  <a:moveTo>
                    <a:pt x="81483" y="162966"/>
                  </a:moveTo>
                  <a:lnTo>
                    <a:pt x="65189" y="162966"/>
                  </a:lnTo>
                  <a:lnTo>
                    <a:pt x="65189" y="179260"/>
                  </a:lnTo>
                  <a:lnTo>
                    <a:pt x="48895" y="179260"/>
                  </a:lnTo>
                  <a:lnTo>
                    <a:pt x="48895" y="195554"/>
                  </a:lnTo>
                  <a:lnTo>
                    <a:pt x="65189" y="195554"/>
                  </a:lnTo>
                  <a:lnTo>
                    <a:pt x="65189" y="179273"/>
                  </a:lnTo>
                  <a:lnTo>
                    <a:pt x="81483" y="179273"/>
                  </a:lnTo>
                  <a:lnTo>
                    <a:pt x="81483" y="162966"/>
                  </a:lnTo>
                  <a:close/>
                </a:path>
                <a:path w="146684" h="537845">
                  <a:moveTo>
                    <a:pt x="97777" y="423710"/>
                  </a:moveTo>
                  <a:lnTo>
                    <a:pt x="81483" y="423710"/>
                  </a:lnTo>
                  <a:lnTo>
                    <a:pt x="81483" y="440004"/>
                  </a:lnTo>
                  <a:lnTo>
                    <a:pt x="97777" y="440004"/>
                  </a:lnTo>
                  <a:lnTo>
                    <a:pt x="97777" y="423710"/>
                  </a:lnTo>
                  <a:close/>
                </a:path>
                <a:path w="146684" h="537845">
                  <a:moveTo>
                    <a:pt x="97777" y="342226"/>
                  </a:moveTo>
                  <a:lnTo>
                    <a:pt x="81483" y="342226"/>
                  </a:lnTo>
                  <a:lnTo>
                    <a:pt x="81483" y="358521"/>
                  </a:lnTo>
                  <a:lnTo>
                    <a:pt x="97777" y="358521"/>
                  </a:lnTo>
                  <a:lnTo>
                    <a:pt x="97777" y="342226"/>
                  </a:lnTo>
                  <a:close/>
                </a:path>
                <a:path w="146684" h="537845">
                  <a:moveTo>
                    <a:pt x="130365" y="505193"/>
                  </a:moveTo>
                  <a:lnTo>
                    <a:pt x="114071" y="505193"/>
                  </a:lnTo>
                  <a:lnTo>
                    <a:pt x="114071" y="521487"/>
                  </a:lnTo>
                  <a:lnTo>
                    <a:pt x="130365" y="521487"/>
                  </a:lnTo>
                  <a:lnTo>
                    <a:pt x="130365" y="505193"/>
                  </a:lnTo>
                  <a:close/>
                </a:path>
                <a:path w="146684" h="537845">
                  <a:moveTo>
                    <a:pt x="130365" y="391121"/>
                  </a:moveTo>
                  <a:lnTo>
                    <a:pt x="114071" y="391121"/>
                  </a:lnTo>
                  <a:lnTo>
                    <a:pt x="114071" y="407416"/>
                  </a:lnTo>
                  <a:lnTo>
                    <a:pt x="114071" y="423710"/>
                  </a:lnTo>
                  <a:lnTo>
                    <a:pt x="114071" y="456298"/>
                  </a:lnTo>
                  <a:lnTo>
                    <a:pt x="97777" y="456298"/>
                  </a:lnTo>
                  <a:lnTo>
                    <a:pt x="81483" y="456298"/>
                  </a:lnTo>
                  <a:lnTo>
                    <a:pt x="65189" y="456298"/>
                  </a:lnTo>
                  <a:lnTo>
                    <a:pt x="65189" y="423710"/>
                  </a:lnTo>
                  <a:lnTo>
                    <a:pt x="65189" y="407403"/>
                  </a:lnTo>
                  <a:lnTo>
                    <a:pt x="81483" y="407403"/>
                  </a:lnTo>
                  <a:lnTo>
                    <a:pt x="97777" y="407416"/>
                  </a:lnTo>
                  <a:lnTo>
                    <a:pt x="114071" y="407416"/>
                  </a:lnTo>
                  <a:lnTo>
                    <a:pt x="114071" y="391121"/>
                  </a:lnTo>
                  <a:lnTo>
                    <a:pt x="97777" y="391121"/>
                  </a:lnTo>
                  <a:lnTo>
                    <a:pt x="81483" y="391121"/>
                  </a:lnTo>
                  <a:lnTo>
                    <a:pt x="81483" y="374815"/>
                  </a:lnTo>
                  <a:lnTo>
                    <a:pt x="65189" y="374815"/>
                  </a:lnTo>
                  <a:lnTo>
                    <a:pt x="65189" y="391121"/>
                  </a:lnTo>
                  <a:lnTo>
                    <a:pt x="48895" y="391121"/>
                  </a:lnTo>
                  <a:lnTo>
                    <a:pt x="48895" y="423710"/>
                  </a:lnTo>
                  <a:lnTo>
                    <a:pt x="48895" y="505193"/>
                  </a:lnTo>
                  <a:lnTo>
                    <a:pt x="65189" y="505193"/>
                  </a:lnTo>
                  <a:lnTo>
                    <a:pt x="65189" y="521487"/>
                  </a:lnTo>
                  <a:lnTo>
                    <a:pt x="48895" y="521487"/>
                  </a:lnTo>
                  <a:lnTo>
                    <a:pt x="32600" y="521487"/>
                  </a:lnTo>
                  <a:lnTo>
                    <a:pt x="32600" y="537781"/>
                  </a:lnTo>
                  <a:lnTo>
                    <a:pt x="48895" y="537781"/>
                  </a:lnTo>
                  <a:lnTo>
                    <a:pt x="65189" y="537781"/>
                  </a:lnTo>
                  <a:lnTo>
                    <a:pt x="81483" y="537781"/>
                  </a:lnTo>
                  <a:lnTo>
                    <a:pt x="97777" y="537781"/>
                  </a:lnTo>
                  <a:lnTo>
                    <a:pt x="114071" y="537781"/>
                  </a:lnTo>
                  <a:lnTo>
                    <a:pt x="114071" y="521487"/>
                  </a:lnTo>
                  <a:lnTo>
                    <a:pt x="97777" y="521487"/>
                  </a:lnTo>
                  <a:lnTo>
                    <a:pt x="97777" y="505193"/>
                  </a:lnTo>
                  <a:lnTo>
                    <a:pt x="114071" y="505193"/>
                  </a:lnTo>
                  <a:lnTo>
                    <a:pt x="114071" y="488899"/>
                  </a:lnTo>
                  <a:lnTo>
                    <a:pt x="97777" y="488899"/>
                  </a:lnTo>
                  <a:lnTo>
                    <a:pt x="81483" y="488899"/>
                  </a:lnTo>
                  <a:lnTo>
                    <a:pt x="81483" y="472592"/>
                  </a:lnTo>
                  <a:lnTo>
                    <a:pt x="97777" y="472592"/>
                  </a:lnTo>
                  <a:lnTo>
                    <a:pt x="114071" y="472592"/>
                  </a:lnTo>
                  <a:lnTo>
                    <a:pt x="114071" y="488899"/>
                  </a:lnTo>
                  <a:lnTo>
                    <a:pt x="130365" y="488899"/>
                  </a:lnTo>
                  <a:lnTo>
                    <a:pt x="130365" y="423710"/>
                  </a:lnTo>
                  <a:lnTo>
                    <a:pt x="130365" y="391121"/>
                  </a:lnTo>
                  <a:close/>
                </a:path>
                <a:path w="146684" h="537845">
                  <a:moveTo>
                    <a:pt x="130365" y="260743"/>
                  </a:moveTo>
                  <a:lnTo>
                    <a:pt x="114071" y="260743"/>
                  </a:lnTo>
                  <a:lnTo>
                    <a:pt x="114071" y="244449"/>
                  </a:lnTo>
                  <a:lnTo>
                    <a:pt x="97777" y="244449"/>
                  </a:lnTo>
                  <a:lnTo>
                    <a:pt x="97777" y="260743"/>
                  </a:lnTo>
                  <a:lnTo>
                    <a:pt x="97777" y="277037"/>
                  </a:lnTo>
                  <a:lnTo>
                    <a:pt x="81483" y="277037"/>
                  </a:lnTo>
                  <a:lnTo>
                    <a:pt x="81483" y="260743"/>
                  </a:lnTo>
                  <a:lnTo>
                    <a:pt x="97777" y="260743"/>
                  </a:lnTo>
                  <a:lnTo>
                    <a:pt x="97777" y="244449"/>
                  </a:lnTo>
                  <a:lnTo>
                    <a:pt x="97777" y="211848"/>
                  </a:lnTo>
                  <a:lnTo>
                    <a:pt x="81483" y="211848"/>
                  </a:lnTo>
                  <a:lnTo>
                    <a:pt x="81483" y="228155"/>
                  </a:lnTo>
                  <a:lnTo>
                    <a:pt x="65189" y="228155"/>
                  </a:lnTo>
                  <a:lnTo>
                    <a:pt x="65189" y="260743"/>
                  </a:lnTo>
                  <a:lnTo>
                    <a:pt x="48895" y="260743"/>
                  </a:lnTo>
                  <a:lnTo>
                    <a:pt x="48895" y="277037"/>
                  </a:lnTo>
                  <a:lnTo>
                    <a:pt x="65189" y="277037"/>
                  </a:lnTo>
                  <a:lnTo>
                    <a:pt x="81483" y="277050"/>
                  </a:lnTo>
                  <a:lnTo>
                    <a:pt x="81483" y="309638"/>
                  </a:lnTo>
                  <a:lnTo>
                    <a:pt x="97777" y="309638"/>
                  </a:lnTo>
                  <a:lnTo>
                    <a:pt x="97777" y="342226"/>
                  </a:lnTo>
                  <a:lnTo>
                    <a:pt x="114071" y="342226"/>
                  </a:lnTo>
                  <a:lnTo>
                    <a:pt x="130365" y="342226"/>
                  </a:lnTo>
                  <a:lnTo>
                    <a:pt x="130365" y="293331"/>
                  </a:lnTo>
                  <a:lnTo>
                    <a:pt x="114071" y="293331"/>
                  </a:lnTo>
                  <a:lnTo>
                    <a:pt x="114071" y="277037"/>
                  </a:lnTo>
                  <a:lnTo>
                    <a:pt x="130365" y="277037"/>
                  </a:lnTo>
                  <a:lnTo>
                    <a:pt x="130365" y="260743"/>
                  </a:lnTo>
                  <a:close/>
                </a:path>
                <a:path w="146684" h="537845">
                  <a:moveTo>
                    <a:pt x="130365" y="228155"/>
                  </a:moveTo>
                  <a:lnTo>
                    <a:pt x="114071" y="228155"/>
                  </a:lnTo>
                  <a:lnTo>
                    <a:pt x="114071" y="244449"/>
                  </a:lnTo>
                  <a:lnTo>
                    <a:pt x="130365" y="244449"/>
                  </a:lnTo>
                  <a:lnTo>
                    <a:pt x="130365" y="228155"/>
                  </a:lnTo>
                  <a:close/>
                </a:path>
                <a:path w="146684" h="537845">
                  <a:moveTo>
                    <a:pt x="130365" y="162966"/>
                  </a:moveTo>
                  <a:lnTo>
                    <a:pt x="114071" y="162966"/>
                  </a:lnTo>
                  <a:lnTo>
                    <a:pt x="114071" y="211861"/>
                  </a:lnTo>
                  <a:lnTo>
                    <a:pt x="130365" y="211861"/>
                  </a:lnTo>
                  <a:lnTo>
                    <a:pt x="130365" y="162966"/>
                  </a:lnTo>
                  <a:close/>
                </a:path>
                <a:path w="146684" h="537845">
                  <a:moveTo>
                    <a:pt x="130365" y="130378"/>
                  </a:moveTo>
                  <a:lnTo>
                    <a:pt x="114071" y="130378"/>
                  </a:lnTo>
                  <a:lnTo>
                    <a:pt x="97777" y="130378"/>
                  </a:lnTo>
                  <a:lnTo>
                    <a:pt x="81483" y="130378"/>
                  </a:lnTo>
                  <a:lnTo>
                    <a:pt x="81483" y="162966"/>
                  </a:lnTo>
                  <a:lnTo>
                    <a:pt x="97777" y="162966"/>
                  </a:lnTo>
                  <a:lnTo>
                    <a:pt x="114071" y="162966"/>
                  </a:lnTo>
                  <a:lnTo>
                    <a:pt x="114071" y="146672"/>
                  </a:lnTo>
                  <a:lnTo>
                    <a:pt x="130365" y="146672"/>
                  </a:lnTo>
                  <a:lnTo>
                    <a:pt x="130365" y="130378"/>
                  </a:lnTo>
                  <a:close/>
                </a:path>
                <a:path w="146684" h="537845">
                  <a:moveTo>
                    <a:pt x="130365" y="97777"/>
                  </a:moveTo>
                  <a:lnTo>
                    <a:pt x="114071" y="97777"/>
                  </a:lnTo>
                  <a:lnTo>
                    <a:pt x="97777" y="97777"/>
                  </a:lnTo>
                  <a:lnTo>
                    <a:pt x="97777" y="48895"/>
                  </a:lnTo>
                  <a:lnTo>
                    <a:pt x="97777" y="16294"/>
                  </a:lnTo>
                  <a:lnTo>
                    <a:pt x="114071" y="16294"/>
                  </a:lnTo>
                  <a:lnTo>
                    <a:pt x="114071" y="0"/>
                  </a:lnTo>
                  <a:lnTo>
                    <a:pt x="97777" y="0"/>
                  </a:lnTo>
                  <a:lnTo>
                    <a:pt x="81483" y="12"/>
                  </a:lnTo>
                  <a:lnTo>
                    <a:pt x="81483" y="48895"/>
                  </a:lnTo>
                  <a:lnTo>
                    <a:pt x="81483" y="114084"/>
                  </a:lnTo>
                  <a:lnTo>
                    <a:pt x="97777" y="114084"/>
                  </a:lnTo>
                  <a:lnTo>
                    <a:pt x="114071" y="114071"/>
                  </a:lnTo>
                  <a:lnTo>
                    <a:pt x="130365" y="114071"/>
                  </a:lnTo>
                  <a:lnTo>
                    <a:pt x="130365" y="97777"/>
                  </a:lnTo>
                  <a:close/>
                </a:path>
                <a:path w="146684" h="537845">
                  <a:moveTo>
                    <a:pt x="130365" y="48895"/>
                  </a:moveTo>
                  <a:lnTo>
                    <a:pt x="114071" y="48895"/>
                  </a:lnTo>
                  <a:lnTo>
                    <a:pt x="114071" y="81495"/>
                  </a:lnTo>
                  <a:lnTo>
                    <a:pt x="130365" y="81495"/>
                  </a:lnTo>
                  <a:lnTo>
                    <a:pt x="130365" y="48895"/>
                  </a:lnTo>
                  <a:close/>
                </a:path>
                <a:path w="146684" h="537845">
                  <a:moveTo>
                    <a:pt x="130365" y="32588"/>
                  </a:moveTo>
                  <a:lnTo>
                    <a:pt x="114071" y="32588"/>
                  </a:lnTo>
                  <a:lnTo>
                    <a:pt x="114071" y="48882"/>
                  </a:lnTo>
                  <a:lnTo>
                    <a:pt x="130365" y="48882"/>
                  </a:lnTo>
                  <a:lnTo>
                    <a:pt x="130365" y="32588"/>
                  </a:lnTo>
                  <a:close/>
                </a:path>
                <a:path w="146684" h="537845">
                  <a:moveTo>
                    <a:pt x="146659" y="0"/>
                  </a:moveTo>
                  <a:lnTo>
                    <a:pt x="130378" y="0"/>
                  </a:lnTo>
                  <a:lnTo>
                    <a:pt x="114084" y="0"/>
                  </a:lnTo>
                  <a:lnTo>
                    <a:pt x="114084" y="16294"/>
                  </a:lnTo>
                  <a:lnTo>
                    <a:pt x="130365" y="16294"/>
                  </a:lnTo>
                  <a:lnTo>
                    <a:pt x="146659" y="16294"/>
                  </a:lnTo>
                  <a:lnTo>
                    <a:pt x="146659" y="0"/>
                  </a:lnTo>
                  <a:close/>
                </a:path>
              </a:pathLst>
            </a:custGeom>
            <a:solidFill>
              <a:srgbClr val="2A20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8789187" y="9613620"/>
              <a:ext cx="65405" cy="537845"/>
            </a:xfrm>
            <a:custGeom>
              <a:avLst/>
              <a:gdLst/>
              <a:ahLst/>
              <a:cxnLst/>
              <a:rect l="l" t="t" r="r" b="b"/>
              <a:pathLst>
                <a:path w="65404" h="537845">
                  <a:moveTo>
                    <a:pt x="16294" y="505193"/>
                  </a:moveTo>
                  <a:lnTo>
                    <a:pt x="0" y="505193"/>
                  </a:lnTo>
                  <a:lnTo>
                    <a:pt x="0" y="521487"/>
                  </a:lnTo>
                  <a:lnTo>
                    <a:pt x="16294" y="521487"/>
                  </a:lnTo>
                  <a:lnTo>
                    <a:pt x="16294" y="505193"/>
                  </a:lnTo>
                  <a:close/>
                </a:path>
                <a:path w="65404" h="537845">
                  <a:moveTo>
                    <a:pt x="16294" y="440004"/>
                  </a:moveTo>
                  <a:lnTo>
                    <a:pt x="0" y="440004"/>
                  </a:lnTo>
                  <a:lnTo>
                    <a:pt x="0" y="488899"/>
                  </a:lnTo>
                  <a:lnTo>
                    <a:pt x="16294" y="488899"/>
                  </a:lnTo>
                  <a:lnTo>
                    <a:pt x="16294" y="440004"/>
                  </a:lnTo>
                  <a:close/>
                </a:path>
                <a:path w="65404" h="537845">
                  <a:moveTo>
                    <a:pt x="16294" y="374815"/>
                  </a:moveTo>
                  <a:lnTo>
                    <a:pt x="0" y="374815"/>
                  </a:lnTo>
                  <a:lnTo>
                    <a:pt x="0" y="391109"/>
                  </a:lnTo>
                  <a:lnTo>
                    <a:pt x="16294" y="391109"/>
                  </a:lnTo>
                  <a:lnTo>
                    <a:pt x="16294" y="374815"/>
                  </a:lnTo>
                  <a:close/>
                </a:path>
                <a:path w="65404" h="537845">
                  <a:moveTo>
                    <a:pt x="16294" y="309638"/>
                  </a:moveTo>
                  <a:lnTo>
                    <a:pt x="0" y="309638"/>
                  </a:lnTo>
                  <a:lnTo>
                    <a:pt x="0" y="358533"/>
                  </a:lnTo>
                  <a:lnTo>
                    <a:pt x="16294" y="358533"/>
                  </a:lnTo>
                  <a:lnTo>
                    <a:pt x="16294" y="309638"/>
                  </a:lnTo>
                  <a:close/>
                </a:path>
                <a:path w="65404" h="537845">
                  <a:moveTo>
                    <a:pt x="16294" y="277037"/>
                  </a:moveTo>
                  <a:lnTo>
                    <a:pt x="0" y="277037"/>
                  </a:lnTo>
                  <a:lnTo>
                    <a:pt x="0" y="293331"/>
                  </a:lnTo>
                  <a:lnTo>
                    <a:pt x="16294" y="293331"/>
                  </a:lnTo>
                  <a:lnTo>
                    <a:pt x="16294" y="277037"/>
                  </a:lnTo>
                  <a:close/>
                </a:path>
                <a:path w="65404" h="537845">
                  <a:moveTo>
                    <a:pt x="16294" y="179260"/>
                  </a:moveTo>
                  <a:lnTo>
                    <a:pt x="0" y="179260"/>
                  </a:lnTo>
                  <a:lnTo>
                    <a:pt x="0" y="260743"/>
                  </a:lnTo>
                  <a:lnTo>
                    <a:pt x="16294" y="260743"/>
                  </a:lnTo>
                  <a:lnTo>
                    <a:pt x="16294" y="179260"/>
                  </a:lnTo>
                  <a:close/>
                </a:path>
                <a:path w="65404" h="537845">
                  <a:moveTo>
                    <a:pt x="16294" y="130378"/>
                  </a:moveTo>
                  <a:lnTo>
                    <a:pt x="0" y="130378"/>
                  </a:lnTo>
                  <a:lnTo>
                    <a:pt x="0" y="162966"/>
                  </a:lnTo>
                  <a:lnTo>
                    <a:pt x="16294" y="162966"/>
                  </a:lnTo>
                  <a:lnTo>
                    <a:pt x="16294" y="130378"/>
                  </a:lnTo>
                  <a:close/>
                </a:path>
                <a:path w="65404" h="537845">
                  <a:moveTo>
                    <a:pt x="16294" y="97777"/>
                  </a:moveTo>
                  <a:lnTo>
                    <a:pt x="0" y="97777"/>
                  </a:lnTo>
                  <a:lnTo>
                    <a:pt x="0" y="114071"/>
                  </a:lnTo>
                  <a:lnTo>
                    <a:pt x="16294" y="114071"/>
                  </a:lnTo>
                  <a:lnTo>
                    <a:pt x="16294" y="97777"/>
                  </a:lnTo>
                  <a:close/>
                </a:path>
                <a:path w="65404" h="537845">
                  <a:moveTo>
                    <a:pt x="16294" y="48895"/>
                  </a:moveTo>
                  <a:lnTo>
                    <a:pt x="0" y="48895"/>
                  </a:lnTo>
                  <a:lnTo>
                    <a:pt x="0" y="81495"/>
                  </a:lnTo>
                  <a:lnTo>
                    <a:pt x="16294" y="81495"/>
                  </a:lnTo>
                  <a:lnTo>
                    <a:pt x="16294" y="48895"/>
                  </a:lnTo>
                  <a:close/>
                </a:path>
                <a:path w="65404" h="537845">
                  <a:moveTo>
                    <a:pt x="16294" y="32588"/>
                  </a:moveTo>
                  <a:lnTo>
                    <a:pt x="0" y="32588"/>
                  </a:lnTo>
                  <a:lnTo>
                    <a:pt x="0" y="48882"/>
                  </a:lnTo>
                  <a:lnTo>
                    <a:pt x="16294" y="48882"/>
                  </a:lnTo>
                  <a:lnTo>
                    <a:pt x="16294" y="32588"/>
                  </a:lnTo>
                  <a:close/>
                </a:path>
                <a:path w="65404" h="537845">
                  <a:moveTo>
                    <a:pt x="16294" y="0"/>
                  </a:moveTo>
                  <a:lnTo>
                    <a:pt x="0" y="0"/>
                  </a:lnTo>
                  <a:lnTo>
                    <a:pt x="0" y="16294"/>
                  </a:lnTo>
                  <a:lnTo>
                    <a:pt x="16294" y="16294"/>
                  </a:lnTo>
                  <a:lnTo>
                    <a:pt x="16294" y="0"/>
                  </a:lnTo>
                  <a:close/>
                </a:path>
                <a:path w="65404" h="537845">
                  <a:moveTo>
                    <a:pt x="32600" y="488899"/>
                  </a:moveTo>
                  <a:lnTo>
                    <a:pt x="16306" y="488899"/>
                  </a:lnTo>
                  <a:lnTo>
                    <a:pt x="16306" y="505193"/>
                  </a:lnTo>
                  <a:lnTo>
                    <a:pt x="16306" y="521487"/>
                  </a:lnTo>
                  <a:lnTo>
                    <a:pt x="32600" y="521487"/>
                  </a:lnTo>
                  <a:lnTo>
                    <a:pt x="32600" y="505193"/>
                  </a:lnTo>
                  <a:lnTo>
                    <a:pt x="32600" y="488899"/>
                  </a:lnTo>
                  <a:close/>
                </a:path>
                <a:path w="65404" h="537845">
                  <a:moveTo>
                    <a:pt x="32600" y="407416"/>
                  </a:moveTo>
                  <a:lnTo>
                    <a:pt x="16306" y="407416"/>
                  </a:lnTo>
                  <a:lnTo>
                    <a:pt x="16306" y="423710"/>
                  </a:lnTo>
                  <a:lnTo>
                    <a:pt x="16306" y="456298"/>
                  </a:lnTo>
                  <a:lnTo>
                    <a:pt x="32600" y="456298"/>
                  </a:lnTo>
                  <a:lnTo>
                    <a:pt x="32600" y="423710"/>
                  </a:lnTo>
                  <a:lnTo>
                    <a:pt x="32600" y="407416"/>
                  </a:lnTo>
                  <a:close/>
                </a:path>
                <a:path w="65404" h="537845">
                  <a:moveTo>
                    <a:pt x="32600" y="244449"/>
                  </a:moveTo>
                  <a:lnTo>
                    <a:pt x="16306" y="244449"/>
                  </a:lnTo>
                  <a:lnTo>
                    <a:pt x="16306" y="260743"/>
                  </a:lnTo>
                  <a:lnTo>
                    <a:pt x="32600" y="260743"/>
                  </a:lnTo>
                  <a:lnTo>
                    <a:pt x="32600" y="244449"/>
                  </a:lnTo>
                  <a:close/>
                </a:path>
                <a:path w="65404" h="537845">
                  <a:moveTo>
                    <a:pt x="32600" y="48895"/>
                  </a:moveTo>
                  <a:lnTo>
                    <a:pt x="16306" y="48895"/>
                  </a:lnTo>
                  <a:lnTo>
                    <a:pt x="16306" y="81495"/>
                  </a:lnTo>
                  <a:lnTo>
                    <a:pt x="32600" y="81495"/>
                  </a:lnTo>
                  <a:lnTo>
                    <a:pt x="32600" y="48895"/>
                  </a:lnTo>
                  <a:close/>
                </a:path>
                <a:path w="65404" h="537845">
                  <a:moveTo>
                    <a:pt x="32600" y="32588"/>
                  </a:moveTo>
                  <a:lnTo>
                    <a:pt x="16306" y="32588"/>
                  </a:lnTo>
                  <a:lnTo>
                    <a:pt x="16306" y="48882"/>
                  </a:lnTo>
                  <a:lnTo>
                    <a:pt x="32600" y="48882"/>
                  </a:lnTo>
                  <a:lnTo>
                    <a:pt x="32600" y="32588"/>
                  </a:lnTo>
                  <a:close/>
                </a:path>
                <a:path w="65404" h="537845">
                  <a:moveTo>
                    <a:pt x="48895" y="521487"/>
                  </a:moveTo>
                  <a:lnTo>
                    <a:pt x="32600" y="521487"/>
                  </a:lnTo>
                  <a:lnTo>
                    <a:pt x="32600" y="537781"/>
                  </a:lnTo>
                  <a:lnTo>
                    <a:pt x="48895" y="537781"/>
                  </a:lnTo>
                  <a:lnTo>
                    <a:pt x="48895" y="521487"/>
                  </a:lnTo>
                  <a:close/>
                </a:path>
                <a:path w="65404" h="537845">
                  <a:moveTo>
                    <a:pt x="48895" y="358521"/>
                  </a:moveTo>
                  <a:lnTo>
                    <a:pt x="32600" y="358521"/>
                  </a:lnTo>
                  <a:lnTo>
                    <a:pt x="16306" y="358521"/>
                  </a:lnTo>
                  <a:lnTo>
                    <a:pt x="16306" y="391109"/>
                  </a:lnTo>
                  <a:lnTo>
                    <a:pt x="32600" y="391109"/>
                  </a:lnTo>
                  <a:lnTo>
                    <a:pt x="32600" y="374815"/>
                  </a:lnTo>
                  <a:lnTo>
                    <a:pt x="48895" y="374815"/>
                  </a:lnTo>
                  <a:lnTo>
                    <a:pt x="48895" y="358521"/>
                  </a:lnTo>
                  <a:close/>
                </a:path>
                <a:path w="65404" h="537845">
                  <a:moveTo>
                    <a:pt x="65176" y="440004"/>
                  </a:moveTo>
                  <a:lnTo>
                    <a:pt x="48895" y="440004"/>
                  </a:lnTo>
                  <a:lnTo>
                    <a:pt x="48895" y="456298"/>
                  </a:lnTo>
                  <a:lnTo>
                    <a:pt x="32600" y="456298"/>
                  </a:lnTo>
                  <a:lnTo>
                    <a:pt x="32600" y="488886"/>
                  </a:lnTo>
                  <a:lnTo>
                    <a:pt x="48895" y="488886"/>
                  </a:lnTo>
                  <a:lnTo>
                    <a:pt x="65176" y="488886"/>
                  </a:lnTo>
                  <a:lnTo>
                    <a:pt x="65176" y="440004"/>
                  </a:lnTo>
                  <a:close/>
                </a:path>
                <a:path w="65404" h="537845">
                  <a:moveTo>
                    <a:pt x="65176" y="374827"/>
                  </a:moveTo>
                  <a:lnTo>
                    <a:pt x="48895" y="374827"/>
                  </a:lnTo>
                  <a:lnTo>
                    <a:pt x="48895" y="423710"/>
                  </a:lnTo>
                  <a:lnTo>
                    <a:pt x="65176" y="423710"/>
                  </a:lnTo>
                  <a:lnTo>
                    <a:pt x="65176" y="374827"/>
                  </a:lnTo>
                  <a:close/>
                </a:path>
                <a:path w="65404" h="537845">
                  <a:moveTo>
                    <a:pt x="65176" y="309638"/>
                  </a:moveTo>
                  <a:lnTo>
                    <a:pt x="48895" y="309638"/>
                  </a:lnTo>
                  <a:lnTo>
                    <a:pt x="48895" y="293331"/>
                  </a:lnTo>
                  <a:lnTo>
                    <a:pt x="32600" y="293331"/>
                  </a:lnTo>
                  <a:lnTo>
                    <a:pt x="32600" y="277037"/>
                  </a:lnTo>
                  <a:lnTo>
                    <a:pt x="16306" y="277037"/>
                  </a:lnTo>
                  <a:lnTo>
                    <a:pt x="16306" y="325932"/>
                  </a:lnTo>
                  <a:lnTo>
                    <a:pt x="32600" y="325932"/>
                  </a:lnTo>
                  <a:lnTo>
                    <a:pt x="32600" y="342226"/>
                  </a:lnTo>
                  <a:lnTo>
                    <a:pt x="48895" y="342226"/>
                  </a:lnTo>
                  <a:lnTo>
                    <a:pt x="48895" y="358521"/>
                  </a:lnTo>
                  <a:lnTo>
                    <a:pt x="65176" y="358521"/>
                  </a:lnTo>
                  <a:lnTo>
                    <a:pt x="65176" y="309638"/>
                  </a:lnTo>
                  <a:close/>
                </a:path>
                <a:path w="65404" h="537845">
                  <a:moveTo>
                    <a:pt x="65176" y="260743"/>
                  </a:moveTo>
                  <a:lnTo>
                    <a:pt x="48895" y="260743"/>
                  </a:lnTo>
                  <a:lnTo>
                    <a:pt x="48895" y="293331"/>
                  </a:lnTo>
                  <a:lnTo>
                    <a:pt x="65176" y="293331"/>
                  </a:lnTo>
                  <a:lnTo>
                    <a:pt x="65176" y="260743"/>
                  </a:lnTo>
                  <a:close/>
                </a:path>
                <a:path w="65404" h="537845">
                  <a:moveTo>
                    <a:pt x="65176" y="211848"/>
                  </a:moveTo>
                  <a:lnTo>
                    <a:pt x="48895" y="211848"/>
                  </a:lnTo>
                  <a:lnTo>
                    <a:pt x="32600" y="211848"/>
                  </a:lnTo>
                  <a:lnTo>
                    <a:pt x="32600" y="244436"/>
                  </a:lnTo>
                  <a:lnTo>
                    <a:pt x="48895" y="244436"/>
                  </a:lnTo>
                  <a:lnTo>
                    <a:pt x="48895" y="228142"/>
                  </a:lnTo>
                  <a:lnTo>
                    <a:pt x="65176" y="228142"/>
                  </a:lnTo>
                  <a:lnTo>
                    <a:pt x="65176" y="211848"/>
                  </a:lnTo>
                  <a:close/>
                </a:path>
                <a:path w="65404" h="537845">
                  <a:moveTo>
                    <a:pt x="65176" y="179273"/>
                  </a:moveTo>
                  <a:lnTo>
                    <a:pt x="48895" y="179273"/>
                  </a:lnTo>
                  <a:lnTo>
                    <a:pt x="48895" y="162966"/>
                  </a:lnTo>
                  <a:lnTo>
                    <a:pt x="32600" y="162966"/>
                  </a:lnTo>
                  <a:lnTo>
                    <a:pt x="32600" y="130378"/>
                  </a:lnTo>
                  <a:lnTo>
                    <a:pt x="16306" y="130378"/>
                  </a:lnTo>
                  <a:lnTo>
                    <a:pt x="16306" y="195567"/>
                  </a:lnTo>
                  <a:lnTo>
                    <a:pt x="32600" y="195567"/>
                  </a:lnTo>
                  <a:lnTo>
                    <a:pt x="48895" y="195567"/>
                  </a:lnTo>
                  <a:lnTo>
                    <a:pt x="65176" y="195567"/>
                  </a:lnTo>
                  <a:lnTo>
                    <a:pt x="65176" y="179273"/>
                  </a:lnTo>
                  <a:close/>
                </a:path>
                <a:path w="65404" h="537845">
                  <a:moveTo>
                    <a:pt x="65176" y="146672"/>
                  </a:moveTo>
                  <a:lnTo>
                    <a:pt x="48895" y="146672"/>
                  </a:lnTo>
                  <a:lnTo>
                    <a:pt x="48895" y="162966"/>
                  </a:lnTo>
                  <a:lnTo>
                    <a:pt x="65176" y="162966"/>
                  </a:lnTo>
                  <a:lnTo>
                    <a:pt x="65176" y="146672"/>
                  </a:lnTo>
                  <a:close/>
                </a:path>
                <a:path w="65404" h="537845">
                  <a:moveTo>
                    <a:pt x="65176" y="12"/>
                  </a:moveTo>
                  <a:lnTo>
                    <a:pt x="48895" y="12"/>
                  </a:lnTo>
                  <a:lnTo>
                    <a:pt x="32600" y="0"/>
                  </a:lnTo>
                  <a:lnTo>
                    <a:pt x="16306" y="0"/>
                  </a:lnTo>
                  <a:lnTo>
                    <a:pt x="16306" y="16294"/>
                  </a:lnTo>
                  <a:lnTo>
                    <a:pt x="32600" y="16294"/>
                  </a:lnTo>
                  <a:lnTo>
                    <a:pt x="48895" y="16294"/>
                  </a:lnTo>
                  <a:lnTo>
                    <a:pt x="48895" y="48882"/>
                  </a:lnTo>
                  <a:lnTo>
                    <a:pt x="48895" y="97777"/>
                  </a:lnTo>
                  <a:lnTo>
                    <a:pt x="32600" y="97777"/>
                  </a:lnTo>
                  <a:lnTo>
                    <a:pt x="16306" y="97777"/>
                  </a:lnTo>
                  <a:lnTo>
                    <a:pt x="16306" y="114071"/>
                  </a:lnTo>
                  <a:lnTo>
                    <a:pt x="32600" y="114071"/>
                  </a:lnTo>
                  <a:lnTo>
                    <a:pt x="48895" y="114071"/>
                  </a:lnTo>
                  <a:lnTo>
                    <a:pt x="65176" y="114071"/>
                  </a:lnTo>
                  <a:lnTo>
                    <a:pt x="65176" y="48895"/>
                  </a:lnTo>
                  <a:lnTo>
                    <a:pt x="65176" y="12"/>
                  </a:lnTo>
                  <a:close/>
                </a:path>
              </a:pathLst>
            </a:custGeom>
            <a:solidFill>
              <a:srgbClr val="2A20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14741538" y="1588706"/>
            <a:ext cx="169277" cy="863600"/>
          </a:xfrm>
          <a:prstGeom prst="rect">
            <a:avLst/>
          </a:prstGeom>
        </p:spPr>
        <p:txBody>
          <a:bodyPr vert="vert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1100" spc="-10" dirty="0">
                <a:solidFill>
                  <a:srgbClr val="2A2019"/>
                </a:solidFill>
                <a:latin typeface="Courier New"/>
                <a:cs typeface="Courier New"/>
              </a:rPr>
              <a:t>BESTSELLER</a:t>
            </a:r>
            <a:endParaRPr sz="1100"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"/>
            <a:ext cx="15336519" cy="10908030"/>
            <a:chOff x="0" y="12"/>
            <a:chExt cx="15336519" cy="10908030"/>
          </a:xfrm>
        </p:grpSpPr>
        <p:sp>
          <p:nvSpPr>
            <p:cNvPr id="3" name="object 3"/>
            <p:cNvSpPr/>
            <p:nvPr/>
          </p:nvSpPr>
          <p:spPr>
            <a:xfrm>
              <a:off x="0" y="12"/>
              <a:ext cx="15336519" cy="10908030"/>
            </a:xfrm>
            <a:custGeom>
              <a:avLst/>
              <a:gdLst/>
              <a:ahLst/>
              <a:cxnLst/>
              <a:rect l="l" t="t" r="r" b="b"/>
              <a:pathLst>
                <a:path w="15336519" h="10908030">
                  <a:moveTo>
                    <a:pt x="15336012" y="0"/>
                  </a:moveTo>
                  <a:lnTo>
                    <a:pt x="0" y="0"/>
                  </a:lnTo>
                  <a:lnTo>
                    <a:pt x="0" y="10907991"/>
                  </a:lnTo>
                  <a:lnTo>
                    <a:pt x="15336012" y="10907991"/>
                  </a:lnTo>
                  <a:lnTo>
                    <a:pt x="15336012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2"/>
              <a:ext cx="15336012" cy="10799991"/>
            </a:xfrm>
            <a:prstGeom prst="rect">
              <a:avLst/>
            </a:prstGeom>
          </p:spPr>
        </p:pic>
      </p:grp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" y="-772"/>
            <a:ext cx="15337567" cy="1090881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43299" y="9312201"/>
            <a:ext cx="3142615" cy="101450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sz="6501" spc="-280" dirty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Drop</a:t>
            </a:r>
            <a:r>
              <a:rPr sz="6501" spc="-1290" dirty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 </a:t>
            </a:r>
            <a:r>
              <a:rPr sz="6501" spc="1325" dirty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:4</a:t>
            </a:r>
            <a:endParaRPr sz="6501" dirty="0">
              <a:latin typeface="TT Norms Pro Serif Medium" panose="020A0103060000020004" pitchFamily="18" charset="0"/>
              <a:cs typeface="Bookman Old Styl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50500" y="742391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ATLANTIS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00983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LOOKBOOK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664401" y="742392"/>
            <a:ext cx="3683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DROP4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306904" y="8775002"/>
            <a:ext cx="6282855" cy="1397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3832" marR="5080" indent="-71129" algn="r">
              <a:spcBef>
                <a:spcPts val="100"/>
              </a:spcBef>
            </a:pP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Courier New"/>
              </a:rPr>
              <a:t>ВСТУПАЙТЕ В ХОЛОДНЫЕ СЕЗОНЫ СО СТИЛЬНЫМИ И ФУНКЦИОНАЛЬНЫМИ ВЕЩАМИ, КОТОРЫЕ СОЧЕТАЮТ ТЕПЛО И КАЧЕСТВО. НАША ЗИМНЯЯ КОЛЛЕКЦИЯ ВКЛЮЧАЕТ УЮТНЫЕ ГОЛОВНЫЕ УБОРЫ И АКСЕССУАРЫ, СОЗДАННЫЕ, ЧТОБЫ СОГРЕВАТЬ ВАС В ХОЛОДНЫЕ ДНИ. МЕРИНОСОВАЯ ШЕРСТЬ ЯВЛЯЕТСЯ ОДНИМ ИЗ ГЛАВНЫХ АКЦЕНТОВ НОВОЙ КОЛЛЕКЦИИ: НАТУРАЛЬНАЯ ПРЯЖА, ИЗВЕСТНАЯ СВОИМИ ИСКЛЮЧИТЕЛЬНЫМИ ТЕРМОРЕГУЛИРУЮЩИМИ СВОЙСТВАМИ. ОНА НЕ ТОЛЬКО ПОМОГАЕТ ПОДДЕРЖИВАТЬ ИДЕАЛЬНУЮ ТЕМПЕРАТУРУ, ВПИТЫВАЯ ВЛАГУ, НО ТАКЖЕ ОБЛАДАЕТ АНТИБАКТЕРИАЛЬНЫМ ЭФФЕКТОМ И ПОМОГАЕТ НЕЙТРАЛИЗОВАТЬ ЗАПАХИ, ЧТО ДЕЛАЕТ ЕЕ ИДЕАЛЬНЫМ ВЫБОРОМ ДЛЯ ЗИМНЕЙ ОДЕЖДЫ.</a:t>
            </a:r>
            <a:endParaRPr sz="1000" dirty="0">
              <a:latin typeface="TT Norms Pro Serif Light" panose="020A0103060000020004" pitchFamily="18" charset="0"/>
              <a:cs typeface="Courier New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306904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ATLANTIS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157381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LOOKBOOK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4224381" y="742391"/>
            <a:ext cx="3683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DROP4</a:t>
            </a:r>
            <a:endParaRPr sz="900"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30120" y="10424948"/>
            <a:ext cx="16256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25" dirty="0">
                <a:solidFill>
                  <a:srgbClr val="231F20"/>
                </a:solidFill>
                <a:latin typeface="Courier New"/>
                <a:cs typeface="Courier New"/>
              </a:rPr>
              <a:t>47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3300" y="10424948"/>
            <a:ext cx="16256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25" dirty="0">
                <a:solidFill>
                  <a:srgbClr val="231F20"/>
                </a:solidFill>
                <a:latin typeface="Courier New"/>
                <a:cs typeface="Courier New"/>
              </a:rPr>
              <a:t>46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96580" y="8731250"/>
            <a:ext cx="3380104" cy="7566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500" spc="-10" dirty="0" err="1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Gorely</a:t>
            </a:r>
            <a:r>
              <a:rPr lang="ru-RU" sz="1500" spc="-1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 арт. </a:t>
            </a:r>
            <a:r>
              <a:rPr lang="ru-RU" sz="1500" spc="-1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  <a:hlinkClick r:id="rId2"/>
              </a:rPr>
              <a:t>25519</a:t>
            </a:r>
            <a:endParaRPr sz="1500" dirty="0">
              <a:latin typeface="TT Norms Pro Serif Medium" panose="020A0103060000020004" pitchFamily="18" charset="0"/>
              <a:cs typeface="Bookman Old Style"/>
            </a:endParaRPr>
          </a:p>
          <a:p>
            <a:pPr marL="12700">
              <a:lnSpc>
                <a:spcPts val="1040"/>
              </a:lnSpc>
              <a:spcBef>
                <a:spcPts val="965"/>
              </a:spcBef>
            </a:pPr>
            <a:r>
              <a:rPr lang="ru-RU" sz="800" dirty="0">
                <a:latin typeface="TT Norms Pro Serif Light" panose="020A0103060000020004" pitchFamily="18" charset="0"/>
              </a:rPr>
              <a:t>100%  переработанный полиэстер. </a:t>
            </a:r>
            <a:br>
              <a:rPr lang="ru-RU" sz="800" dirty="0">
                <a:latin typeface="TT Norms Pro Serif Light" panose="020A0103060000020004" pitchFamily="18" charset="0"/>
              </a:rPr>
            </a:br>
            <a:r>
              <a:rPr lang="ru-RU" sz="800" dirty="0">
                <a:latin typeface="TT Norms Pro Serif Light" panose="020A0103060000020004" pitchFamily="18" charset="0"/>
              </a:rPr>
              <a:t>Выполнен в меланжевых цветах, ценится за особенно мягкую текстуру. </a:t>
            </a:r>
            <a:endParaRPr sz="800" dirty="0">
              <a:latin typeface="TT Norms Pro Serif Light" panose="020A0103060000020004" pitchFamily="18" charset="0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842625" y="9848984"/>
            <a:ext cx="33718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800" spc="-10" dirty="0">
                <a:solidFill>
                  <a:srgbClr val="2A2019"/>
                </a:solidFill>
                <a:latin typeface="Times New Roman"/>
                <a:cs typeface="Times New Roman"/>
              </a:rPr>
              <a:t>Цвета </a:t>
            </a:r>
            <a:r>
              <a:rPr sz="800" spc="-10">
                <a:solidFill>
                  <a:srgbClr val="2A2019"/>
                </a:solidFill>
                <a:latin typeface="Times New Roman"/>
                <a:cs typeface="Times New Roman"/>
              </a:rPr>
              <a:t>:</a:t>
            </a:r>
            <a:endParaRPr sz="80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386630" y="10015556"/>
            <a:ext cx="780415" cy="136525"/>
            <a:chOff x="5386628" y="10015553"/>
            <a:chExt cx="780415" cy="13652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86628" y="10015553"/>
              <a:ext cx="136448" cy="13644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46687" y="10015553"/>
              <a:ext cx="136448" cy="13644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08446" y="10015553"/>
              <a:ext cx="136448" cy="13644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68505" y="10015553"/>
              <a:ext cx="136448" cy="13644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30264" y="10015553"/>
              <a:ext cx="136448" cy="136448"/>
            </a:xfrm>
            <a:prstGeom prst="rect">
              <a:avLst/>
            </a:prstGeom>
          </p:spPr>
        </p:pic>
      </p:grpSp>
      <p:pic>
        <p:nvPicPr>
          <p:cNvPr id="12" name="object 1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609280" y="1795818"/>
            <a:ext cx="2235454" cy="2953753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931272" y="1795821"/>
            <a:ext cx="2235454" cy="2953753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09280" y="4827029"/>
            <a:ext cx="4557433" cy="2953740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1596580" y="742391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latin typeface="Courier New"/>
                <a:cs typeface="Courier New"/>
              </a:rPr>
              <a:t>LOOKBOOK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669563" y="742392"/>
            <a:ext cx="43688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latin typeface="Courier New"/>
                <a:cs typeface="Courier New"/>
              </a:rPr>
              <a:t>GORELY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605386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latin typeface="Courier New"/>
                <a:cs typeface="Courier New"/>
              </a:rPr>
              <a:t>ATLANTIS</a:t>
            </a:r>
            <a:endParaRPr sz="900">
              <a:latin typeface="Courier New"/>
              <a:cs typeface="Courier New"/>
            </a:endParaRPr>
          </a:p>
        </p:txBody>
      </p:sp>
      <p:pic>
        <p:nvPicPr>
          <p:cNvPr id="18" name="object 1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667995" y="15"/>
            <a:ext cx="7667993" cy="10907991"/>
          </a:xfrm>
          <a:prstGeom prst="rect">
            <a:avLst/>
          </a:prstGeom>
        </p:spPr>
      </p:pic>
      <p:grpSp>
        <p:nvGrpSpPr>
          <p:cNvPr id="19" name="object 19"/>
          <p:cNvGrpSpPr/>
          <p:nvPr/>
        </p:nvGrpSpPr>
        <p:grpSpPr>
          <a:xfrm>
            <a:off x="1611096" y="9614382"/>
            <a:ext cx="537210" cy="538480"/>
            <a:chOff x="1611096" y="9614382"/>
            <a:chExt cx="537210" cy="538480"/>
          </a:xfrm>
        </p:grpSpPr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11096" y="9614382"/>
              <a:ext cx="128460" cy="12953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611096" y="9615754"/>
              <a:ext cx="537210" cy="535940"/>
            </a:xfrm>
            <a:custGeom>
              <a:avLst/>
              <a:gdLst/>
              <a:ahLst/>
              <a:cxnLst/>
              <a:rect l="l" t="t" r="r" b="b"/>
              <a:pathLst>
                <a:path w="537210" h="535940">
                  <a:moveTo>
                    <a:pt x="217004" y="518159"/>
                  </a:moveTo>
                  <a:lnTo>
                    <a:pt x="198653" y="518159"/>
                  </a:lnTo>
                  <a:lnTo>
                    <a:pt x="201866" y="521969"/>
                  </a:lnTo>
                  <a:lnTo>
                    <a:pt x="201866" y="533399"/>
                  </a:lnTo>
                  <a:lnTo>
                    <a:pt x="205079" y="535939"/>
                  </a:lnTo>
                  <a:lnTo>
                    <a:pt x="217004" y="535939"/>
                  </a:lnTo>
                  <a:lnTo>
                    <a:pt x="220218" y="533399"/>
                  </a:lnTo>
                  <a:lnTo>
                    <a:pt x="220218" y="521969"/>
                  </a:lnTo>
                  <a:lnTo>
                    <a:pt x="217004" y="518159"/>
                  </a:lnTo>
                  <a:close/>
                </a:path>
                <a:path w="537210" h="535940">
                  <a:moveTo>
                    <a:pt x="350050" y="500379"/>
                  </a:moveTo>
                  <a:lnTo>
                    <a:pt x="333540" y="500379"/>
                  </a:lnTo>
                  <a:lnTo>
                    <a:pt x="334911" y="502919"/>
                  </a:lnTo>
                  <a:lnTo>
                    <a:pt x="334911" y="535939"/>
                  </a:lnTo>
                  <a:lnTo>
                    <a:pt x="389966" y="535939"/>
                  </a:lnTo>
                  <a:lnTo>
                    <a:pt x="389966" y="518159"/>
                  </a:lnTo>
                  <a:lnTo>
                    <a:pt x="356476" y="518159"/>
                  </a:lnTo>
                  <a:lnTo>
                    <a:pt x="353263" y="515619"/>
                  </a:lnTo>
                  <a:lnTo>
                    <a:pt x="353263" y="502919"/>
                  </a:lnTo>
                  <a:lnTo>
                    <a:pt x="350050" y="500379"/>
                  </a:lnTo>
                  <a:close/>
                </a:path>
                <a:path w="537210" h="535940">
                  <a:moveTo>
                    <a:pt x="483095" y="500379"/>
                  </a:moveTo>
                  <a:lnTo>
                    <a:pt x="464743" y="500379"/>
                  </a:lnTo>
                  <a:lnTo>
                    <a:pt x="463372" y="502919"/>
                  </a:lnTo>
                  <a:lnTo>
                    <a:pt x="463372" y="533399"/>
                  </a:lnTo>
                  <a:lnTo>
                    <a:pt x="464743" y="535939"/>
                  </a:lnTo>
                  <a:lnTo>
                    <a:pt x="480352" y="535939"/>
                  </a:lnTo>
                  <a:lnTo>
                    <a:pt x="481723" y="533399"/>
                  </a:lnTo>
                  <a:lnTo>
                    <a:pt x="481723" y="502919"/>
                  </a:lnTo>
                  <a:lnTo>
                    <a:pt x="483095" y="500379"/>
                  </a:lnTo>
                  <a:close/>
                </a:path>
                <a:path w="537210" h="535940">
                  <a:moveTo>
                    <a:pt x="519798" y="500379"/>
                  </a:moveTo>
                  <a:lnTo>
                    <a:pt x="498703" y="500379"/>
                  </a:lnTo>
                  <a:lnTo>
                    <a:pt x="500075" y="502919"/>
                  </a:lnTo>
                  <a:lnTo>
                    <a:pt x="500075" y="533399"/>
                  </a:lnTo>
                  <a:lnTo>
                    <a:pt x="501446" y="535939"/>
                  </a:lnTo>
                  <a:lnTo>
                    <a:pt x="517042" y="535939"/>
                  </a:lnTo>
                  <a:lnTo>
                    <a:pt x="518426" y="533399"/>
                  </a:lnTo>
                  <a:lnTo>
                    <a:pt x="518426" y="502919"/>
                  </a:lnTo>
                  <a:lnTo>
                    <a:pt x="519798" y="500379"/>
                  </a:lnTo>
                  <a:close/>
                </a:path>
                <a:path w="537210" h="535940">
                  <a:moveTo>
                    <a:pt x="205079" y="500379"/>
                  </a:moveTo>
                  <a:lnTo>
                    <a:pt x="180301" y="500379"/>
                  </a:lnTo>
                  <a:lnTo>
                    <a:pt x="183515" y="501649"/>
                  </a:lnTo>
                  <a:lnTo>
                    <a:pt x="183515" y="515619"/>
                  </a:lnTo>
                  <a:lnTo>
                    <a:pt x="186728" y="518159"/>
                  </a:lnTo>
                  <a:lnTo>
                    <a:pt x="205079" y="518159"/>
                  </a:lnTo>
                  <a:lnTo>
                    <a:pt x="201866" y="515619"/>
                  </a:lnTo>
                  <a:lnTo>
                    <a:pt x="201866" y="501649"/>
                  </a:lnTo>
                  <a:lnTo>
                    <a:pt x="205079" y="500379"/>
                  </a:lnTo>
                  <a:close/>
                </a:path>
                <a:path w="537210" h="535940">
                  <a:moveTo>
                    <a:pt x="319773" y="500379"/>
                  </a:moveTo>
                  <a:lnTo>
                    <a:pt x="283070" y="500379"/>
                  </a:lnTo>
                  <a:lnTo>
                    <a:pt x="279857" y="502919"/>
                  </a:lnTo>
                  <a:lnTo>
                    <a:pt x="279857" y="516889"/>
                  </a:lnTo>
                  <a:lnTo>
                    <a:pt x="283070" y="518159"/>
                  </a:lnTo>
                  <a:lnTo>
                    <a:pt x="313347" y="518159"/>
                  </a:lnTo>
                  <a:lnTo>
                    <a:pt x="316560" y="516889"/>
                  </a:lnTo>
                  <a:lnTo>
                    <a:pt x="316560" y="502919"/>
                  </a:lnTo>
                  <a:lnTo>
                    <a:pt x="319773" y="500379"/>
                  </a:lnTo>
                  <a:close/>
                </a:path>
                <a:path w="537210" h="535940">
                  <a:moveTo>
                    <a:pt x="466585" y="444499"/>
                  </a:moveTo>
                  <a:lnTo>
                    <a:pt x="371614" y="444499"/>
                  </a:lnTo>
                  <a:lnTo>
                    <a:pt x="371563" y="485139"/>
                  </a:lnTo>
                  <a:lnTo>
                    <a:pt x="371410" y="496569"/>
                  </a:lnTo>
                  <a:lnTo>
                    <a:pt x="371342" y="501649"/>
                  </a:lnTo>
                  <a:lnTo>
                    <a:pt x="370125" y="511809"/>
                  </a:lnTo>
                  <a:lnTo>
                    <a:pt x="367360" y="516889"/>
                  </a:lnTo>
                  <a:lnTo>
                    <a:pt x="362445" y="518159"/>
                  </a:lnTo>
                  <a:lnTo>
                    <a:pt x="389966" y="518159"/>
                  </a:lnTo>
                  <a:lnTo>
                    <a:pt x="389966" y="502919"/>
                  </a:lnTo>
                  <a:lnTo>
                    <a:pt x="391337" y="500379"/>
                  </a:lnTo>
                  <a:lnTo>
                    <a:pt x="406946" y="500379"/>
                  </a:lnTo>
                  <a:lnTo>
                    <a:pt x="408317" y="496569"/>
                  </a:lnTo>
                  <a:lnTo>
                    <a:pt x="408317" y="463549"/>
                  </a:lnTo>
                  <a:lnTo>
                    <a:pt x="466585" y="463549"/>
                  </a:lnTo>
                  <a:lnTo>
                    <a:pt x="463372" y="459739"/>
                  </a:lnTo>
                  <a:lnTo>
                    <a:pt x="463372" y="448309"/>
                  </a:lnTo>
                  <a:lnTo>
                    <a:pt x="466585" y="444499"/>
                  </a:lnTo>
                  <a:close/>
                </a:path>
                <a:path w="537210" h="535940">
                  <a:moveTo>
                    <a:pt x="445020" y="481329"/>
                  </a:moveTo>
                  <a:lnTo>
                    <a:pt x="428040" y="481329"/>
                  </a:lnTo>
                  <a:lnTo>
                    <a:pt x="426669" y="485139"/>
                  </a:lnTo>
                  <a:lnTo>
                    <a:pt x="426669" y="515619"/>
                  </a:lnTo>
                  <a:lnTo>
                    <a:pt x="428040" y="518159"/>
                  </a:lnTo>
                  <a:lnTo>
                    <a:pt x="443649" y="518159"/>
                  </a:lnTo>
                  <a:lnTo>
                    <a:pt x="445020" y="515619"/>
                  </a:lnTo>
                  <a:lnTo>
                    <a:pt x="445020" y="481329"/>
                  </a:lnTo>
                  <a:close/>
                </a:path>
                <a:path w="537210" h="535940">
                  <a:moveTo>
                    <a:pt x="241782" y="389889"/>
                  </a:moveTo>
                  <a:lnTo>
                    <a:pt x="146812" y="389889"/>
                  </a:lnTo>
                  <a:lnTo>
                    <a:pt x="146910" y="422909"/>
                  </a:lnTo>
                  <a:lnTo>
                    <a:pt x="146985" y="426719"/>
                  </a:lnTo>
                  <a:lnTo>
                    <a:pt x="147083" y="431799"/>
                  </a:lnTo>
                  <a:lnTo>
                    <a:pt x="148301" y="440689"/>
                  </a:lnTo>
                  <a:lnTo>
                    <a:pt x="151066" y="444499"/>
                  </a:lnTo>
                  <a:lnTo>
                    <a:pt x="161950" y="444499"/>
                  </a:lnTo>
                  <a:lnTo>
                    <a:pt x="165163" y="448309"/>
                  </a:lnTo>
                  <a:lnTo>
                    <a:pt x="165163" y="459739"/>
                  </a:lnTo>
                  <a:lnTo>
                    <a:pt x="161950" y="463549"/>
                  </a:lnTo>
                  <a:lnTo>
                    <a:pt x="148183" y="463549"/>
                  </a:lnTo>
                  <a:lnTo>
                    <a:pt x="146812" y="466089"/>
                  </a:lnTo>
                  <a:lnTo>
                    <a:pt x="146812" y="500379"/>
                  </a:lnTo>
                  <a:lnTo>
                    <a:pt x="235356" y="500379"/>
                  </a:lnTo>
                  <a:lnTo>
                    <a:pt x="238569" y="499109"/>
                  </a:lnTo>
                  <a:lnTo>
                    <a:pt x="238569" y="485139"/>
                  </a:lnTo>
                  <a:lnTo>
                    <a:pt x="241782" y="481329"/>
                  </a:lnTo>
                  <a:lnTo>
                    <a:pt x="201866" y="481329"/>
                  </a:lnTo>
                  <a:lnTo>
                    <a:pt x="201866" y="426719"/>
                  </a:lnTo>
                  <a:lnTo>
                    <a:pt x="168376" y="426719"/>
                  </a:lnTo>
                  <a:lnTo>
                    <a:pt x="165163" y="422909"/>
                  </a:lnTo>
                  <a:lnTo>
                    <a:pt x="165163" y="411479"/>
                  </a:lnTo>
                  <a:lnTo>
                    <a:pt x="168376" y="407669"/>
                  </a:lnTo>
                  <a:lnTo>
                    <a:pt x="235356" y="407669"/>
                  </a:lnTo>
                  <a:lnTo>
                    <a:pt x="238569" y="406399"/>
                  </a:lnTo>
                  <a:lnTo>
                    <a:pt x="238569" y="391159"/>
                  </a:lnTo>
                  <a:lnTo>
                    <a:pt x="241782" y="389889"/>
                  </a:lnTo>
                  <a:close/>
                </a:path>
                <a:path w="537210" h="535940">
                  <a:moveTo>
                    <a:pt x="338124" y="481329"/>
                  </a:moveTo>
                  <a:lnTo>
                    <a:pt x="301421" y="481329"/>
                  </a:lnTo>
                  <a:lnTo>
                    <a:pt x="298208" y="485139"/>
                  </a:lnTo>
                  <a:lnTo>
                    <a:pt x="298208" y="496569"/>
                  </a:lnTo>
                  <a:lnTo>
                    <a:pt x="294995" y="500379"/>
                  </a:lnTo>
                  <a:lnTo>
                    <a:pt x="338124" y="500379"/>
                  </a:lnTo>
                  <a:lnTo>
                    <a:pt x="334911" y="496569"/>
                  </a:lnTo>
                  <a:lnTo>
                    <a:pt x="334911" y="485139"/>
                  </a:lnTo>
                  <a:lnTo>
                    <a:pt x="338124" y="481329"/>
                  </a:lnTo>
                  <a:close/>
                </a:path>
                <a:path w="537210" h="535940">
                  <a:moveTo>
                    <a:pt x="496862" y="481329"/>
                  </a:moveTo>
                  <a:lnTo>
                    <a:pt x="478510" y="481329"/>
                  </a:lnTo>
                  <a:lnTo>
                    <a:pt x="481723" y="482599"/>
                  </a:lnTo>
                  <a:lnTo>
                    <a:pt x="481723" y="496569"/>
                  </a:lnTo>
                  <a:lnTo>
                    <a:pt x="478510" y="500379"/>
                  </a:lnTo>
                  <a:lnTo>
                    <a:pt x="503288" y="500379"/>
                  </a:lnTo>
                  <a:lnTo>
                    <a:pt x="500075" y="496569"/>
                  </a:lnTo>
                  <a:lnTo>
                    <a:pt x="500075" y="485139"/>
                  </a:lnTo>
                  <a:lnTo>
                    <a:pt x="496862" y="481329"/>
                  </a:lnTo>
                  <a:close/>
                </a:path>
                <a:path w="537210" h="535940">
                  <a:moveTo>
                    <a:pt x="533565" y="481329"/>
                  </a:moveTo>
                  <a:lnTo>
                    <a:pt x="515213" y="481329"/>
                  </a:lnTo>
                  <a:lnTo>
                    <a:pt x="518426" y="485139"/>
                  </a:lnTo>
                  <a:lnTo>
                    <a:pt x="518426" y="496569"/>
                  </a:lnTo>
                  <a:lnTo>
                    <a:pt x="515213" y="500379"/>
                  </a:lnTo>
                  <a:lnTo>
                    <a:pt x="533565" y="500379"/>
                  </a:lnTo>
                  <a:lnTo>
                    <a:pt x="536778" y="496569"/>
                  </a:lnTo>
                  <a:lnTo>
                    <a:pt x="536778" y="485139"/>
                  </a:lnTo>
                  <a:lnTo>
                    <a:pt x="533565" y="481329"/>
                  </a:lnTo>
                  <a:close/>
                </a:path>
                <a:path w="537210" h="535940">
                  <a:moveTo>
                    <a:pt x="253707" y="463549"/>
                  </a:moveTo>
                  <a:lnTo>
                    <a:pt x="235356" y="463549"/>
                  </a:lnTo>
                  <a:lnTo>
                    <a:pt x="238569" y="466089"/>
                  </a:lnTo>
                  <a:lnTo>
                    <a:pt x="238569" y="480059"/>
                  </a:lnTo>
                  <a:lnTo>
                    <a:pt x="235356" y="481329"/>
                  </a:lnTo>
                  <a:lnTo>
                    <a:pt x="253707" y="481329"/>
                  </a:lnTo>
                  <a:lnTo>
                    <a:pt x="256921" y="478789"/>
                  </a:lnTo>
                  <a:lnTo>
                    <a:pt x="256921" y="466089"/>
                  </a:lnTo>
                  <a:lnTo>
                    <a:pt x="253707" y="463549"/>
                  </a:lnTo>
                  <a:close/>
                </a:path>
                <a:path w="537210" h="535940">
                  <a:moveTo>
                    <a:pt x="350050" y="463549"/>
                  </a:moveTo>
                  <a:lnTo>
                    <a:pt x="319773" y="463549"/>
                  </a:lnTo>
                  <a:lnTo>
                    <a:pt x="316560" y="464819"/>
                  </a:lnTo>
                  <a:lnTo>
                    <a:pt x="316560" y="478789"/>
                  </a:lnTo>
                  <a:lnTo>
                    <a:pt x="313347" y="481329"/>
                  </a:lnTo>
                  <a:lnTo>
                    <a:pt x="350050" y="481329"/>
                  </a:lnTo>
                  <a:lnTo>
                    <a:pt x="353263" y="478789"/>
                  </a:lnTo>
                  <a:lnTo>
                    <a:pt x="353263" y="464819"/>
                  </a:lnTo>
                  <a:lnTo>
                    <a:pt x="350050" y="463549"/>
                  </a:lnTo>
                  <a:close/>
                </a:path>
                <a:path w="537210" h="535940">
                  <a:moveTo>
                    <a:pt x="478510" y="463549"/>
                  </a:moveTo>
                  <a:lnTo>
                    <a:pt x="441807" y="463549"/>
                  </a:lnTo>
                  <a:lnTo>
                    <a:pt x="445020" y="464819"/>
                  </a:lnTo>
                  <a:lnTo>
                    <a:pt x="445020" y="478789"/>
                  </a:lnTo>
                  <a:lnTo>
                    <a:pt x="441807" y="481329"/>
                  </a:lnTo>
                  <a:lnTo>
                    <a:pt x="484936" y="481329"/>
                  </a:lnTo>
                  <a:lnTo>
                    <a:pt x="481723" y="478789"/>
                  </a:lnTo>
                  <a:lnTo>
                    <a:pt x="481723" y="466089"/>
                  </a:lnTo>
                  <a:lnTo>
                    <a:pt x="478510" y="463549"/>
                  </a:lnTo>
                  <a:close/>
                </a:path>
                <a:path w="537210" h="535940">
                  <a:moveTo>
                    <a:pt x="521639" y="463549"/>
                  </a:moveTo>
                  <a:lnTo>
                    <a:pt x="496862" y="463549"/>
                  </a:lnTo>
                  <a:lnTo>
                    <a:pt x="500075" y="466089"/>
                  </a:lnTo>
                  <a:lnTo>
                    <a:pt x="500075" y="478789"/>
                  </a:lnTo>
                  <a:lnTo>
                    <a:pt x="503288" y="481329"/>
                  </a:lnTo>
                  <a:lnTo>
                    <a:pt x="521639" y="481329"/>
                  </a:lnTo>
                  <a:lnTo>
                    <a:pt x="518426" y="478789"/>
                  </a:lnTo>
                  <a:lnTo>
                    <a:pt x="518426" y="466089"/>
                  </a:lnTo>
                  <a:lnTo>
                    <a:pt x="521639" y="463549"/>
                  </a:lnTo>
                  <a:close/>
                </a:path>
                <a:path w="537210" h="535940">
                  <a:moveTo>
                    <a:pt x="252505" y="444499"/>
                  </a:moveTo>
                  <a:lnTo>
                    <a:pt x="223431" y="444499"/>
                  </a:lnTo>
                  <a:lnTo>
                    <a:pt x="220218" y="448309"/>
                  </a:lnTo>
                  <a:lnTo>
                    <a:pt x="220218" y="459739"/>
                  </a:lnTo>
                  <a:lnTo>
                    <a:pt x="223431" y="463549"/>
                  </a:lnTo>
                  <a:lnTo>
                    <a:pt x="241782" y="463549"/>
                  </a:lnTo>
                  <a:lnTo>
                    <a:pt x="238569" y="459739"/>
                  </a:lnTo>
                  <a:lnTo>
                    <a:pt x="238569" y="453389"/>
                  </a:lnTo>
                  <a:lnTo>
                    <a:pt x="239487" y="449579"/>
                  </a:lnTo>
                  <a:lnTo>
                    <a:pt x="243501" y="445769"/>
                  </a:lnTo>
                  <a:lnTo>
                    <a:pt x="252505" y="444499"/>
                  </a:lnTo>
                  <a:close/>
                </a:path>
                <a:path w="537210" h="535940">
                  <a:moveTo>
                    <a:pt x="496862" y="444499"/>
                  </a:moveTo>
                  <a:lnTo>
                    <a:pt x="478510" y="444499"/>
                  </a:lnTo>
                  <a:lnTo>
                    <a:pt x="481723" y="448309"/>
                  </a:lnTo>
                  <a:lnTo>
                    <a:pt x="481723" y="459739"/>
                  </a:lnTo>
                  <a:lnTo>
                    <a:pt x="484936" y="463549"/>
                  </a:lnTo>
                  <a:lnTo>
                    <a:pt x="503288" y="463549"/>
                  </a:lnTo>
                  <a:lnTo>
                    <a:pt x="500075" y="459739"/>
                  </a:lnTo>
                  <a:lnTo>
                    <a:pt x="500075" y="448309"/>
                  </a:lnTo>
                  <a:lnTo>
                    <a:pt x="496862" y="444499"/>
                  </a:lnTo>
                  <a:close/>
                </a:path>
                <a:path w="537210" h="535940">
                  <a:moveTo>
                    <a:pt x="533565" y="444499"/>
                  </a:moveTo>
                  <a:lnTo>
                    <a:pt x="521639" y="444499"/>
                  </a:lnTo>
                  <a:lnTo>
                    <a:pt x="518426" y="448309"/>
                  </a:lnTo>
                  <a:lnTo>
                    <a:pt x="518426" y="459739"/>
                  </a:lnTo>
                  <a:lnTo>
                    <a:pt x="515213" y="463549"/>
                  </a:lnTo>
                  <a:lnTo>
                    <a:pt x="533565" y="463549"/>
                  </a:lnTo>
                  <a:lnTo>
                    <a:pt x="536778" y="459739"/>
                  </a:lnTo>
                  <a:lnTo>
                    <a:pt x="536778" y="448309"/>
                  </a:lnTo>
                  <a:lnTo>
                    <a:pt x="533565" y="444499"/>
                  </a:lnTo>
                  <a:close/>
                </a:path>
                <a:path w="537210" h="535940">
                  <a:moveTo>
                    <a:pt x="299580" y="407669"/>
                  </a:moveTo>
                  <a:lnTo>
                    <a:pt x="260134" y="407669"/>
                  </a:lnTo>
                  <a:lnTo>
                    <a:pt x="256921" y="410209"/>
                  </a:lnTo>
                  <a:lnTo>
                    <a:pt x="256921" y="422909"/>
                  </a:lnTo>
                  <a:lnTo>
                    <a:pt x="253707" y="426719"/>
                  </a:lnTo>
                  <a:lnTo>
                    <a:pt x="241782" y="426719"/>
                  </a:lnTo>
                  <a:lnTo>
                    <a:pt x="238569" y="429259"/>
                  </a:lnTo>
                  <a:lnTo>
                    <a:pt x="238569" y="441959"/>
                  </a:lnTo>
                  <a:lnTo>
                    <a:pt x="235356" y="444499"/>
                  </a:lnTo>
                  <a:lnTo>
                    <a:pt x="298208" y="444499"/>
                  </a:lnTo>
                  <a:lnTo>
                    <a:pt x="298208" y="411479"/>
                  </a:lnTo>
                  <a:lnTo>
                    <a:pt x="299580" y="407669"/>
                  </a:lnTo>
                  <a:close/>
                </a:path>
                <a:path w="537210" h="535940">
                  <a:moveTo>
                    <a:pt x="527596" y="279399"/>
                  </a:moveTo>
                  <a:lnTo>
                    <a:pt x="498703" y="279399"/>
                  </a:lnTo>
                  <a:lnTo>
                    <a:pt x="500075" y="283209"/>
                  </a:lnTo>
                  <a:lnTo>
                    <a:pt x="500075" y="313689"/>
                  </a:lnTo>
                  <a:lnTo>
                    <a:pt x="498703" y="316229"/>
                  </a:lnTo>
                  <a:lnTo>
                    <a:pt x="460159" y="316229"/>
                  </a:lnTo>
                  <a:lnTo>
                    <a:pt x="463372" y="320039"/>
                  </a:lnTo>
                  <a:lnTo>
                    <a:pt x="463372" y="331469"/>
                  </a:lnTo>
                  <a:lnTo>
                    <a:pt x="466585" y="335279"/>
                  </a:lnTo>
                  <a:lnTo>
                    <a:pt x="480352" y="335279"/>
                  </a:lnTo>
                  <a:lnTo>
                    <a:pt x="481723" y="337819"/>
                  </a:lnTo>
                  <a:lnTo>
                    <a:pt x="481723" y="370839"/>
                  </a:lnTo>
                  <a:lnTo>
                    <a:pt x="372986" y="370839"/>
                  </a:lnTo>
                  <a:lnTo>
                    <a:pt x="371614" y="374649"/>
                  </a:lnTo>
                  <a:lnTo>
                    <a:pt x="371614" y="405129"/>
                  </a:lnTo>
                  <a:lnTo>
                    <a:pt x="370243" y="407669"/>
                  </a:lnTo>
                  <a:lnTo>
                    <a:pt x="350050" y="407669"/>
                  </a:lnTo>
                  <a:lnTo>
                    <a:pt x="353263" y="411479"/>
                  </a:lnTo>
                  <a:lnTo>
                    <a:pt x="353263" y="422909"/>
                  </a:lnTo>
                  <a:lnTo>
                    <a:pt x="350050" y="426719"/>
                  </a:lnTo>
                  <a:lnTo>
                    <a:pt x="338124" y="426719"/>
                  </a:lnTo>
                  <a:lnTo>
                    <a:pt x="334911" y="429259"/>
                  </a:lnTo>
                  <a:lnTo>
                    <a:pt x="334911" y="443229"/>
                  </a:lnTo>
                  <a:lnTo>
                    <a:pt x="338124" y="444499"/>
                  </a:lnTo>
                  <a:lnTo>
                    <a:pt x="389966" y="444499"/>
                  </a:lnTo>
                  <a:lnTo>
                    <a:pt x="389966" y="389889"/>
                  </a:lnTo>
                  <a:lnTo>
                    <a:pt x="500075" y="389889"/>
                  </a:lnTo>
                  <a:lnTo>
                    <a:pt x="500174" y="356869"/>
                  </a:lnTo>
                  <a:lnTo>
                    <a:pt x="500248" y="353059"/>
                  </a:lnTo>
                  <a:lnTo>
                    <a:pt x="500347" y="347979"/>
                  </a:lnTo>
                  <a:lnTo>
                    <a:pt x="501564" y="339089"/>
                  </a:lnTo>
                  <a:lnTo>
                    <a:pt x="504329" y="335279"/>
                  </a:lnTo>
                  <a:lnTo>
                    <a:pt x="514167" y="334009"/>
                  </a:lnTo>
                  <a:lnTo>
                    <a:pt x="516936" y="330199"/>
                  </a:lnTo>
                  <a:lnTo>
                    <a:pt x="518154" y="321309"/>
                  </a:lnTo>
                  <a:lnTo>
                    <a:pt x="518272" y="314959"/>
                  </a:lnTo>
                  <a:lnTo>
                    <a:pt x="518296" y="313689"/>
                  </a:lnTo>
                  <a:lnTo>
                    <a:pt x="518414" y="307339"/>
                  </a:lnTo>
                  <a:lnTo>
                    <a:pt x="518533" y="300989"/>
                  </a:lnTo>
                  <a:lnTo>
                    <a:pt x="518651" y="294639"/>
                  </a:lnTo>
                  <a:lnTo>
                    <a:pt x="518698" y="292099"/>
                  </a:lnTo>
                  <a:lnTo>
                    <a:pt x="519915" y="284479"/>
                  </a:lnTo>
                  <a:lnTo>
                    <a:pt x="522680" y="280669"/>
                  </a:lnTo>
                  <a:lnTo>
                    <a:pt x="527596" y="279399"/>
                  </a:lnTo>
                  <a:close/>
                </a:path>
                <a:path w="537210" h="535940">
                  <a:moveTo>
                    <a:pt x="533565" y="389889"/>
                  </a:moveTo>
                  <a:lnTo>
                    <a:pt x="445020" y="389889"/>
                  </a:lnTo>
                  <a:lnTo>
                    <a:pt x="445020" y="444499"/>
                  </a:lnTo>
                  <a:lnTo>
                    <a:pt x="483095" y="444499"/>
                  </a:lnTo>
                  <a:lnTo>
                    <a:pt x="481723" y="441959"/>
                  </a:lnTo>
                  <a:lnTo>
                    <a:pt x="481723" y="411479"/>
                  </a:lnTo>
                  <a:lnTo>
                    <a:pt x="483095" y="407669"/>
                  </a:lnTo>
                  <a:lnTo>
                    <a:pt x="533565" y="407669"/>
                  </a:lnTo>
                  <a:lnTo>
                    <a:pt x="536778" y="405129"/>
                  </a:lnTo>
                  <a:lnTo>
                    <a:pt x="536778" y="391159"/>
                  </a:lnTo>
                  <a:lnTo>
                    <a:pt x="533565" y="389889"/>
                  </a:lnTo>
                  <a:close/>
                </a:path>
                <a:path w="537210" h="535940">
                  <a:moveTo>
                    <a:pt x="201866" y="407669"/>
                  </a:moveTo>
                  <a:lnTo>
                    <a:pt x="180301" y="407669"/>
                  </a:lnTo>
                  <a:lnTo>
                    <a:pt x="183515" y="411479"/>
                  </a:lnTo>
                  <a:lnTo>
                    <a:pt x="183515" y="422909"/>
                  </a:lnTo>
                  <a:lnTo>
                    <a:pt x="180301" y="426719"/>
                  </a:lnTo>
                  <a:lnTo>
                    <a:pt x="201866" y="426719"/>
                  </a:lnTo>
                  <a:lnTo>
                    <a:pt x="201866" y="407669"/>
                  </a:lnTo>
                  <a:close/>
                </a:path>
                <a:path w="537210" h="535940">
                  <a:moveTo>
                    <a:pt x="521639" y="407669"/>
                  </a:moveTo>
                  <a:lnTo>
                    <a:pt x="496862" y="407669"/>
                  </a:lnTo>
                  <a:lnTo>
                    <a:pt x="500075" y="411479"/>
                  </a:lnTo>
                  <a:lnTo>
                    <a:pt x="500075" y="422909"/>
                  </a:lnTo>
                  <a:lnTo>
                    <a:pt x="503288" y="426719"/>
                  </a:lnTo>
                  <a:lnTo>
                    <a:pt x="515213" y="426719"/>
                  </a:lnTo>
                  <a:lnTo>
                    <a:pt x="518426" y="422909"/>
                  </a:lnTo>
                  <a:lnTo>
                    <a:pt x="518426" y="411479"/>
                  </a:lnTo>
                  <a:lnTo>
                    <a:pt x="521639" y="407669"/>
                  </a:lnTo>
                  <a:close/>
                </a:path>
                <a:path w="537210" h="535940">
                  <a:moveTo>
                    <a:pt x="317931" y="370839"/>
                  </a:moveTo>
                  <a:lnTo>
                    <a:pt x="301421" y="370839"/>
                  </a:lnTo>
                  <a:lnTo>
                    <a:pt x="298208" y="374649"/>
                  </a:lnTo>
                  <a:lnTo>
                    <a:pt x="298208" y="386079"/>
                  </a:lnTo>
                  <a:lnTo>
                    <a:pt x="294995" y="389889"/>
                  </a:lnTo>
                  <a:lnTo>
                    <a:pt x="283070" y="389889"/>
                  </a:lnTo>
                  <a:lnTo>
                    <a:pt x="279857" y="392429"/>
                  </a:lnTo>
                  <a:lnTo>
                    <a:pt x="279857" y="406399"/>
                  </a:lnTo>
                  <a:lnTo>
                    <a:pt x="276644" y="407669"/>
                  </a:lnTo>
                  <a:lnTo>
                    <a:pt x="315188" y="407669"/>
                  </a:lnTo>
                  <a:lnTo>
                    <a:pt x="316560" y="405129"/>
                  </a:lnTo>
                  <a:lnTo>
                    <a:pt x="316560" y="374649"/>
                  </a:lnTo>
                  <a:lnTo>
                    <a:pt x="317931" y="370839"/>
                  </a:lnTo>
                  <a:close/>
                </a:path>
                <a:path w="537210" h="535940">
                  <a:moveTo>
                    <a:pt x="354634" y="370839"/>
                  </a:moveTo>
                  <a:lnTo>
                    <a:pt x="333540" y="370839"/>
                  </a:lnTo>
                  <a:lnTo>
                    <a:pt x="334911" y="374649"/>
                  </a:lnTo>
                  <a:lnTo>
                    <a:pt x="334911" y="405129"/>
                  </a:lnTo>
                  <a:lnTo>
                    <a:pt x="336283" y="407669"/>
                  </a:lnTo>
                  <a:lnTo>
                    <a:pt x="354634" y="407669"/>
                  </a:lnTo>
                  <a:lnTo>
                    <a:pt x="353263" y="405129"/>
                  </a:lnTo>
                  <a:lnTo>
                    <a:pt x="353263" y="374649"/>
                  </a:lnTo>
                  <a:lnTo>
                    <a:pt x="354634" y="370839"/>
                  </a:lnTo>
                  <a:close/>
                </a:path>
                <a:path w="537210" h="535940">
                  <a:moveTo>
                    <a:pt x="279857" y="353059"/>
                  </a:moveTo>
                  <a:lnTo>
                    <a:pt x="198653" y="353059"/>
                  </a:lnTo>
                  <a:lnTo>
                    <a:pt x="201866" y="356869"/>
                  </a:lnTo>
                  <a:lnTo>
                    <a:pt x="201866" y="368299"/>
                  </a:lnTo>
                  <a:lnTo>
                    <a:pt x="205079" y="370839"/>
                  </a:lnTo>
                  <a:lnTo>
                    <a:pt x="217004" y="370839"/>
                  </a:lnTo>
                  <a:lnTo>
                    <a:pt x="220218" y="374649"/>
                  </a:lnTo>
                  <a:lnTo>
                    <a:pt x="220218" y="380999"/>
                  </a:lnTo>
                  <a:lnTo>
                    <a:pt x="219192" y="386079"/>
                  </a:lnTo>
                  <a:lnTo>
                    <a:pt x="214425" y="388619"/>
                  </a:lnTo>
                  <a:lnTo>
                    <a:pt x="203378" y="389889"/>
                  </a:lnTo>
                  <a:lnTo>
                    <a:pt x="279857" y="389889"/>
                  </a:lnTo>
                  <a:lnTo>
                    <a:pt x="279857" y="353059"/>
                  </a:lnTo>
                  <a:close/>
                </a:path>
                <a:path w="537210" h="535940">
                  <a:moveTo>
                    <a:pt x="186728" y="353059"/>
                  </a:moveTo>
                  <a:lnTo>
                    <a:pt x="168376" y="353059"/>
                  </a:lnTo>
                  <a:lnTo>
                    <a:pt x="165163" y="356869"/>
                  </a:lnTo>
                  <a:lnTo>
                    <a:pt x="165163" y="368299"/>
                  </a:lnTo>
                  <a:lnTo>
                    <a:pt x="168376" y="370839"/>
                  </a:lnTo>
                  <a:lnTo>
                    <a:pt x="180301" y="370839"/>
                  </a:lnTo>
                  <a:lnTo>
                    <a:pt x="183515" y="368299"/>
                  </a:lnTo>
                  <a:lnTo>
                    <a:pt x="183515" y="356869"/>
                  </a:lnTo>
                  <a:lnTo>
                    <a:pt x="186728" y="353059"/>
                  </a:lnTo>
                  <a:close/>
                </a:path>
                <a:path w="537210" h="535940">
                  <a:moveTo>
                    <a:pt x="358648" y="353059"/>
                  </a:moveTo>
                  <a:lnTo>
                    <a:pt x="329531" y="353059"/>
                  </a:lnTo>
                  <a:lnTo>
                    <a:pt x="321206" y="354329"/>
                  </a:lnTo>
                  <a:lnTo>
                    <a:pt x="317442" y="356869"/>
                  </a:lnTo>
                  <a:lnTo>
                    <a:pt x="316560" y="361949"/>
                  </a:lnTo>
                  <a:lnTo>
                    <a:pt x="316560" y="368299"/>
                  </a:lnTo>
                  <a:lnTo>
                    <a:pt x="313347" y="370839"/>
                  </a:lnTo>
                  <a:lnTo>
                    <a:pt x="368401" y="370839"/>
                  </a:lnTo>
                  <a:lnTo>
                    <a:pt x="371614" y="368299"/>
                  </a:lnTo>
                  <a:lnTo>
                    <a:pt x="371614" y="361949"/>
                  </a:lnTo>
                  <a:lnTo>
                    <a:pt x="370732" y="356869"/>
                  </a:lnTo>
                  <a:lnTo>
                    <a:pt x="366969" y="354329"/>
                  </a:lnTo>
                  <a:lnTo>
                    <a:pt x="358648" y="353059"/>
                  </a:lnTo>
                  <a:close/>
                </a:path>
                <a:path w="537210" h="535940">
                  <a:moveTo>
                    <a:pt x="406946" y="335279"/>
                  </a:moveTo>
                  <a:lnTo>
                    <a:pt x="391337" y="335279"/>
                  </a:lnTo>
                  <a:lnTo>
                    <a:pt x="389966" y="337819"/>
                  </a:lnTo>
                  <a:lnTo>
                    <a:pt x="389966" y="368299"/>
                  </a:lnTo>
                  <a:lnTo>
                    <a:pt x="388594" y="370839"/>
                  </a:lnTo>
                  <a:lnTo>
                    <a:pt x="408317" y="370839"/>
                  </a:lnTo>
                  <a:lnTo>
                    <a:pt x="408317" y="337819"/>
                  </a:lnTo>
                  <a:lnTo>
                    <a:pt x="406946" y="335279"/>
                  </a:lnTo>
                  <a:close/>
                </a:path>
                <a:path w="537210" h="535940">
                  <a:moveTo>
                    <a:pt x="223431" y="335279"/>
                  </a:moveTo>
                  <a:lnTo>
                    <a:pt x="186728" y="335279"/>
                  </a:lnTo>
                  <a:lnTo>
                    <a:pt x="183515" y="337819"/>
                  </a:lnTo>
                  <a:lnTo>
                    <a:pt x="183515" y="349249"/>
                  </a:lnTo>
                  <a:lnTo>
                    <a:pt x="180301" y="353059"/>
                  </a:lnTo>
                  <a:lnTo>
                    <a:pt x="223431" y="353059"/>
                  </a:lnTo>
                  <a:lnTo>
                    <a:pt x="220218" y="349249"/>
                  </a:lnTo>
                  <a:lnTo>
                    <a:pt x="220218" y="337819"/>
                  </a:lnTo>
                  <a:lnTo>
                    <a:pt x="223431" y="335279"/>
                  </a:lnTo>
                  <a:close/>
                </a:path>
                <a:path w="537210" h="535940">
                  <a:moveTo>
                    <a:pt x="316560" y="316229"/>
                  </a:moveTo>
                  <a:lnTo>
                    <a:pt x="294995" y="316229"/>
                  </a:lnTo>
                  <a:lnTo>
                    <a:pt x="298208" y="320039"/>
                  </a:lnTo>
                  <a:lnTo>
                    <a:pt x="298208" y="331469"/>
                  </a:lnTo>
                  <a:lnTo>
                    <a:pt x="294995" y="335279"/>
                  </a:lnTo>
                  <a:lnTo>
                    <a:pt x="241782" y="335279"/>
                  </a:lnTo>
                  <a:lnTo>
                    <a:pt x="238569" y="337819"/>
                  </a:lnTo>
                  <a:lnTo>
                    <a:pt x="238569" y="349249"/>
                  </a:lnTo>
                  <a:lnTo>
                    <a:pt x="235356" y="353059"/>
                  </a:lnTo>
                  <a:lnTo>
                    <a:pt x="316560" y="353059"/>
                  </a:lnTo>
                  <a:lnTo>
                    <a:pt x="316560" y="316229"/>
                  </a:lnTo>
                  <a:close/>
                </a:path>
                <a:path w="537210" h="535940">
                  <a:moveTo>
                    <a:pt x="229387" y="279399"/>
                  </a:moveTo>
                  <a:lnTo>
                    <a:pt x="220218" y="279399"/>
                  </a:lnTo>
                  <a:lnTo>
                    <a:pt x="220218" y="313689"/>
                  </a:lnTo>
                  <a:lnTo>
                    <a:pt x="218846" y="316229"/>
                  </a:lnTo>
                  <a:lnTo>
                    <a:pt x="205079" y="316229"/>
                  </a:lnTo>
                  <a:lnTo>
                    <a:pt x="201866" y="320039"/>
                  </a:lnTo>
                  <a:lnTo>
                    <a:pt x="201866" y="331469"/>
                  </a:lnTo>
                  <a:lnTo>
                    <a:pt x="198653" y="335279"/>
                  </a:lnTo>
                  <a:lnTo>
                    <a:pt x="229387" y="335279"/>
                  </a:lnTo>
                  <a:lnTo>
                    <a:pt x="234310" y="334009"/>
                  </a:lnTo>
                  <a:lnTo>
                    <a:pt x="237078" y="330199"/>
                  </a:lnTo>
                  <a:lnTo>
                    <a:pt x="238297" y="321309"/>
                  </a:lnTo>
                  <a:lnTo>
                    <a:pt x="238297" y="292099"/>
                  </a:lnTo>
                  <a:lnTo>
                    <a:pt x="237078" y="284479"/>
                  </a:lnTo>
                  <a:lnTo>
                    <a:pt x="234310" y="280669"/>
                  </a:lnTo>
                  <a:lnTo>
                    <a:pt x="229387" y="279399"/>
                  </a:lnTo>
                  <a:close/>
                </a:path>
                <a:path w="537210" h="535940">
                  <a:moveTo>
                    <a:pt x="276644" y="279399"/>
                  </a:moveTo>
                  <a:lnTo>
                    <a:pt x="268389" y="279399"/>
                  </a:lnTo>
                  <a:lnTo>
                    <a:pt x="261951" y="280669"/>
                  </a:lnTo>
                  <a:lnTo>
                    <a:pt x="258525" y="283209"/>
                  </a:lnTo>
                  <a:lnTo>
                    <a:pt x="257164" y="292099"/>
                  </a:lnTo>
                  <a:lnTo>
                    <a:pt x="257123" y="294639"/>
                  </a:lnTo>
                  <a:lnTo>
                    <a:pt x="257022" y="300989"/>
                  </a:lnTo>
                  <a:lnTo>
                    <a:pt x="256921" y="307339"/>
                  </a:lnTo>
                  <a:lnTo>
                    <a:pt x="256797" y="313689"/>
                  </a:lnTo>
                  <a:lnTo>
                    <a:pt x="256772" y="314959"/>
                  </a:lnTo>
                  <a:lnTo>
                    <a:pt x="256648" y="321309"/>
                  </a:lnTo>
                  <a:lnTo>
                    <a:pt x="255430" y="330199"/>
                  </a:lnTo>
                  <a:lnTo>
                    <a:pt x="252661" y="334009"/>
                  </a:lnTo>
                  <a:lnTo>
                    <a:pt x="247738" y="335279"/>
                  </a:lnTo>
                  <a:lnTo>
                    <a:pt x="283070" y="335279"/>
                  </a:lnTo>
                  <a:lnTo>
                    <a:pt x="279857" y="331469"/>
                  </a:lnTo>
                  <a:lnTo>
                    <a:pt x="279857" y="320039"/>
                  </a:lnTo>
                  <a:lnTo>
                    <a:pt x="283070" y="316229"/>
                  </a:lnTo>
                  <a:lnTo>
                    <a:pt x="316560" y="316229"/>
                  </a:lnTo>
                  <a:lnTo>
                    <a:pt x="316560" y="298449"/>
                  </a:lnTo>
                  <a:lnTo>
                    <a:pt x="283070" y="298449"/>
                  </a:lnTo>
                  <a:lnTo>
                    <a:pt x="279857" y="294639"/>
                  </a:lnTo>
                  <a:lnTo>
                    <a:pt x="279857" y="281939"/>
                  </a:lnTo>
                  <a:lnTo>
                    <a:pt x="276644" y="279399"/>
                  </a:lnTo>
                  <a:close/>
                </a:path>
                <a:path w="537210" h="535940">
                  <a:moveTo>
                    <a:pt x="150025" y="298449"/>
                  </a:moveTo>
                  <a:lnTo>
                    <a:pt x="113322" y="298449"/>
                  </a:lnTo>
                  <a:lnTo>
                    <a:pt x="110109" y="300989"/>
                  </a:lnTo>
                  <a:lnTo>
                    <a:pt x="110109" y="314959"/>
                  </a:lnTo>
                  <a:lnTo>
                    <a:pt x="113322" y="316229"/>
                  </a:lnTo>
                  <a:lnTo>
                    <a:pt x="143598" y="316229"/>
                  </a:lnTo>
                  <a:lnTo>
                    <a:pt x="146812" y="314959"/>
                  </a:lnTo>
                  <a:lnTo>
                    <a:pt x="146812" y="300989"/>
                  </a:lnTo>
                  <a:lnTo>
                    <a:pt x="150025" y="298449"/>
                  </a:lnTo>
                  <a:close/>
                </a:path>
                <a:path w="537210" h="535940">
                  <a:moveTo>
                    <a:pt x="180301" y="298449"/>
                  </a:moveTo>
                  <a:lnTo>
                    <a:pt x="161950" y="298449"/>
                  </a:lnTo>
                  <a:lnTo>
                    <a:pt x="165163" y="300989"/>
                  </a:lnTo>
                  <a:lnTo>
                    <a:pt x="165163" y="313689"/>
                  </a:lnTo>
                  <a:lnTo>
                    <a:pt x="168376" y="316229"/>
                  </a:lnTo>
                  <a:lnTo>
                    <a:pt x="180301" y="316229"/>
                  </a:lnTo>
                  <a:lnTo>
                    <a:pt x="183515" y="313689"/>
                  </a:lnTo>
                  <a:lnTo>
                    <a:pt x="183515" y="300989"/>
                  </a:lnTo>
                  <a:lnTo>
                    <a:pt x="180301" y="298449"/>
                  </a:lnTo>
                  <a:close/>
                </a:path>
                <a:path w="537210" h="535940">
                  <a:moveTo>
                    <a:pt x="478510" y="298449"/>
                  </a:moveTo>
                  <a:lnTo>
                    <a:pt x="441807" y="298449"/>
                  </a:lnTo>
                  <a:lnTo>
                    <a:pt x="445020" y="300989"/>
                  </a:lnTo>
                  <a:lnTo>
                    <a:pt x="445020" y="313689"/>
                  </a:lnTo>
                  <a:lnTo>
                    <a:pt x="448233" y="316229"/>
                  </a:lnTo>
                  <a:lnTo>
                    <a:pt x="484936" y="316229"/>
                  </a:lnTo>
                  <a:lnTo>
                    <a:pt x="481723" y="313689"/>
                  </a:lnTo>
                  <a:lnTo>
                    <a:pt x="481723" y="300989"/>
                  </a:lnTo>
                  <a:lnTo>
                    <a:pt x="478510" y="298449"/>
                  </a:lnTo>
                  <a:close/>
                </a:path>
                <a:path w="537210" h="535940">
                  <a:moveTo>
                    <a:pt x="178129" y="279399"/>
                  </a:moveTo>
                  <a:lnTo>
                    <a:pt x="125247" y="279399"/>
                  </a:lnTo>
                  <a:lnTo>
                    <a:pt x="128460" y="280669"/>
                  </a:lnTo>
                  <a:lnTo>
                    <a:pt x="128460" y="294639"/>
                  </a:lnTo>
                  <a:lnTo>
                    <a:pt x="125247" y="298449"/>
                  </a:lnTo>
                  <a:lnTo>
                    <a:pt x="168376" y="298449"/>
                  </a:lnTo>
                  <a:lnTo>
                    <a:pt x="165163" y="294639"/>
                  </a:lnTo>
                  <a:lnTo>
                    <a:pt x="165163" y="288289"/>
                  </a:lnTo>
                  <a:lnTo>
                    <a:pt x="166045" y="284479"/>
                  </a:lnTo>
                  <a:lnTo>
                    <a:pt x="169808" y="280669"/>
                  </a:lnTo>
                  <a:lnTo>
                    <a:pt x="178129" y="279399"/>
                  </a:lnTo>
                  <a:close/>
                </a:path>
                <a:path w="537210" h="535940">
                  <a:moveTo>
                    <a:pt x="316560" y="279399"/>
                  </a:moveTo>
                  <a:lnTo>
                    <a:pt x="294995" y="279399"/>
                  </a:lnTo>
                  <a:lnTo>
                    <a:pt x="298208" y="283209"/>
                  </a:lnTo>
                  <a:lnTo>
                    <a:pt x="298208" y="294639"/>
                  </a:lnTo>
                  <a:lnTo>
                    <a:pt x="294995" y="298449"/>
                  </a:lnTo>
                  <a:lnTo>
                    <a:pt x="316560" y="298449"/>
                  </a:lnTo>
                  <a:lnTo>
                    <a:pt x="316560" y="279399"/>
                  </a:lnTo>
                  <a:close/>
                </a:path>
                <a:path w="537210" h="535940">
                  <a:moveTo>
                    <a:pt x="374827" y="279399"/>
                  </a:moveTo>
                  <a:lnTo>
                    <a:pt x="350050" y="279399"/>
                  </a:lnTo>
                  <a:lnTo>
                    <a:pt x="353263" y="280669"/>
                  </a:lnTo>
                  <a:lnTo>
                    <a:pt x="353263" y="294639"/>
                  </a:lnTo>
                  <a:lnTo>
                    <a:pt x="356476" y="298449"/>
                  </a:lnTo>
                  <a:lnTo>
                    <a:pt x="368401" y="298449"/>
                  </a:lnTo>
                  <a:lnTo>
                    <a:pt x="371614" y="294639"/>
                  </a:lnTo>
                  <a:lnTo>
                    <a:pt x="371614" y="283209"/>
                  </a:lnTo>
                  <a:lnTo>
                    <a:pt x="374827" y="279399"/>
                  </a:lnTo>
                  <a:close/>
                </a:path>
                <a:path w="537210" h="535940">
                  <a:moveTo>
                    <a:pt x="462000" y="256539"/>
                  </a:moveTo>
                  <a:lnTo>
                    <a:pt x="426669" y="256539"/>
                  </a:lnTo>
                  <a:lnTo>
                    <a:pt x="426669" y="294639"/>
                  </a:lnTo>
                  <a:lnTo>
                    <a:pt x="428040" y="298449"/>
                  </a:lnTo>
                  <a:lnTo>
                    <a:pt x="464743" y="298449"/>
                  </a:lnTo>
                  <a:lnTo>
                    <a:pt x="463372" y="294639"/>
                  </a:lnTo>
                  <a:lnTo>
                    <a:pt x="463372" y="260349"/>
                  </a:lnTo>
                  <a:lnTo>
                    <a:pt x="462000" y="256539"/>
                  </a:lnTo>
                  <a:close/>
                </a:path>
                <a:path w="537210" h="535940">
                  <a:moveTo>
                    <a:pt x="75704" y="256539"/>
                  </a:moveTo>
                  <a:lnTo>
                    <a:pt x="57353" y="256539"/>
                  </a:lnTo>
                  <a:lnTo>
                    <a:pt x="55054" y="260349"/>
                  </a:lnTo>
                  <a:lnTo>
                    <a:pt x="55054" y="276859"/>
                  </a:lnTo>
                  <a:lnTo>
                    <a:pt x="57353" y="279399"/>
                  </a:lnTo>
                  <a:lnTo>
                    <a:pt x="71107" y="279399"/>
                  </a:lnTo>
                  <a:lnTo>
                    <a:pt x="73406" y="276859"/>
                  </a:lnTo>
                  <a:lnTo>
                    <a:pt x="73406" y="260349"/>
                  </a:lnTo>
                  <a:lnTo>
                    <a:pt x="75704" y="256539"/>
                  </a:lnTo>
                  <a:close/>
                </a:path>
                <a:path w="537210" h="535940">
                  <a:moveTo>
                    <a:pt x="217919" y="256539"/>
                  </a:moveTo>
                  <a:lnTo>
                    <a:pt x="89458" y="256539"/>
                  </a:lnTo>
                  <a:lnTo>
                    <a:pt x="91757" y="260349"/>
                  </a:lnTo>
                  <a:lnTo>
                    <a:pt x="91757" y="278129"/>
                  </a:lnTo>
                  <a:lnTo>
                    <a:pt x="93599" y="279399"/>
                  </a:lnTo>
                  <a:lnTo>
                    <a:pt x="222516" y="279399"/>
                  </a:lnTo>
                  <a:lnTo>
                    <a:pt x="220218" y="276859"/>
                  </a:lnTo>
                  <a:lnTo>
                    <a:pt x="220218" y="260349"/>
                  </a:lnTo>
                  <a:lnTo>
                    <a:pt x="217919" y="256539"/>
                  </a:lnTo>
                  <a:close/>
                </a:path>
                <a:path w="537210" h="535940">
                  <a:moveTo>
                    <a:pt x="387667" y="256539"/>
                  </a:moveTo>
                  <a:lnTo>
                    <a:pt x="282155" y="256539"/>
                  </a:lnTo>
                  <a:lnTo>
                    <a:pt x="279857" y="260349"/>
                  </a:lnTo>
                  <a:lnTo>
                    <a:pt x="279857" y="276859"/>
                  </a:lnTo>
                  <a:lnTo>
                    <a:pt x="282155" y="279399"/>
                  </a:lnTo>
                  <a:lnTo>
                    <a:pt x="387667" y="279399"/>
                  </a:lnTo>
                  <a:lnTo>
                    <a:pt x="389966" y="276859"/>
                  </a:lnTo>
                  <a:lnTo>
                    <a:pt x="389966" y="260349"/>
                  </a:lnTo>
                  <a:lnTo>
                    <a:pt x="387667" y="256539"/>
                  </a:lnTo>
                  <a:close/>
                </a:path>
                <a:path w="537210" h="535940">
                  <a:moveTo>
                    <a:pt x="536778" y="238759"/>
                  </a:moveTo>
                  <a:lnTo>
                    <a:pt x="480352" y="238759"/>
                  </a:lnTo>
                  <a:lnTo>
                    <a:pt x="481723" y="241299"/>
                  </a:lnTo>
                  <a:lnTo>
                    <a:pt x="481723" y="276859"/>
                  </a:lnTo>
                  <a:lnTo>
                    <a:pt x="483095" y="279399"/>
                  </a:lnTo>
                  <a:lnTo>
                    <a:pt x="535393" y="279399"/>
                  </a:lnTo>
                  <a:lnTo>
                    <a:pt x="536778" y="276859"/>
                  </a:lnTo>
                  <a:lnTo>
                    <a:pt x="536778" y="238759"/>
                  </a:lnTo>
                  <a:close/>
                </a:path>
                <a:path w="537210" h="535940">
                  <a:moveTo>
                    <a:pt x="129972" y="219709"/>
                  </a:moveTo>
                  <a:lnTo>
                    <a:pt x="72034" y="219709"/>
                  </a:lnTo>
                  <a:lnTo>
                    <a:pt x="73406" y="223519"/>
                  </a:lnTo>
                  <a:lnTo>
                    <a:pt x="73406" y="253999"/>
                  </a:lnTo>
                  <a:lnTo>
                    <a:pt x="72034" y="256539"/>
                  </a:lnTo>
                  <a:lnTo>
                    <a:pt x="94970" y="256539"/>
                  </a:lnTo>
                  <a:lnTo>
                    <a:pt x="91757" y="255269"/>
                  </a:lnTo>
                  <a:lnTo>
                    <a:pt x="91757" y="240029"/>
                  </a:lnTo>
                  <a:lnTo>
                    <a:pt x="94970" y="238759"/>
                  </a:lnTo>
                  <a:lnTo>
                    <a:pt x="150025" y="238759"/>
                  </a:lnTo>
                  <a:lnTo>
                    <a:pt x="146812" y="234949"/>
                  </a:lnTo>
                  <a:lnTo>
                    <a:pt x="146812" y="228599"/>
                  </a:lnTo>
                  <a:lnTo>
                    <a:pt x="145786" y="224789"/>
                  </a:lnTo>
                  <a:lnTo>
                    <a:pt x="141019" y="220979"/>
                  </a:lnTo>
                  <a:lnTo>
                    <a:pt x="129972" y="219709"/>
                  </a:lnTo>
                  <a:close/>
                </a:path>
                <a:path w="537210" h="535940">
                  <a:moveTo>
                    <a:pt x="161950" y="238759"/>
                  </a:moveTo>
                  <a:lnTo>
                    <a:pt x="125247" y="238759"/>
                  </a:lnTo>
                  <a:lnTo>
                    <a:pt x="128460" y="240029"/>
                  </a:lnTo>
                  <a:lnTo>
                    <a:pt x="128460" y="255269"/>
                  </a:lnTo>
                  <a:lnTo>
                    <a:pt x="125247" y="256539"/>
                  </a:lnTo>
                  <a:lnTo>
                    <a:pt x="168376" y="256539"/>
                  </a:lnTo>
                  <a:lnTo>
                    <a:pt x="165163" y="253999"/>
                  </a:lnTo>
                  <a:lnTo>
                    <a:pt x="165163" y="241299"/>
                  </a:lnTo>
                  <a:lnTo>
                    <a:pt x="161950" y="238759"/>
                  </a:lnTo>
                  <a:close/>
                </a:path>
                <a:path w="537210" h="535940">
                  <a:moveTo>
                    <a:pt x="200494" y="219709"/>
                  </a:moveTo>
                  <a:lnTo>
                    <a:pt x="161950" y="219709"/>
                  </a:lnTo>
                  <a:lnTo>
                    <a:pt x="165163" y="223519"/>
                  </a:lnTo>
                  <a:lnTo>
                    <a:pt x="165163" y="234949"/>
                  </a:lnTo>
                  <a:lnTo>
                    <a:pt x="168376" y="238759"/>
                  </a:lnTo>
                  <a:lnTo>
                    <a:pt x="180301" y="238759"/>
                  </a:lnTo>
                  <a:lnTo>
                    <a:pt x="183515" y="241299"/>
                  </a:lnTo>
                  <a:lnTo>
                    <a:pt x="183515" y="253999"/>
                  </a:lnTo>
                  <a:lnTo>
                    <a:pt x="180301" y="256539"/>
                  </a:lnTo>
                  <a:lnTo>
                    <a:pt x="203238" y="256539"/>
                  </a:lnTo>
                  <a:lnTo>
                    <a:pt x="201866" y="253999"/>
                  </a:lnTo>
                  <a:lnTo>
                    <a:pt x="201866" y="223519"/>
                  </a:lnTo>
                  <a:lnTo>
                    <a:pt x="200494" y="219709"/>
                  </a:lnTo>
                  <a:close/>
                </a:path>
                <a:path w="537210" h="535940">
                  <a:moveTo>
                    <a:pt x="370243" y="219709"/>
                  </a:moveTo>
                  <a:lnTo>
                    <a:pt x="319773" y="219709"/>
                  </a:lnTo>
                  <a:lnTo>
                    <a:pt x="316560" y="223519"/>
                  </a:lnTo>
                  <a:lnTo>
                    <a:pt x="316560" y="234949"/>
                  </a:lnTo>
                  <a:lnTo>
                    <a:pt x="313347" y="238759"/>
                  </a:lnTo>
                  <a:lnTo>
                    <a:pt x="301421" y="238759"/>
                  </a:lnTo>
                  <a:lnTo>
                    <a:pt x="298208" y="241299"/>
                  </a:lnTo>
                  <a:lnTo>
                    <a:pt x="298208" y="253999"/>
                  </a:lnTo>
                  <a:lnTo>
                    <a:pt x="294995" y="256539"/>
                  </a:lnTo>
                  <a:lnTo>
                    <a:pt x="372986" y="256539"/>
                  </a:lnTo>
                  <a:lnTo>
                    <a:pt x="371614" y="253999"/>
                  </a:lnTo>
                  <a:lnTo>
                    <a:pt x="371614" y="223519"/>
                  </a:lnTo>
                  <a:lnTo>
                    <a:pt x="370243" y="219709"/>
                  </a:lnTo>
                  <a:close/>
                </a:path>
                <a:path w="537210" h="535940">
                  <a:moveTo>
                    <a:pt x="432049" y="238759"/>
                  </a:moveTo>
                  <a:lnTo>
                    <a:pt x="402932" y="238759"/>
                  </a:lnTo>
                  <a:lnTo>
                    <a:pt x="394611" y="240029"/>
                  </a:lnTo>
                  <a:lnTo>
                    <a:pt x="390848" y="242569"/>
                  </a:lnTo>
                  <a:lnTo>
                    <a:pt x="389966" y="247649"/>
                  </a:lnTo>
                  <a:lnTo>
                    <a:pt x="389966" y="255269"/>
                  </a:lnTo>
                  <a:lnTo>
                    <a:pt x="393179" y="256539"/>
                  </a:lnTo>
                  <a:lnTo>
                    <a:pt x="448233" y="256539"/>
                  </a:lnTo>
                  <a:lnTo>
                    <a:pt x="445020" y="253999"/>
                  </a:lnTo>
                  <a:lnTo>
                    <a:pt x="445020" y="247649"/>
                  </a:lnTo>
                  <a:lnTo>
                    <a:pt x="444138" y="242569"/>
                  </a:lnTo>
                  <a:lnTo>
                    <a:pt x="440374" y="240029"/>
                  </a:lnTo>
                  <a:lnTo>
                    <a:pt x="432049" y="238759"/>
                  </a:lnTo>
                  <a:close/>
                </a:path>
                <a:path w="537210" h="535940">
                  <a:moveTo>
                    <a:pt x="9182" y="146049"/>
                  </a:moveTo>
                  <a:lnTo>
                    <a:pt x="4066" y="147319"/>
                  </a:lnTo>
                  <a:lnTo>
                    <a:pt x="1319" y="153669"/>
                  </a:lnTo>
                  <a:lnTo>
                    <a:pt x="712" y="161289"/>
                  </a:lnTo>
                  <a:lnTo>
                    <a:pt x="611" y="162559"/>
                  </a:lnTo>
                  <a:lnTo>
                    <a:pt x="510" y="163829"/>
                  </a:lnTo>
                  <a:lnTo>
                    <a:pt x="409" y="165099"/>
                  </a:lnTo>
                  <a:lnTo>
                    <a:pt x="308" y="166369"/>
                  </a:lnTo>
                  <a:lnTo>
                    <a:pt x="207" y="167639"/>
                  </a:lnTo>
                  <a:lnTo>
                    <a:pt x="124" y="177799"/>
                  </a:lnTo>
                  <a:lnTo>
                    <a:pt x="0" y="238759"/>
                  </a:lnTo>
                  <a:lnTo>
                    <a:pt x="27533" y="238759"/>
                  </a:lnTo>
                  <a:lnTo>
                    <a:pt x="42088" y="237489"/>
                  </a:lnTo>
                  <a:lnTo>
                    <a:pt x="50409" y="237489"/>
                  </a:lnTo>
                  <a:lnTo>
                    <a:pt x="54172" y="233679"/>
                  </a:lnTo>
                  <a:lnTo>
                    <a:pt x="55054" y="228599"/>
                  </a:lnTo>
                  <a:lnTo>
                    <a:pt x="55054" y="223519"/>
                  </a:lnTo>
                  <a:lnTo>
                    <a:pt x="58267" y="219709"/>
                  </a:lnTo>
                  <a:lnTo>
                    <a:pt x="27533" y="219709"/>
                  </a:lnTo>
                  <a:lnTo>
                    <a:pt x="22610" y="218439"/>
                  </a:lnTo>
                  <a:lnTo>
                    <a:pt x="19842" y="214629"/>
                  </a:lnTo>
                  <a:lnTo>
                    <a:pt x="18623" y="203199"/>
                  </a:lnTo>
                  <a:lnTo>
                    <a:pt x="18553" y="198119"/>
                  </a:lnTo>
                  <a:lnTo>
                    <a:pt x="18483" y="193039"/>
                  </a:lnTo>
                  <a:lnTo>
                    <a:pt x="18360" y="184149"/>
                  </a:lnTo>
                  <a:lnTo>
                    <a:pt x="14097" y="147319"/>
                  </a:lnTo>
                  <a:lnTo>
                    <a:pt x="9182" y="146049"/>
                  </a:lnTo>
                  <a:close/>
                </a:path>
                <a:path w="537210" h="535940">
                  <a:moveTo>
                    <a:pt x="496862" y="219709"/>
                  </a:moveTo>
                  <a:lnTo>
                    <a:pt x="450400" y="219709"/>
                  </a:lnTo>
                  <a:lnTo>
                    <a:pt x="458725" y="220979"/>
                  </a:lnTo>
                  <a:lnTo>
                    <a:pt x="462490" y="224789"/>
                  </a:lnTo>
                  <a:lnTo>
                    <a:pt x="463372" y="228599"/>
                  </a:lnTo>
                  <a:lnTo>
                    <a:pt x="463372" y="234949"/>
                  </a:lnTo>
                  <a:lnTo>
                    <a:pt x="466585" y="238759"/>
                  </a:lnTo>
                  <a:lnTo>
                    <a:pt x="503288" y="238759"/>
                  </a:lnTo>
                  <a:lnTo>
                    <a:pt x="500075" y="237489"/>
                  </a:lnTo>
                  <a:lnTo>
                    <a:pt x="500075" y="220979"/>
                  </a:lnTo>
                  <a:lnTo>
                    <a:pt x="496862" y="219709"/>
                  </a:lnTo>
                  <a:close/>
                </a:path>
                <a:path w="537210" h="535940">
                  <a:moveTo>
                    <a:pt x="70192" y="146049"/>
                  </a:moveTo>
                  <a:lnTo>
                    <a:pt x="36703" y="146049"/>
                  </a:lnTo>
                  <a:lnTo>
                    <a:pt x="36686" y="184149"/>
                  </a:lnTo>
                  <a:lnTo>
                    <a:pt x="36567" y="193039"/>
                  </a:lnTo>
                  <a:lnTo>
                    <a:pt x="36499" y="198119"/>
                  </a:lnTo>
                  <a:lnTo>
                    <a:pt x="36431" y="203199"/>
                  </a:lnTo>
                  <a:lnTo>
                    <a:pt x="35213" y="214629"/>
                  </a:lnTo>
                  <a:lnTo>
                    <a:pt x="32448" y="218439"/>
                  </a:lnTo>
                  <a:lnTo>
                    <a:pt x="27533" y="219709"/>
                  </a:lnTo>
                  <a:lnTo>
                    <a:pt x="73406" y="219709"/>
                  </a:lnTo>
                  <a:lnTo>
                    <a:pt x="73406" y="186689"/>
                  </a:lnTo>
                  <a:lnTo>
                    <a:pt x="74777" y="182879"/>
                  </a:lnTo>
                  <a:lnTo>
                    <a:pt x="88544" y="182879"/>
                  </a:lnTo>
                  <a:lnTo>
                    <a:pt x="91757" y="180339"/>
                  </a:lnTo>
                  <a:lnTo>
                    <a:pt x="91757" y="166369"/>
                  </a:lnTo>
                  <a:lnTo>
                    <a:pt x="94970" y="165099"/>
                  </a:lnTo>
                  <a:lnTo>
                    <a:pt x="76619" y="165099"/>
                  </a:lnTo>
                  <a:lnTo>
                    <a:pt x="73406" y="161289"/>
                  </a:lnTo>
                  <a:lnTo>
                    <a:pt x="73406" y="148589"/>
                  </a:lnTo>
                  <a:lnTo>
                    <a:pt x="70192" y="146049"/>
                  </a:lnTo>
                  <a:close/>
                </a:path>
                <a:path w="537210" h="535940">
                  <a:moveTo>
                    <a:pt x="180301" y="201929"/>
                  </a:moveTo>
                  <a:lnTo>
                    <a:pt x="143598" y="201929"/>
                  </a:lnTo>
                  <a:lnTo>
                    <a:pt x="146812" y="203199"/>
                  </a:lnTo>
                  <a:lnTo>
                    <a:pt x="146812" y="217169"/>
                  </a:lnTo>
                  <a:lnTo>
                    <a:pt x="150025" y="219709"/>
                  </a:lnTo>
                  <a:lnTo>
                    <a:pt x="186728" y="219709"/>
                  </a:lnTo>
                  <a:lnTo>
                    <a:pt x="183515" y="217169"/>
                  </a:lnTo>
                  <a:lnTo>
                    <a:pt x="183515" y="204469"/>
                  </a:lnTo>
                  <a:lnTo>
                    <a:pt x="180301" y="201929"/>
                  </a:lnTo>
                  <a:close/>
                </a:path>
                <a:path w="537210" h="535940">
                  <a:moveTo>
                    <a:pt x="353263" y="182879"/>
                  </a:moveTo>
                  <a:lnTo>
                    <a:pt x="333540" y="182879"/>
                  </a:lnTo>
                  <a:lnTo>
                    <a:pt x="334911" y="186689"/>
                  </a:lnTo>
                  <a:lnTo>
                    <a:pt x="334911" y="217169"/>
                  </a:lnTo>
                  <a:lnTo>
                    <a:pt x="333540" y="219709"/>
                  </a:lnTo>
                  <a:lnTo>
                    <a:pt x="354634" y="219709"/>
                  </a:lnTo>
                  <a:lnTo>
                    <a:pt x="353263" y="217169"/>
                  </a:lnTo>
                  <a:lnTo>
                    <a:pt x="353263" y="182879"/>
                  </a:lnTo>
                  <a:close/>
                </a:path>
                <a:path w="537210" h="535940">
                  <a:moveTo>
                    <a:pt x="472541" y="165099"/>
                  </a:moveTo>
                  <a:lnTo>
                    <a:pt x="366234" y="165099"/>
                  </a:lnTo>
                  <a:lnTo>
                    <a:pt x="357909" y="166369"/>
                  </a:lnTo>
                  <a:lnTo>
                    <a:pt x="354145" y="168909"/>
                  </a:lnTo>
                  <a:lnTo>
                    <a:pt x="353263" y="173989"/>
                  </a:lnTo>
                  <a:lnTo>
                    <a:pt x="353263" y="180339"/>
                  </a:lnTo>
                  <a:lnTo>
                    <a:pt x="350050" y="182879"/>
                  </a:lnTo>
                  <a:lnTo>
                    <a:pt x="423456" y="182879"/>
                  </a:lnTo>
                  <a:lnTo>
                    <a:pt x="426669" y="186689"/>
                  </a:lnTo>
                  <a:lnTo>
                    <a:pt x="426669" y="198119"/>
                  </a:lnTo>
                  <a:lnTo>
                    <a:pt x="423456" y="201929"/>
                  </a:lnTo>
                  <a:lnTo>
                    <a:pt x="411530" y="201929"/>
                  </a:lnTo>
                  <a:lnTo>
                    <a:pt x="408317" y="204469"/>
                  </a:lnTo>
                  <a:lnTo>
                    <a:pt x="408317" y="210819"/>
                  </a:lnTo>
                  <a:lnTo>
                    <a:pt x="409199" y="215899"/>
                  </a:lnTo>
                  <a:lnTo>
                    <a:pt x="412962" y="218439"/>
                  </a:lnTo>
                  <a:lnTo>
                    <a:pt x="421283" y="219709"/>
                  </a:lnTo>
                  <a:lnTo>
                    <a:pt x="463372" y="219709"/>
                  </a:lnTo>
                  <a:lnTo>
                    <a:pt x="463485" y="186689"/>
                  </a:lnTo>
                  <a:lnTo>
                    <a:pt x="463598" y="180339"/>
                  </a:lnTo>
                  <a:lnTo>
                    <a:pt x="463644" y="177799"/>
                  </a:lnTo>
                  <a:lnTo>
                    <a:pt x="464861" y="170179"/>
                  </a:lnTo>
                  <a:lnTo>
                    <a:pt x="467626" y="166369"/>
                  </a:lnTo>
                  <a:lnTo>
                    <a:pt x="472541" y="165099"/>
                  </a:lnTo>
                  <a:close/>
                </a:path>
                <a:path w="537210" h="535940">
                  <a:moveTo>
                    <a:pt x="161950" y="182879"/>
                  </a:moveTo>
                  <a:lnTo>
                    <a:pt x="113322" y="182879"/>
                  </a:lnTo>
                  <a:lnTo>
                    <a:pt x="110109" y="186689"/>
                  </a:lnTo>
                  <a:lnTo>
                    <a:pt x="110109" y="200659"/>
                  </a:lnTo>
                  <a:lnTo>
                    <a:pt x="113322" y="201929"/>
                  </a:lnTo>
                  <a:lnTo>
                    <a:pt x="168376" y="201929"/>
                  </a:lnTo>
                  <a:lnTo>
                    <a:pt x="165163" y="198119"/>
                  </a:lnTo>
                  <a:lnTo>
                    <a:pt x="165163" y="186689"/>
                  </a:lnTo>
                  <a:lnTo>
                    <a:pt x="161950" y="182879"/>
                  </a:lnTo>
                  <a:close/>
                </a:path>
                <a:path w="537210" h="535940">
                  <a:moveTo>
                    <a:pt x="205079" y="182879"/>
                  </a:moveTo>
                  <a:lnTo>
                    <a:pt x="180301" y="182879"/>
                  </a:lnTo>
                  <a:lnTo>
                    <a:pt x="183515" y="186689"/>
                  </a:lnTo>
                  <a:lnTo>
                    <a:pt x="183515" y="198119"/>
                  </a:lnTo>
                  <a:lnTo>
                    <a:pt x="186728" y="201929"/>
                  </a:lnTo>
                  <a:lnTo>
                    <a:pt x="198653" y="201929"/>
                  </a:lnTo>
                  <a:lnTo>
                    <a:pt x="201866" y="198119"/>
                  </a:lnTo>
                  <a:lnTo>
                    <a:pt x="201866" y="186689"/>
                  </a:lnTo>
                  <a:lnTo>
                    <a:pt x="205079" y="182879"/>
                  </a:lnTo>
                  <a:close/>
                </a:path>
                <a:path w="537210" h="535940">
                  <a:moveTo>
                    <a:pt x="260134" y="182879"/>
                  </a:moveTo>
                  <a:lnTo>
                    <a:pt x="217004" y="182879"/>
                  </a:lnTo>
                  <a:lnTo>
                    <a:pt x="220218" y="186689"/>
                  </a:lnTo>
                  <a:lnTo>
                    <a:pt x="220218" y="200659"/>
                  </a:lnTo>
                  <a:lnTo>
                    <a:pt x="223431" y="201929"/>
                  </a:lnTo>
                  <a:lnTo>
                    <a:pt x="253707" y="201929"/>
                  </a:lnTo>
                  <a:lnTo>
                    <a:pt x="256921" y="200659"/>
                  </a:lnTo>
                  <a:lnTo>
                    <a:pt x="256921" y="184149"/>
                  </a:lnTo>
                  <a:lnTo>
                    <a:pt x="260134" y="182879"/>
                  </a:lnTo>
                  <a:close/>
                </a:path>
                <a:path w="537210" h="535940">
                  <a:moveTo>
                    <a:pt x="411530" y="182879"/>
                  </a:moveTo>
                  <a:lnTo>
                    <a:pt x="386753" y="182879"/>
                  </a:lnTo>
                  <a:lnTo>
                    <a:pt x="389966" y="184149"/>
                  </a:lnTo>
                  <a:lnTo>
                    <a:pt x="389966" y="198119"/>
                  </a:lnTo>
                  <a:lnTo>
                    <a:pt x="393179" y="201929"/>
                  </a:lnTo>
                  <a:lnTo>
                    <a:pt x="405104" y="201929"/>
                  </a:lnTo>
                  <a:lnTo>
                    <a:pt x="408317" y="198119"/>
                  </a:lnTo>
                  <a:lnTo>
                    <a:pt x="408317" y="186689"/>
                  </a:lnTo>
                  <a:lnTo>
                    <a:pt x="411530" y="182879"/>
                  </a:lnTo>
                  <a:close/>
                </a:path>
                <a:path w="537210" h="535940">
                  <a:moveTo>
                    <a:pt x="148183" y="146049"/>
                  </a:moveTo>
                  <a:lnTo>
                    <a:pt x="119291" y="146049"/>
                  </a:lnTo>
                  <a:lnTo>
                    <a:pt x="104728" y="147319"/>
                  </a:lnTo>
                  <a:lnTo>
                    <a:pt x="96404" y="148589"/>
                  </a:lnTo>
                  <a:lnTo>
                    <a:pt x="92639" y="151129"/>
                  </a:lnTo>
                  <a:lnTo>
                    <a:pt x="91757" y="156209"/>
                  </a:lnTo>
                  <a:lnTo>
                    <a:pt x="91757" y="161289"/>
                  </a:lnTo>
                  <a:lnTo>
                    <a:pt x="88544" y="165099"/>
                  </a:lnTo>
                  <a:lnTo>
                    <a:pt x="125247" y="165099"/>
                  </a:lnTo>
                  <a:lnTo>
                    <a:pt x="128460" y="166369"/>
                  </a:lnTo>
                  <a:lnTo>
                    <a:pt x="128460" y="180339"/>
                  </a:lnTo>
                  <a:lnTo>
                    <a:pt x="125247" y="182879"/>
                  </a:lnTo>
                  <a:lnTo>
                    <a:pt x="148183" y="182879"/>
                  </a:lnTo>
                  <a:lnTo>
                    <a:pt x="146812" y="180339"/>
                  </a:lnTo>
                  <a:lnTo>
                    <a:pt x="146812" y="149859"/>
                  </a:lnTo>
                  <a:lnTo>
                    <a:pt x="148183" y="146049"/>
                  </a:lnTo>
                  <a:close/>
                </a:path>
                <a:path w="537210" h="535940">
                  <a:moveTo>
                    <a:pt x="354634" y="110489"/>
                  </a:moveTo>
                  <a:lnTo>
                    <a:pt x="331698" y="110489"/>
                  </a:lnTo>
                  <a:lnTo>
                    <a:pt x="334911" y="113029"/>
                  </a:lnTo>
                  <a:lnTo>
                    <a:pt x="334911" y="124459"/>
                  </a:lnTo>
                  <a:lnTo>
                    <a:pt x="331698" y="128269"/>
                  </a:lnTo>
                  <a:lnTo>
                    <a:pt x="281228" y="128269"/>
                  </a:lnTo>
                  <a:lnTo>
                    <a:pt x="279857" y="132079"/>
                  </a:lnTo>
                  <a:lnTo>
                    <a:pt x="279857" y="162559"/>
                  </a:lnTo>
                  <a:lnTo>
                    <a:pt x="278942" y="165099"/>
                  </a:lnTo>
                  <a:lnTo>
                    <a:pt x="168376" y="165099"/>
                  </a:lnTo>
                  <a:lnTo>
                    <a:pt x="165163" y="166369"/>
                  </a:lnTo>
                  <a:lnTo>
                    <a:pt x="165163" y="180339"/>
                  </a:lnTo>
                  <a:lnTo>
                    <a:pt x="168376" y="182879"/>
                  </a:lnTo>
                  <a:lnTo>
                    <a:pt x="298208" y="182879"/>
                  </a:lnTo>
                  <a:lnTo>
                    <a:pt x="298208" y="149859"/>
                  </a:lnTo>
                  <a:lnTo>
                    <a:pt x="299580" y="146049"/>
                  </a:lnTo>
                  <a:lnTo>
                    <a:pt x="351891" y="146049"/>
                  </a:lnTo>
                  <a:lnTo>
                    <a:pt x="353263" y="143509"/>
                  </a:lnTo>
                  <a:lnTo>
                    <a:pt x="353263" y="113029"/>
                  </a:lnTo>
                  <a:lnTo>
                    <a:pt x="354634" y="110489"/>
                  </a:lnTo>
                  <a:close/>
                </a:path>
                <a:path w="537210" h="535940">
                  <a:moveTo>
                    <a:pt x="336283" y="146049"/>
                  </a:moveTo>
                  <a:lnTo>
                    <a:pt x="315188" y="146049"/>
                  </a:lnTo>
                  <a:lnTo>
                    <a:pt x="316560" y="149859"/>
                  </a:lnTo>
                  <a:lnTo>
                    <a:pt x="316560" y="180339"/>
                  </a:lnTo>
                  <a:lnTo>
                    <a:pt x="317931" y="182879"/>
                  </a:lnTo>
                  <a:lnTo>
                    <a:pt x="336283" y="182879"/>
                  </a:lnTo>
                  <a:lnTo>
                    <a:pt x="334911" y="180339"/>
                  </a:lnTo>
                  <a:lnTo>
                    <a:pt x="334911" y="149859"/>
                  </a:lnTo>
                  <a:lnTo>
                    <a:pt x="336283" y="146049"/>
                  </a:lnTo>
                  <a:close/>
                </a:path>
                <a:path w="537210" h="535940">
                  <a:moveTo>
                    <a:pt x="217004" y="146049"/>
                  </a:moveTo>
                  <a:lnTo>
                    <a:pt x="205079" y="146049"/>
                  </a:lnTo>
                  <a:lnTo>
                    <a:pt x="201866" y="149859"/>
                  </a:lnTo>
                  <a:lnTo>
                    <a:pt x="201866" y="163829"/>
                  </a:lnTo>
                  <a:lnTo>
                    <a:pt x="198653" y="165099"/>
                  </a:lnTo>
                  <a:lnTo>
                    <a:pt x="223431" y="165099"/>
                  </a:lnTo>
                  <a:lnTo>
                    <a:pt x="220218" y="161289"/>
                  </a:lnTo>
                  <a:lnTo>
                    <a:pt x="220218" y="149859"/>
                  </a:lnTo>
                  <a:lnTo>
                    <a:pt x="217004" y="146049"/>
                  </a:lnTo>
                  <a:close/>
                </a:path>
                <a:path w="537210" h="535940">
                  <a:moveTo>
                    <a:pt x="253707" y="146049"/>
                  </a:moveTo>
                  <a:lnTo>
                    <a:pt x="241782" y="146049"/>
                  </a:lnTo>
                  <a:lnTo>
                    <a:pt x="238569" y="149859"/>
                  </a:lnTo>
                  <a:lnTo>
                    <a:pt x="238569" y="161289"/>
                  </a:lnTo>
                  <a:lnTo>
                    <a:pt x="235356" y="165099"/>
                  </a:lnTo>
                  <a:lnTo>
                    <a:pt x="260134" y="165099"/>
                  </a:lnTo>
                  <a:lnTo>
                    <a:pt x="256921" y="162559"/>
                  </a:lnTo>
                  <a:lnTo>
                    <a:pt x="256921" y="149859"/>
                  </a:lnTo>
                  <a:lnTo>
                    <a:pt x="253707" y="146049"/>
                  </a:lnTo>
                  <a:close/>
                </a:path>
                <a:path w="537210" h="535940">
                  <a:moveTo>
                    <a:pt x="423456" y="146049"/>
                  </a:moveTo>
                  <a:lnTo>
                    <a:pt x="411530" y="146049"/>
                  </a:lnTo>
                  <a:lnTo>
                    <a:pt x="408317" y="149859"/>
                  </a:lnTo>
                  <a:lnTo>
                    <a:pt x="408317" y="156209"/>
                  </a:lnTo>
                  <a:lnTo>
                    <a:pt x="407435" y="161289"/>
                  </a:lnTo>
                  <a:lnTo>
                    <a:pt x="403672" y="163829"/>
                  </a:lnTo>
                  <a:lnTo>
                    <a:pt x="395351" y="165099"/>
                  </a:lnTo>
                  <a:lnTo>
                    <a:pt x="429882" y="165099"/>
                  </a:lnTo>
                  <a:lnTo>
                    <a:pt x="426669" y="163829"/>
                  </a:lnTo>
                  <a:lnTo>
                    <a:pt x="426669" y="149859"/>
                  </a:lnTo>
                  <a:lnTo>
                    <a:pt x="423456" y="146049"/>
                  </a:lnTo>
                  <a:close/>
                </a:path>
                <a:path w="537210" h="535940">
                  <a:moveTo>
                    <a:pt x="478510" y="146049"/>
                  </a:moveTo>
                  <a:lnTo>
                    <a:pt x="466585" y="146049"/>
                  </a:lnTo>
                  <a:lnTo>
                    <a:pt x="463372" y="149859"/>
                  </a:lnTo>
                  <a:lnTo>
                    <a:pt x="463372" y="163829"/>
                  </a:lnTo>
                  <a:lnTo>
                    <a:pt x="460159" y="165099"/>
                  </a:lnTo>
                  <a:lnTo>
                    <a:pt x="478510" y="165099"/>
                  </a:lnTo>
                  <a:lnTo>
                    <a:pt x="481723" y="161289"/>
                  </a:lnTo>
                  <a:lnTo>
                    <a:pt x="481723" y="149859"/>
                  </a:lnTo>
                  <a:lnTo>
                    <a:pt x="478510" y="146049"/>
                  </a:lnTo>
                  <a:close/>
                </a:path>
                <a:path w="537210" h="535940">
                  <a:moveTo>
                    <a:pt x="166535" y="110489"/>
                  </a:moveTo>
                  <a:lnTo>
                    <a:pt x="148183" y="110489"/>
                  </a:lnTo>
                  <a:lnTo>
                    <a:pt x="146812" y="113029"/>
                  </a:lnTo>
                  <a:lnTo>
                    <a:pt x="146812" y="146049"/>
                  </a:lnTo>
                  <a:lnTo>
                    <a:pt x="163791" y="146049"/>
                  </a:lnTo>
                  <a:lnTo>
                    <a:pt x="165163" y="143509"/>
                  </a:lnTo>
                  <a:lnTo>
                    <a:pt x="165163" y="113029"/>
                  </a:lnTo>
                  <a:lnTo>
                    <a:pt x="166535" y="110489"/>
                  </a:lnTo>
                  <a:close/>
                </a:path>
                <a:path w="537210" h="535940">
                  <a:moveTo>
                    <a:pt x="319773" y="110489"/>
                  </a:moveTo>
                  <a:lnTo>
                    <a:pt x="294995" y="110489"/>
                  </a:lnTo>
                  <a:lnTo>
                    <a:pt x="298208" y="113029"/>
                  </a:lnTo>
                  <a:lnTo>
                    <a:pt x="298208" y="124459"/>
                  </a:lnTo>
                  <a:lnTo>
                    <a:pt x="294995" y="128269"/>
                  </a:lnTo>
                  <a:lnTo>
                    <a:pt x="319773" y="128269"/>
                  </a:lnTo>
                  <a:lnTo>
                    <a:pt x="316560" y="124459"/>
                  </a:lnTo>
                  <a:lnTo>
                    <a:pt x="316560" y="113029"/>
                  </a:lnTo>
                  <a:lnTo>
                    <a:pt x="319773" y="110489"/>
                  </a:lnTo>
                  <a:close/>
                </a:path>
                <a:path w="537210" h="535940">
                  <a:moveTo>
                    <a:pt x="385712" y="73659"/>
                  </a:moveTo>
                  <a:lnTo>
                    <a:pt x="350050" y="73659"/>
                  </a:lnTo>
                  <a:lnTo>
                    <a:pt x="353263" y="74929"/>
                  </a:lnTo>
                  <a:lnTo>
                    <a:pt x="353263" y="90169"/>
                  </a:lnTo>
                  <a:lnTo>
                    <a:pt x="350050" y="91439"/>
                  </a:lnTo>
                  <a:lnTo>
                    <a:pt x="283070" y="91439"/>
                  </a:lnTo>
                  <a:lnTo>
                    <a:pt x="279857" y="95249"/>
                  </a:lnTo>
                  <a:lnTo>
                    <a:pt x="279857" y="106679"/>
                  </a:lnTo>
                  <a:lnTo>
                    <a:pt x="283070" y="110489"/>
                  </a:lnTo>
                  <a:lnTo>
                    <a:pt x="368401" y="110489"/>
                  </a:lnTo>
                  <a:lnTo>
                    <a:pt x="371614" y="113029"/>
                  </a:lnTo>
                  <a:lnTo>
                    <a:pt x="371614" y="124459"/>
                  </a:lnTo>
                  <a:lnTo>
                    <a:pt x="374827" y="128269"/>
                  </a:lnTo>
                  <a:lnTo>
                    <a:pt x="380796" y="128269"/>
                  </a:lnTo>
                  <a:lnTo>
                    <a:pt x="385712" y="126999"/>
                  </a:lnTo>
                  <a:lnTo>
                    <a:pt x="388477" y="123189"/>
                  </a:lnTo>
                  <a:lnTo>
                    <a:pt x="389694" y="115569"/>
                  </a:lnTo>
                  <a:lnTo>
                    <a:pt x="389694" y="86359"/>
                  </a:lnTo>
                  <a:lnTo>
                    <a:pt x="388477" y="77469"/>
                  </a:lnTo>
                  <a:lnTo>
                    <a:pt x="385712" y="73659"/>
                  </a:lnTo>
                  <a:close/>
                </a:path>
                <a:path w="537210" h="535940">
                  <a:moveTo>
                    <a:pt x="182143" y="73659"/>
                  </a:moveTo>
                  <a:lnTo>
                    <a:pt x="163791" y="73659"/>
                  </a:lnTo>
                  <a:lnTo>
                    <a:pt x="165163" y="76199"/>
                  </a:lnTo>
                  <a:lnTo>
                    <a:pt x="165163" y="106679"/>
                  </a:lnTo>
                  <a:lnTo>
                    <a:pt x="163791" y="110489"/>
                  </a:lnTo>
                  <a:lnTo>
                    <a:pt x="182143" y="110489"/>
                  </a:lnTo>
                  <a:lnTo>
                    <a:pt x="183515" y="106679"/>
                  </a:lnTo>
                  <a:lnTo>
                    <a:pt x="183515" y="76199"/>
                  </a:lnTo>
                  <a:lnTo>
                    <a:pt x="182143" y="73659"/>
                  </a:lnTo>
                  <a:close/>
                </a:path>
                <a:path w="537210" h="535940">
                  <a:moveTo>
                    <a:pt x="313347" y="73659"/>
                  </a:moveTo>
                  <a:lnTo>
                    <a:pt x="301421" y="73659"/>
                  </a:lnTo>
                  <a:lnTo>
                    <a:pt x="298208" y="76199"/>
                  </a:lnTo>
                  <a:lnTo>
                    <a:pt x="298208" y="88899"/>
                  </a:lnTo>
                  <a:lnTo>
                    <a:pt x="294995" y="91439"/>
                  </a:lnTo>
                  <a:lnTo>
                    <a:pt x="319773" y="91439"/>
                  </a:lnTo>
                  <a:lnTo>
                    <a:pt x="316560" y="90169"/>
                  </a:lnTo>
                  <a:lnTo>
                    <a:pt x="316560" y="76199"/>
                  </a:lnTo>
                  <a:lnTo>
                    <a:pt x="313347" y="73659"/>
                  </a:lnTo>
                  <a:close/>
                </a:path>
                <a:path w="537210" h="535940">
                  <a:moveTo>
                    <a:pt x="168376" y="54609"/>
                  </a:moveTo>
                  <a:lnTo>
                    <a:pt x="150025" y="54609"/>
                  </a:lnTo>
                  <a:lnTo>
                    <a:pt x="146812" y="58419"/>
                  </a:lnTo>
                  <a:lnTo>
                    <a:pt x="146812" y="69849"/>
                  </a:lnTo>
                  <a:lnTo>
                    <a:pt x="150025" y="73659"/>
                  </a:lnTo>
                  <a:lnTo>
                    <a:pt x="168376" y="73659"/>
                  </a:lnTo>
                  <a:lnTo>
                    <a:pt x="165163" y="69849"/>
                  </a:lnTo>
                  <a:lnTo>
                    <a:pt x="165163" y="55879"/>
                  </a:lnTo>
                  <a:lnTo>
                    <a:pt x="168376" y="54609"/>
                  </a:lnTo>
                  <a:close/>
                </a:path>
                <a:path w="537210" h="535940">
                  <a:moveTo>
                    <a:pt x="374827" y="54609"/>
                  </a:moveTo>
                  <a:lnTo>
                    <a:pt x="313347" y="54609"/>
                  </a:lnTo>
                  <a:lnTo>
                    <a:pt x="316560" y="58419"/>
                  </a:lnTo>
                  <a:lnTo>
                    <a:pt x="316560" y="72389"/>
                  </a:lnTo>
                  <a:lnTo>
                    <a:pt x="319773" y="73659"/>
                  </a:lnTo>
                  <a:lnTo>
                    <a:pt x="374827" y="73659"/>
                  </a:lnTo>
                  <a:lnTo>
                    <a:pt x="371614" y="69849"/>
                  </a:lnTo>
                  <a:lnTo>
                    <a:pt x="371614" y="58419"/>
                  </a:lnTo>
                  <a:lnTo>
                    <a:pt x="374827" y="54609"/>
                  </a:lnTo>
                  <a:close/>
                </a:path>
                <a:path w="537210" h="535940">
                  <a:moveTo>
                    <a:pt x="161950" y="0"/>
                  </a:moveTo>
                  <a:lnTo>
                    <a:pt x="148183" y="0"/>
                  </a:lnTo>
                  <a:lnTo>
                    <a:pt x="146812" y="2539"/>
                  </a:lnTo>
                  <a:lnTo>
                    <a:pt x="146812" y="33019"/>
                  </a:lnTo>
                  <a:lnTo>
                    <a:pt x="148183" y="36829"/>
                  </a:lnTo>
                  <a:lnTo>
                    <a:pt x="161950" y="36829"/>
                  </a:lnTo>
                  <a:lnTo>
                    <a:pt x="165163" y="39369"/>
                  </a:lnTo>
                  <a:lnTo>
                    <a:pt x="165163" y="52069"/>
                  </a:lnTo>
                  <a:lnTo>
                    <a:pt x="161950" y="54609"/>
                  </a:lnTo>
                  <a:lnTo>
                    <a:pt x="201866" y="54609"/>
                  </a:lnTo>
                  <a:lnTo>
                    <a:pt x="201866" y="21589"/>
                  </a:lnTo>
                  <a:lnTo>
                    <a:pt x="203238" y="17779"/>
                  </a:lnTo>
                  <a:lnTo>
                    <a:pt x="168376" y="17779"/>
                  </a:lnTo>
                  <a:lnTo>
                    <a:pt x="165163" y="16509"/>
                  </a:lnTo>
                  <a:lnTo>
                    <a:pt x="165163" y="2539"/>
                  </a:lnTo>
                  <a:lnTo>
                    <a:pt x="161950" y="0"/>
                  </a:lnTo>
                  <a:close/>
                </a:path>
                <a:path w="537210" h="535940">
                  <a:moveTo>
                    <a:pt x="315188" y="17779"/>
                  </a:moveTo>
                  <a:lnTo>
                    <a:pt x="298208" y="17779"/>
                  </a:lnTo>
                  <a:lnTo>
                    <a:pt x="298208" y="52069"/>
                  </a:lnTo>
                  <a:lnTo>
                    <a:pt x="299580" y="54609"/>
                  </a:lnTo>
                  <a:lnTo>
                    <a:pt x="317931" y="54609"/>
                  </a:lnTo>
                  <a:lnTo>
                    <a:pt x="316560" y="52069"/>
                  </a:lnTo>
                  <a:lnTo>
                    <a:pt x="316560" y="21589"/>
                  </a:lnTo>
                  <a:lnTo>
                    <a:pt x="315188" y="17779"/>
                  </a:lnTo>
                  <a:close/>
                </a:path>
                <a:path w="537210" h="535940">
                  <a:moveTo>
                    <a:pt x="350050" y="36829"/>
                  </a:moveTo>
                  <a:lnTo>
                    <a:pt x="338124" y="36829"/>
                  </a:lnTo>
                  <a:lnTo>
                    <a:pt x="334911" y="39369"/>
                  </a:lnTo>
                  <a:lnTo>
                    <a:pt x="334911" y="52069"/>
                  </a:lnTo>
                  <a:lnTo>
                    <a:pt x="331698" y="54609"/>
                  </a:lnTo>
                  <a:lnTo>
                    <a:pt x="356476" y="54609"/>
                  </a:lnTo>
                  <a:lnTo>
                    <a:pt x="353263" y="52069"/>
                  </a:lnTo>
                  <a:lnTo>
                    <a:pt x="353263" y="39369"/>
                  </a:lnTo>
                  <a:lnTo>
                    <a:pt x="350050" y="36829"/>
                  </a:lnTo>
                  <a:close/>
                </a:path>
                <a:path w="537210" h="535940">
                  <a:moveTo>
                    <a:pt x="386753" y="36829"/>
                  </a:moveTo>
                  <a:lnTo>
                    <a:pt x="374827" y="36829"/>
                  </a:lnTo>
                  <a:lnTo>
                    <a:pt x="371614" y="39369"/>
                  </a:lnTo>
                  <a:lnTo>
                    <a:pt x="371614" y="52069"/>
                  </a:lnTo>
                  <a:lnTo>
                    <a:pt x="368401" y="54609"/>
                  </a:lnTo>
                  <a:lnTo>
                    <a:pt x="386753" y="54609"/>
                  </a:lnTo>
                  <a:lnTo>
                    <a:pt x="389966" y="52069"/>
                  </a:lnTo>
                  <a:lnTo>
                    <a:pt x="389966" y="39369"/>
                  </a:lnTo>
                  <a:lnTo>
                    <a:pt x="386753" y="36829"/>
                  </a:lnTo>
                  <a:close/>
                </a:path>
                <a:path w="537210" h="535940">
                  <a:moveTo>
                    <a:pt x="260134" y="17779"/>
                  </a:moveTo>
                  <a:lnTo>
                    <a:pt x="217004" y="17779"/>
                  </a:lnTo>
                  <a:lnTo>
                    <a:pt x="220218" y="21589"/>
                  </a:lnTo>
                  <a:lnTo>
                    <a:pt x="220218" y="35559"/>
                  </a:lnTo>
                  <a:lnTo>
                    <a:pt x="223431" y="36829"/>
                  </a:lnTo>
                  <a:lnTo>
                    <a:pt x="253707" y="36829"/>
                  </a:lnTo>
                  <a:lnTo>
                    <a:pt x="256921" y="35559"/>
                  </a:lnTo>
                  <a:lnTo>
                    <a:pt x="256921" y="19049"/>
                  </a:lnTo>
                  <a:lnTo>
                    <a:pt x="260134" y="17779"/>
                  </a:lnTo>
                  <a:close/>
                </a:path>
                <a:path w="537210" h="535940">
                  <a:moveTo>
                    <a:pt x="217004" y="0"/>
                  </a:moveTo>
                  <a:lnTo>
                    <a:pt x="205079" y="0"/>
                  </a:lnTo>
                  <a:lnTo>
                    <a:pt x="201866" y="2539"/>
                  </a:lnTo>
                  <a:lnTo>
                    <a:pt x="201866" y="16509"/>
                  </a:lnTo>
                  <a:lnTo>
                    <a:pt x="198653" y="17779"/>
                  </a:lnTo>
                  <a:lnTo>
                    <a:pt x="223431" y="17779"/>
                  </a:lnTo>
                  <a:lnTo>
                    <a:pt x="220218" y="15239"/>
                  </a:lnTo>
                  <a:lnTo>
                    <a:pt x="220218" y="2539"/>
                  </a:lnTo>
                  <a:lnTo>
                    <a:pt x="217004" y="0"/>
                  </a:lnTo>
                  <a:close/>
                </a:path>
                <a:path w="537210" h="535940">
                  <a:moveTo>
                    <a:pt x="284273" y="0"/>
                  </a:moveTo>
                  <a:lnTo>
                    <a:pt x="252505" y="0"/>
                  </a:lnTo>
                  <a:lnTo>
                    <a:pt x="243501" y="1269"/>
                  </a:lnTo>
                  <a:lnTo>
                    <a:pt x="239487" y="3809"/>
                  </a:lnTo>
                  <a:lnTo>
                    <a:pt x="238569" y="8889"/>
                  </a:lnTo>
                  <a:lnTo>
                    <a:pt x="238569" y="15239"/>
                  </a:lnTo>
                  <a:lnTo>
                    <a:pt x="235356" y="17779"/>
                  </a:lnTo>
                  <a:lnTo>
                    <a:pt x="301421" y="17779"/>
                  </a:lnTo>
                  <a:lnTo>
                    <a:pt x="298208" y="15239"/>
                  </a:lnTo>
                  <a:lnTo>
                    <a:pt x="298208" y="8889"/>
                  </a:lnTo>
                  <a:lnTo>
                    <a:pt x="297290" y="3809"/>
                  </a:lnTo>
                  <a:lnTo>
                    <a:pt x="293276" y="1269"/>
                  </a:lnTo>
                  <a:lnTo>
                    <a:pt x="284273" y="0"/>
                  </a:lnTo>
                  <a:close/>
                </a:path>
              </a:pathLst>
            </a:custGeom>
            <a:solidFill>
              <a:srgbClr val="3025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794611" y="9669975"/>
              <a:ext cx="114693" cy="9175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812963" y="9798435"/>
              <a:ext cx="114693" cy="96342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946008" y="9816795"/>
              <a:ext cx="110489" cy="224790"/>
            </a:xfrm>
            <a:custGeom>
              <a:avLst/>
              <a:gdLst/>
              <a:ahLst/>
              <a:cxnLst/>
              <a:rect l="l" t="t" r="r" b="b"/>
              <a:pathLst>
                <a:path w="110489" h="224790">
                  <a:moveTo>
                    <a:pt x="18351" y="117894"/>
                  </a:moveTo>
                  <a:lnTo>
                    <a:pt x="15138" y="114693"/>
                  </a:lnTo>
                  <a:lnTo>
                    <a:pt x="3213" y="114693"/>
                  </a:lnTo>
                  <a:lnTo>
                    <a:pt x="0" y="117894"/>
                  </a:lnTo>
                  <a:lnTo>
                    <a:pt x="0" y="123863"/>
                  </a:lnTo>
                  <a:lnTo>
                    <a:pt x="0" y="129832"/>
                  </a:lnTo>
                  <a:lnTo>
                    <a:pt x="3213" y="133032"/>
                  </a:lnTo>
                  <a:lnTo>
                    <a:pt x="15138" y="133032"/>
                  </a:lnTo>
                  <a:lnTo>
                    <a:pt x="18351" y="129832"/>
                  </a:lnTo>
                  <a:lnTo>
                    <a:pt x="18351" y="117894"/>
                  </a:lnTo>
                  <a:close/>
                </a:path>
                <a:path w="110489" h="224790">
                  <a:moveTo>
                    <a:pt x="55054" y="3200"/>
                  </a:moveTo>
                  <a:lnTo>
                    <a:pt x="51841" y="0"/>
                  </a:lnTo>
                  <a:lnTo>
                    <a:pt x="39916" y="0"/>
                  </a:lnTo>
                  <a:lnTo>
                    <a:pt x="36703" y="3200"/>
                  </a:lnTo>
                  <a:lnTo>
                    <a:pt x="36703" y="9169"/>
                  </a:lnTo>
                  <a:lnTo>
                    <a:pt x="36703" y="15138"/>
                  </a:lnTo>
                  <a:lnTo>
                    <a:pt x="39916" y="18338"/>
                  </a:lnTo>
                  <a:lnTo>
                    <a:pt x="51841" y="18338"/>
                  </a:lnTo>
                  <a:lnTo>
                    <a:pt x="55054" y="15138"/>
                  </a:lnTo>
                  <a:lnTo>
                    <a:pt x="55054" y="3200"/>
                  </a:lnTo>
                  <a:close/>
                </a:path>
                <a:path w="110489" h="224790">
                  <a:moveTo>
                    <a:pt x="73406" y="97713"/>
                  </a:moveTo>
                  <a:lnTo>
                    <a:pt x="70192" y="96342"/>
                  </a:lnTo>
                  <a:lnTo>
                    <a:pt x="36703" y="96342"/>
                  </a:lnTo>
                  <a:lnTo>
                    <a:pt x="36703" y="114693"/>
                  </a:lnTo>
                  <a:lnTo>
                    <a:pt x="36703" y="129832"/>
                  </a:lnTo>
                  <a:lnTo>
                    <a:pt x="38074" y="133045"/>
                  </a:lnTo>
                  <a:lnTo>
                    <a:pt x="51841" y="133045"/>
                  </a:lnTo>
                  <a:lnTo>
                    <a:pt x="55054" y="129832"/>
                  </a:lnTo>
                  <a:lnTo>
                    <a:pt x="55054" y="117906"/>
                  </a:lnTo>
                  <a:lnTo>
                    <a:pt x="58267" y="114693"/>
                  </a:lnTo>
                  <a:lnTo>
                    <a:pt x="70192" y="114693"/>
                  </a:lnTo>
                  <a:lnTo>
                    <a:pt x="73406" y="111480"/>
                  </a:lnTo>
                  <a:lnTo>
                    <a:pt x="73406" y="97713"/>
                  </a:lnTo>
                  <a:close/>
                </a:path>
                <a:path w="110489" h="224790">
                  <a:moveTo>
                    <a:pt x="91757" y="209651"/>
                  </a:moveTo>
                  <a:lnTo>
                    <a:pt x="88544" y="206451"/>
                  </a:lnTo>
                  <a:lnTo>
                    <a:pt x="76619" y="206451"/>
                  </a:lnTo>
                  <a:lnTo>
                    <a:pt x="73406" y="209651"/>
                  </a:lnTo>
                  <a:lnTo>
                    <a:pt x="73406" y="215620"/>
                  </a:lnTo>
                  <a:lnTo>
                    <a:pt x="73406" y="221589"/>
                  </a:lnTo>
                  <a:lnTo>
                    <a:pt x="76619" y="224790"/>
                  </a:lnTo>
                  <a:lnTo>
                    <a:pt x="88544" y="224790"/>
                  </a:lnTo>
                  <a:lnTo>
                    <a:pt x="91757" y="221589"/>
                  </a:lnTo>
                  <a:lnTo>
                    <a:pt x="91757" y="209651"/>
                  </a:lnTo>
                  <a:close/>
                </a:path>
                <a:path w="110489" h="224790">
                  <a:moveTo>
                    <a:pt x="110109" y="117906"/>
                  </a:moveTo>
                  <a:lnTo>
                    <a:pt x="108737" y="114693"/>
                  </a:lnTo>
                  <a:lnTo>
                    <a:pt x="93129" y="114693"/>
                  </a:lnTo>
                  <a:lnTo>
                    <a:pt x="91757" y="117906"/>
                  </a:lnTo>
                  <a:lnTo>
                    <a:pt x="91757" y="133045"/>
                  </a:lnTo>
                  <a:lnTo>
                    <a:pt x="91757" y="148183"/>
                  </a:lnTo>
                  <a:lnTo>
                    <a:pt x="93129" y="151396"/>
                  </a:lnTo>
                  <a:lnTo>
                    <a:pt x="108737" y="151396"/>
                  </a:lnTo>
                  <a:lnTo>
                    <a:pt x="110109" y="148183"/>
                  </a:lnTo>
                  <a:lnTo>
                    <a:pt x="110109" y="117906"/>
                  </a:lnTo>
                  <a:close/>
                </a:path>
              </a:pathLst>
            </a:custGeom>
            <a:solidFill>
              <a:srgbClr val="3025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982711" y="9614382"/>
              <a:ext cx="165163" cy="22075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11096" y="9913137"/>
              <a:ext cx="165163" cy="23910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849666" y="10133351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4" h="18415">
                  <a:moveTo>
                    <a:pt x="15138" y="0"/>
                  </a:moveTo>
                  <a:lnTo>
                    <a:pt x="3213" y="0"/>
                  </a:lnTo>
                  <a:lnTo>
                    <a:pt x="0" y="3200"/>
                  </a:lnTo>
                  <a:lnTo>
                    <a:pt x="0" y="9169"/>
                  </a:lnTo>
                  <a:lnTo>
                    <a:pt x="0" y="15138"/>
                  </a:lnTo>
                  <a:lnTo>
                    <a:pt x="3213" y="18338"/>
                  </a:lnTo>
                  <a:lnTo>
                    <a:pt x="15138" y="18338"/>
                  </a:lnTo>
                  <a:lnTo>
                    <a:pt x="18351" y="15138"/>
                  </a:lnTo>
                  <a:lnTo>
                    <a:pt x="18351" y="3200"/>
                  </a:lnTo>
                  <a:lnTo>
                    <a:pt x="15138" y="0"/>
                  </a:lnTo>
                  <a:close/>
                </a:path>
              </a:pathLst>
            </a:custGeom>
            <a:solidFill>
              <a:srgbClr val="3025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30120" y="10424948"/>
            <a:ext cx="16256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25" dirty="0">
                <a:solidFill>
                  <a:srgbClr val="231F20"/>
                </a:solidFill>
                <a:latin typeface="Courier New"/>
                <a:cs typeface="Courier New"/>
              </a:rPr>
              <a:t>49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3300" y="10424948"/>
            <a:ext cx="16256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25" dirty="0">
                <a:solidFill>
                  <a:srgbClr val="231F20"/>
                </a:solidFill>
                <a:latin typeface="Courier New"/>
                <a:cs typeface="Courier New"/>
              </a:rPr>
              <a:t>48</a:t>
            </a:r>
            <a:endParaRPr sz="900">
              <a:latin typeface="Courier New"/>
              <a:cs typeface="Courier New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"/>
            <a:ext cx="7667993" cy="889200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43300" y="9492589"/>
            <a:ext cx="3385820" cy="74379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500" dirty="0" err="1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Nantai</a:t>
            </a:r>
            <a:r>
              <a:rPr lang="ru-RU" sz="150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 арт. </a:t>
            </a:r>
            <a:r>
              <a:rPr lang="ru-RU" sz="150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  <a:hlinkClick r:id="rId3"/>
              </a:rPr>
              <a:t>25532</a:t>
            </a:r>
            <a:endParaRPr sz="1500" dirty="0">
              <a:latin typeface="TT Norms Pro Serif Medium" panose="020A0103060000020004" pitchFamily="18" charset="0"/>
              <a:cs typeface="Bookman Old Style"/>
            </a:endParaRPr>
          </a:p>
          <a:p>
            <a:pPr marL="12700">
              <a:lnSpc>
                <a:spcPts val="1040"/>
              </a:lnSpc>
              <a:spcBef>
                <a:spcPts val="885"/>
              </a:spcBef>
            </a:pP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100% переработанная мериносовая шерсть. </a:t>
            </a:r>
            <a:b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</a:b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Легкий и функциональный </a:t>
            </a:r>
            <a:r>
              <a:rPr lang="ru-RU" sz="800" dirty="0" err="1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снуд</a:t>
            </a: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, созданный для комфорта и продолжительной эксплуатации.</a:t>
            </a:r>
            <a:endParaRPr sz="800" dirty="0">
              <a:latin typeface="TT Norms Pro Serif Light" panose="020A0103060000020004" pitchFamily="18" charset="0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166274" y="10015556"/>
            <a:ext cx="296545" cy="136525"/>
            <a:chOff x="5166271" y="10015553"/>
            <a:chExt cx="296545" cy="13652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66271" y="10015553"/>
              <a:ext cx="136448" cy="13644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26329" y="10015553"/>
              <a:ext cx="136448" cy="136448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5153586" y="9859906"/>
            <a:ext cx="337185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Цвета </a:t>
            </a:r>
            <a:r>
              <a:rPr sz="80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:</a:t>
            </a:r>
            <a:endParaRPr sz="800">
              <a:latin typeface="TT Norms Pro Serif Light" panose="020A0103060000020004" pitchFamily="18" charset="0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43300" y="742391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LOOKBOOK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551301" y="742391"/>
            <a:ext cx="9169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dirty="0">
                <a:solidFill>
                  <a:srgbClr val="FFFFFF"/>
                </a:solidFill>
                <a:latin typeface="Courier New"/>
                <a:cs typeface="Courier New"/>
              </a:rPr>
              <a:t>NANTAI</a:t>
            </a:r>
            <a:r>
              <a:rPr sz="900" spc="-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900" dirty="0">
                <a:solidFill>
                  <a:srgbClr val="FFFFFF"/>
                </a:solidFill>
                <a:latin typeface="Courier New"/>
                <a:cs typeface="Courier New"/>
              </a:rPr>
              <a:t>-</a:t>
            </a:r>
            <a:r>
              <a:rPr sz="900" spc="-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900" spc="-20" dirty="0">
                <a:solidFill>
                  <a:srgbClr val="FFFFFF"/>
                </a:solidFill>
                <a:latin typeface="Courier New"/>
                <a:cs typeface="Courier New"/>
              </a:rPr>
              <a:t>BARU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458673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ATLANTIS</a:t>
            </a:r>
            <a:endParaRPr sz="900">
              <a:latin typeface="Courier New"/>
              <a:cs typeface="Courier New"/>
            </a:endParaRPr>
          </a:p>
        </p:txBody>
      </p:sp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315999" y="12"/>
            <a:ext cx="3402279" cy="444665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825719" y="12"/>
            <a:ext cx="3510279" cy="444665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825719" y="4553356"/>
            <a:ext cx="3510279" cy="4338650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315999" y="4553356"/>
            <a:ext cx="3402279" cy="4338650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8303300" y="9465536"/>
            <a:ext cx="3530600" cy="74379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500" dirty="0" err="1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Baru</a:t>
            </a:r>
            <a:r>
              <a:rPr lang="ru-RU" sz="150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 арт. </a:t>
            </a:r>
            <a:r>
              <a:rPr lang="ru-RU" sz="150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  <a:hlinkClick r:id="rId10"/>
              </a:rPr>
              <a:t>25520</a:t>
            </a:r>
            <a:endParaRPr sz="1500" dirty="0">
              <a:latin typeface="TT Norms Pro Serif Medium" panose="020A0103060000020004" pitchFamily="18" charset="0"/>
              <a:cs typeface="Bookman Old Style"/>
            </a:endParaRPr>
          </a:p>
          <a:p>
            <a:pPr marL="12700">
              <a:lnSpc>
                <a:spcPts val="1040"/>
              </a:lnSpc>
              <a:spcBef>
                <a:spcPts val="885"/>
              </a:spcBef>
            </a:pP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100% переработанная мериносовая шерсть. </a:t>
            </a:r>
            <a:b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</a:b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Необходимый аксессуар, гарантирующий воздухопроницаемость и комфорт.</a:t>
            </a:r>
            <a:endParaRPr sz="800" dirty="0">
              <a:latin typeface="TT Norms Pro Serif Light" panose="020A0103060000020004" pitchFamily="18" charset="0"/>
              <a:cs typeface="Times New Roman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2779946" y="10015553"/>
            <a:ext cx="297180" cy="136525"/>
            <a:chOff x="12779946" y="10015553"/>
            <a:chExt cx="297180" cy="136525"/>
          </a:xfrm>
        </p:grpSpPr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779946" y="10015553"/>
              <a:ext cx="136461" cy="13644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940093" y="10015553"/>
              <a:ext cx="136461" cy="136448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12767309" y="9859905"/>
            <a:ext cx="33718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Цвета</a:t>
            </a:r>
            <a:endParaRPr sz="800">
              <a:latin typeface="TT Norms Pro Serif Light" panose="020A0103060000020004" pitchFamily="18" charset="0"/>
              <a:cs typeface="Times New Roman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6482756" y="9614382"/>
            <a:ext cx="537210" cy="538480"/>
            <a:chOff x="6482753" y="9614382"/>
            <a:chExt cx="537210" cy="538480"/>
          </a:xfrm>
        </p:grpSpPr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482765" y="9614382"/>
              <a:ext cx="128460" cy="129539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6482753" y="9615754"/>
              <a:ext cx="537210" cy="535940"/>
            </a:xfrm>
            <a:custGeom>
              <a:avLst/>
              <a:gdLst/>
              <a:ahLst/>
              <a:cxnLst/>
              <a:rect l="l" t="t" r="r" b="b"/>
              <a:pathLst>
                <a:path w="537209" h="535940">
                  <a:moveTo>
                    <a:pt x="466585" y="444499"/>
                  </a:moveTo>
                  <a:lnTo>
                    <a:pt x="362445" y="444499"/>
                  </a:lnTo>
                  <a:lnTo>
                    <a:pt x="367360" y="445769"/>
                  </a:lnTo>
                  <a:lnTo>
                    <a:pt x="370125" y="450849"/>
                  </a:lnTo>
                  <a:lnTo>
                    <a:pt x="371342" y="462279"/>
                  </a:lnTo>
                  <a:lnTo>
                    <a:pt x="371578" y="478789"/>
                  </a:lnTo>
                  <a:lnTo>
                    <a:pt x="371614" y="518159"/>
                  </a:lnTo>
                  <a:lnTo>
                    <a:pt x="294995" y="518159"/>
                  </a:lnTo>
                  <a:lnTo>
                    <a:pt x="298208" y="521969"/>
                  </a:lnTo>
                  <a:lnTo>
                    <a:pt x="298208" y="527049"/>
                  </a:lnTo>
                  <a:lnTo>
                    <a:pt x="299377" y="532129"/>
                  </a:lnTo>
                  <a:lnTo>
                    <a:pt x="305149" y="534669"/>
                  </a:lnTo>
                  <a:lnTo>
                    <a:pt x="318922" y="535939"/>
                  </a:lnTo>
                  <a:lnTo>
                    <a:pt x="389966" y="535939"/>
                  </a:lnTo>
                  <a:lnTo>
                    <a:pt x="389966" y="502919"/>
                  </a:lnTo>
                  <a:lnTo>
                    <a:pt x="391337" y="500379"/>
                  </a:lnTo>
                  <a:lnTo>
                    <a:pt x="406946" y="500379"/>
                  </a:lnTo>
                  <a:lnTo>
                    <a:pt x="408317" y="496569"/>
                  </a:lnTo>
                  <a:lnTo>
                    <a:pt x="408317" y="463549"/>
                  </a:lnTo>
                  <a:lnTo>
                    <a:pt x="466585" y="463549"/>
                  </a:lnTo>
                  <a:lnTo>
                    <a:pt x="463372" y="459739"/>
                  </a:lnTo>
                  <a:lnTo>
                    <a:pt x="463372" y="448309"/>
                  </a:lnTo>
                  <a:lnTo>
                    <a:pt x="466585" y="444499"/>
                  </a:lnTo>
                  <a:close/>
                </a:path>
                <a:path w="537209" h="535940">
                  <a:moveTo>
                    <a:pt x="483095" y="500379"/>
                  </a:moveTo>
                  <a:lnTo>
                    <a:pt x="464743" y="500379"/>
                  </a:lnTo>
                  <a:lnTo>
                    <a:pt x="463372" y="502919"/>
                  </a:lnTo>
                  <a:lnTo>
                    <a:pt x="463372" y="533399"/>
                  </a:lnTo>
                  <a:lnTo>
                    <a:pt x="464743" y="535939"/>
                  </a:lnTo>
                  <a:lnTo>
                    <a:pt x="480352" y="535939"/>
                  </a:lnTo>
                  <a:lnTo>
                    <a:pt x="481723" y="533399"/>
                  </a:lnTo>
                  <a:lnTo>
                    <a:pt x="481723" y="502919"/>
                  </a:lnTo>
                  <a:lnTo>
                    <a:pt x="483095" y="500379"/>
                  </a:lnTo>
                  <a:close/>
                </a:path>
                <a:path w="537209" h="535940">
                  <a:moveTo>
                    <a:pt x="519798" y="500379"/>
                  </a:moveTo>
                  <a:lnTo>
                    <a:pt x="498703" y="500379"/>
                  </a:lnTo>
                  <a:lnTo>
                    <a:pt x="500075" y="502919"/>
                  </a:lnTo>
                  <a:lnTo>
                    <a:pt x="500075" y="533399"/>
                  </a:lnTo>
                  <a:lnTo>
                    <a:pt x="501446" y="535939"/>
                  </a:lnTo>
                  <a:lnTo>
                    <a:pt x="517042" y="535939"/>
                  </a:lnTo>
                  <a:lnTo>
                    <a:pt x="518426" y="533399"/>
                  </a:lnTo>
                  <a:lnTo>
                    <a:pt x="518426" y="502919"/>
                  </a:lnTo>
                  <a:lnTo>
                    <a:pt x="519798" y="500379"/>
                  </a:lnTo>
                  <a:close/>
                </a:path>
                <a:path w="537209" h="535940">
                  <a:moveTo>
                    <a:pt x="294995" y="500379"/>
                  </a:moveTo>
                  <a:lnTo>
                    <a:pt x="283070" y="500379"/>
                  </a:lnTo>
                  <a:lnTo>
                    <a:pt x="279857" y="502919"/>
                  </a:lnTo>
                  <a:lnTo>
                    <a:pt x="279857" y="515619"/>
                  </a:lnTo>
                  <a:lnTo>
                    <a:pt x="283070" y="518159"/>
                  </a:lnTo>
                  <a:lnTo>
                    <a:pt x="315048" y="518159"/>
                  </a:lnTo>
                  <a:lnTo>
                    <a:pt x="304001" y="516889"/>
                  </a:lnTo>
                  <a:lnTo>
                    <a:pt x="299234" y="514349"/>
                  </a:lnTo>
                  <a:lnTo>
                    <a:pt x="298208" y="509269"/>
                  </a:lnTo>
                  <a:lnTo>
                    <a:pt x="298208" y="502919"/>
                  </a:lnTo>
                  <a:lnTo>
                    <a:pt x="294995" y="500379"/>
                  </a:lnTo>
                  <a:close/>
                </a:path>
                <a:path w="537209" h="535940">
                  <a:moveTo>
                    <a:pt x="445020" y="481329"/>
                  </a:moveTo>
                  <a:lnTo>
                    <a:pt x="428040" y="481329"/>
                  </a:lnTo>
                  <a:lnTo>
                    <a:pt x="426669" y="485139"/>
                  </a:lnTo>
                  <a:lnTo>
                    <a:pt x="426669" y="515619"/>
                  </a:lnTo>
                  <a:lnTo>
                    <a:pt x="428040" y="518159"/>
                  </a:lnTo>
                  <a:lnTo>
                    <a:pt x="443649" y="518159"/>
                  </a:lnTo>
                  <a:lnTo>
                    <a:pt x="445020" y="515619"/>
                  </a:lnTo>
                  <a:lnTo>
                    <a:pt x="445020" y="481329"/>
                  </a:lnTo>
                  <a:close/>
                </a:path>
                <a:path w="537209" h="535940">
                  <a:moveTo>
                    <a:pt x="168376" y="463549"/>
                  </a:moveTo>
                  <a:lnTo>
                    <a:pt x="148183" y="463549"/>
                  </a:lnTo>
                  <a:lnTo>
                    <a:pt x="146812" y="466089"/>
                  </a:lnTo>
                  <a:lnTo>
                    <a:pt x="146812" y="500379"/>
                  </a:lnTo>
                  <a:lnTo>
                    <a:pt x="180301" y="500379"/>
                  </a:lnTo>
                  <a:lnTo>
                    <a:pt x="183515" y="499109"/>
                  </a:lnTo>
                  <a:lnTo>
                    <a:pt x="183515" y="485139"/>
                  </a:lnTo>
                  <a:lnTo>
                    <a:pt x="180301" y="481329"/>
                  </a:lnTo>
                  <a:lnTo>
                    <a:pt x="168376" y="481329"/>
                  </a:lnTo>
                  <a:lnTo>
                    <a:pt x="165163" y="478789"/>
                  </a:lnTo>
                  <a:lnTo>
                    <a:pt x="165163" y="466089"/>
                  </a:lnTo>
                  <a:lnTo>
                    <a:pt x="168376" y="463549"/>
                  </a:lnTo>
                  <a:close/>
                </a:path>
                <a:path w="537209" h="535940">
                  <a:moveTo>
                    <a:pt x="496862" y="481329"/>
                  </a:moveTo>
                  <a:lnTo>
                    <a:pt x="478510" y="481329"/>
                  </a:lnTo>
                  <a:lnTo>
                    <a:pt x="481723" y="482599"/>
                  </a:lnTo>
                  <a:lnTo>
                    <a:pt x="481723" y="496569"/>
                  </a:lnTo>
                  <a:lnTo>
                    <a:pt x="478510" y="500379"/>
                  </a:lnTo>
                  <a:lnTo>
                    <a:pt x="503288" y="500379"/>
                  </a:lnTo>
                  <a:lnTo>
                    <a:pt x="500075" y="496569"/>
                  </a:lnTo>
                  <a:lnTo>
                    <a:pt x="500075" y="485139"/>
                  </a:lnTo>
                  <a:lnTo>
                    <a:pt x="496862" y="481329"/>
                  </a:lnTo>
                  <a:close/>
                </a:path>
                <a:path w="537209" h="535940">
                  <a:moveTo>
                    <a:pt x="533565" y="481329"/>
                  </a:moveTo>
                  <a:lnTo>
                    <a:pt x="515213" y="481329"/>
                  </a:lnTo>
                  <a:lnTo>
                    <a:pt x="518426" y="485139"/>
                  </a:lnTo>
                  <a:lnTo>
                    <a:pt x="518426" y="496569"/>
                  </a:lnTo>
                  <a:lnTo>
                    <a:pt x="515213" y="500379"/>
                  </a:lnTo>
                  <a:lnTo>
                    <a:pt x="533565" y="500379"/>
                  </a:lnTo>
                  <a:lnTo>
                    <a:pt x="536778" y="496569"/>
                  </a:lnTo>
                  <a:lnTo>
                    <a:pt x="536778" y="485139"/>
                  </a:lnTo>
                  <a:lnTo>
                    <a:pt x="533565" y="481329"/>
                  </a:lnTo>
                  <a:close/>
                </a:path>
                <a:path w="537209" h="535940">
                  <a:moveTo>
                    <a:pt x="478510" y="463549"/>
                  </a:moveTo>
                  <a:lnTo>
                    <a:pt x="441807" y="463549"/>
                  </a:lnTo>
                  <a:lnTo>
                    <a:pt x="445020" y="464819"/>
                  </a:lnTo>
                  <a:lnTo>
                    <a:pt x="445020" y="478789"/>
                  </a:lnTo>
                  <a:lnTo>
                    <a:pt x="441807" y="481329"/>
                  </a:lnTo>
                  <a:lnTo>
                    <a:pt x="484936" y="481329"/>
                  </a:lnTo>
                  <a:lnTo>
                    <a:pt x="481723" y="478789"/>
                  </a:lnTo>
                  <a:lnTo>
                    <a:pt x="481723" y="466089"/>
                  </a:lnTo>
                  <a:lnTo>
                    <a:pt x="478510" y="463549"/>
                  </a:lnTo>
                  <a:close/>
                </a:path>
                <a:path w="537209" h="535940">
                  <a:moveTo>
                    <a:pt x="521639" y="463549"/>
                  </a:moveTo>
                  <a:lnTo>
                    <a:pt x="496862" y="463549"/>
                  </a:lnTo>
                  <a:lnTo>
                    <a:pt x="500075" y="466089"/>
                  </a:lnTo>
                  <a:lnTo>
                    <a:pt x="500075" y="478789"/>
                  </a:lnTo>
                  <a:lnTo>
                    <a:pt x="503288" y="481329"/>
                  </a:lnTo>
                  <a:lnTo>
                    <a:pt x="521639" y="481329"/>
                  </a:lnTo>
                  <a:lnTo>
                    <a:pt x="518426" y="478789"/>
                  </a:lnTo>
                  <a:lnTo>
                    <a:pt x="518426" y="466089"/>
                  </a:lnTo>
                  <a:lnTo>
                    <a:pt x="521639" y="463549"/>
                  </a:lnTo>
                  <a:close/>
                </a:path>
                <a:path w="537209" h="535940">
                  <a:moveTo>
                    <a:pt x="186728" y="444499"/>
                  </a:moveTo>
                  <a:lnTo>
                    <a:pt x="161950" y="444499"/>
                  </a:lnTo>
                  <a:lnTo>
                    <a:pt x="165163" y="448309"/>
                  </a:lnTo>
                  <a:lnTo>
                    <a:pt x="165163" y="459739"/>
                  </a:lnTo>
                  <a:lnTo>
                    <a:pt x="161950" y="463549"/>
                  </a:lnTo>
                  <a:lnTo>
                    <a:pt x="180301" y="463549"/>
                  </a:lnTo>
                  <a:lnTo>
                    <a:pt x="183515" y="459739"/>
                  </a:lnTo>
                  <a:lnTo>
                    <a:pt x="183515" y="448309"/>
                  </a:lnTo>
                  <a:lnTo>
                    <a:pt x="186728" y="444499"/>
                  </a:lnTo>
                  <a:close/>
                </a:path>
                <a:path w="537209" h="535940">
                  <a:moveTo>
                    <a:pt x="238027" y="444499"/>
                  </a:moveTo>
                  <a:lnTo>
                    <a:pt x="198653" y="444499"/>
                  </a:lnTo>
                  <a:lnTo>
                    <a:pt x="201866" y="448309"/>
                  </a:lnTo>
                  <a:lnTo>
                    <a:pt x="201866" y="459739"/>
                  </a:lnTo>
                  <a:lnTo>
                    <a:pt x="205079" y="463549"/>
                  </a:lnTo>
                  <a:lnTo>
                    <a:pt x="217004" y="463549"/>
                  </a:lnTo>
                  <a:lnTo>
                    <a:pt x="220218" y="459739"/>
                  </a:lnTo>
                  <a:lnTo>
                    <a:pt x="220218" y="453389"/>
                  </a:lnTo>
                  <a:lnTo>
                    <a:pt x="221279" y="449579"/>
                  </a:lnTo>
                  <a:lnTo>
                    <a:pt x="226298" y="445769"/>
                  </a:lnTo>
                  <a:lnTo>
                    <a:pt x="238027" y="444499"/>
                  </a:lnTo>
                  <a:close/>
                </a:path>
                <a:path w="537209" h="535940">
                  <a:moveTo>
                    <a:pt x="496862" y="444499"/>
                  </a:moveTo>
                  <a:lnTo>
                    <a:pt x="478510" y="444499"/>
                  </a:lnTo>
                  <a:lnTo>
                    <a:pt x="481723" y="448309"/>
                  </a:lnTo>
                  <a:lnTo>
                    <a:pt x="481723" y="459739"/>
                  </a:lnTo>
                  <a:lnTo>
                    <a:pt x="484936" y="463549"/>
                  </a:lnTo>
                  <a:lnTo>
                    <a:pt x="503288" y="463549"/>
                  </a:lnTo>
                  <a:lnTo>
                    <a:pt x="500075" y="459739"/>
                  </a:lnTo>
                  <a:lnTo>
                    <a:pt x="500075" y="448309"/>
                  </a:lnTo>
                  <a:lnTo>
                    <a:pt x="496862" y="444499"/>
                  </a:lnTo>
                  <a:close/>
                </a:path>
                <a:path w="537209" h="535940">
                  <a:moveTo>
                    <a:pt x="533565" y="444499"/>
                  </a:moveTo>
                  <a:lnTo>
                    <a:pt x="521639" y="444499"/>
                  </a:lnTo>
                  <a:lnTo>
                    <a:pt x="518426" y="448309"/>
                  </a:lnTo>
                  <a:lnTo>
                    <a:pt x="518426" y="459739"/>
                  </a:lnTo>
                  <a:lnTo>
                    <a:pt x="515213" y="463549"/>
                  </a:lnTo>
                  <a:lnTo>
                    <a:pt x="533565" y="463549"/>
                  </a:lnTo>
                  <a:lnTo>
                    <a:pt x="536778" y="459739"/>
                  </a:lnTo>
                  <a:lnTo>
                    <a:pt x="536778" y="448309"/>
                  </a:lnTo>
                  <a:lnTo>
                    <a:pt x="533565" y="444499"/>
                  </a:lnTo>
                  <a:close/>
                </a:path>
                <a:path w="537209" h="535940">
                  <a:moveTo>
                    <a:pt x="155981" y="389889"/>
                  </a:moveTo>
                  <a:lnTo>
                    <a:pt x="146812" y="389889"/>
                  </a:lnTo>
                  <a:lnTo>
                    <a:pt x="146910" y="422909"/>
                  </a:lnTo>
                  <a:lnTo>
                    <a:pt x="146985" y="426719"/>
                  </a:lnTo>
                  <a:lnTo>
                    <a:pt x="147083" y="431799"/>
                  </a:lnTo>
                  <a:lnTo>
                    <a:pt x="148301" y="440689"/>
                  </a:lnTo>
                  <a:lnTo>
                    <a:pt x="151066" y="444499"/>
                  </a:lnTo>
                  <a:lnTo>
                    <a:pt x="169417" y="444499"/>
                  </a:lnTo>
                  <a:lnTo>
                    <a:pt x="166652" y="440689"/>
                  </a:lnTo>
                  <a:lnTo>
                    <a:pt x="165435" y="431799"/>
                  </a:lnTo>
                  <a:lnTo>
                    <a:pt x="165340" y="426719"/>
                  </a:lnTo>
                  <a:lnTo>
                    <a:pt x="165269" y="422909"/>
                  </a:lnTo>
                  <a:lnTo>
                    <a:pt x="165175" y="417829"/>
                  </a:lnTo>
                  <a:lnTo>
                    <a:pt x="160904" y="391159"/>
                  </a:lnTo>
                  <a:lnTo>
                    <a:pt x="155981" y="389889"/>
                  </a:lnTo>
                  <a:close/>
                </a:path>
                <a:path w="537209" h="535940">
                  <a:moveTo>
                    <a:pt x="198653" y="370839"/>
                  </a:moveTo>
                  <a:lnTo>
                    <a:pt x="192684" y="370839"/>
                  </a:lnTo>
                  <a:lnTo>
                    <a:pt x="187769" y="372109"/>
                  </a:lnTo>
                  <a:lnTo>
                    <a:pt x="185004" y="377189"/>
                  </a:lnTo>
                  <a:lnTo>
                    <a:pt x="183786" y="388619"/>
                  </a:lnTo>
                  <a:lnTo>
                    <a:pt x="183699" y="394969"/>
                  </a:lnTo>
                  <a:lnTo>
                    <a:pt x="183593" y="402589"/>
                  </a:lnTo>
                  <a:lnTo>
                    <a:pt x="183488" y="410209"/>
                  </a:lnTo>
                  <a:lnTo>
                    <a:pt x="183383" y="417829"/>
                  </a:lnTo>
                  <a:lnTo>
                    <a:pt x="183313" y="422909"/>
                  </a:lnTo>
                  <a:lnTo>
                    <a:pt x="183242" y="427989"/>
                  </a:lnTo>
                  <a:lnTo>
                    <a:pt x="182024" y="439419"/>
                  </a:lnTo>
                  <a:lnTo>
                    <a:pt x="179255" y="443229"/>
                  </a:lnTo>
                  <a:lnTo>
                    <a:pt x="174332" y="444499"/>
                  </a:lnTo>
                  <a:lnTo>
                    <a:pt x="205079" y="444499"/>
                  </a:lnTo>
                  <a:lnTo>
                    <a:pt x="201866" y="441959"/>
                  </a:lnTo>
                  <a:lnTo>
                    <a:pt x="201866" y="429259"/>
                  </a:lnTo>
                  <a:lnTo>
                    <a:pt x="205079" y="426719"/>
                  </a:lnTo>
                  <a:lnTo>
                    <a:pt x="241782" y="426719"/>
                  </a:lnTo>
                  <a:lnTo>
                    <a:pt x="238569" y="422909"/>
                  </a:lnTo>
                  <a:lnTo>
                    <a:pt x="238569" y="411479"/>
                  </a:lnTo>
                  <a:lnTo>
                    <a:pt x="235356" y="407669"/>
                  </a:lnTo>
                  <a:lnTo>
                    <a:pt x="223431" y="407669"/>
                  </a:lnTo>
                  <a:lnTo>
                    <a:pt x="220218" y="405129"/>
                  </a:lnTo>
                  <a:lnTo>
                    <a:pt x="220218" y="392429"/>
                  </a:lnTo>
                  <a:lnTo>
                    <a:pt x="217004" y="389889"/>
                  </a:lnTo>
                  <a:lnTo>
                    <a:pt x="205079" y="389889"/>
                  </a:lnTo>
                  <a:lnTo>
                    <a:pt x="201866" y="386079"/>
                  </a:lnTo>
                  <a:lnTo>
                    <a:pt x="201866" y="374649"/>
                  </a:lnTo>
                  <a:lnTo>
                    <a:pt x="198653" y="370839"/>
                  </a:lnTo>
                  <a:close/>
                </a:path>
                <a:path w="537209" h="535940">
                  <a:moveTo>
                    <a:pt x="299580" y="407669"/>
                  </a:moveTo>
                  <a:lnTo>
                    <a:pt x="260134" y="407669"/>
                  </a:lnTo>
                  <a:lnTo>
                    <a:pt x="256921" y="410209"/>
                  </a:lnTo>
                  <a:lnTo>
                    <a:pt x="256921" y="422909"/>
                  </a:lnTo>
                  <a:lnTo>
                    <a:pt x="253707" y="426719"/>
                  </a:lnTo>
                  <a:lnTo>
                    <a:pt x="217004" y="426719"/>
                  </a:lnTo>
                  <a:lnTo>
                    <a:pt x="220218" y="429259"/>
                  </a:lnTo>
                  <a:lnTo>
                    <a:pt x="220218" y="441959"/>
                  </a:lnTo>
                  <a:lnTo>
                    <a:pt x="217004" y="444499"/>
                  </a:lnTo>
                  <a:lnTo>
                    <a:pt x="298208" y="444499"/>
                  </a:lnTo>
                  <a:lnTo>
                    <a:pt x="298208" y="411479"/>
                  </a:lnTo>
                  <a:lnTo>
                    <a:pt x="299580" y="407669"/>
                  </a:lnTo>
                  <a:close/>
                </a:path>
                <a:path w="537209" h="535940">
                  <a:moveTo>
                    <a:pt x="527596" y="279399"/>
                  </a:moveTo>
                  <a:lnTo>
                    <a:pt x="498703" y="279399"/>
                  </a:lnTo>
                  <a:lnTo>
                    <a:pt x="500075" y="283209"/>
                  </a:lnTo>
                  <a:lnTo>
                    <a:pt x="500075" y="313689"/>
                  </a:lnTo>
                  <a:lnTo>
                    <a:pt x="498703" y="316229"/>
                  </a:lnTo>
                  <a:lnTo>
                    <a:pt x="460159" y="316229"/>
                  </a:lnTo>
                  <a:lnTo>
                    <a:pt x="463372" y="320039"/>
                  </a:lnTo>
                  <a:lnTo>
                    <a:pt x="463372" y="331469"/>
                  </a:lnTo>
                  <a:lnTo>
                    <a:pt x="466585" y="335279"/>
                  </a:lnTo>
                  <a:lnTo>
                    <a:pt x="480352" y="335279"/>
                  </a:lnTo>
                  <a:lnTo>
                    <a:pt x="481723" y="337819"/>
                  </a:lnTo>
                  <a:lnTo>
                    <a:pt x="481723" y="370839"/>
                  </a:lnTo>
                  <a:lnTo>
                    <a:pt x="370243" y="370839"/>
                  </a:lnTo>
                  <a:lnTo>
                    <a:pt x="371614" y="374649"/>
                  </a:lnTo>
                  <a:lnTo>
                    <a:pt x="371614" y="405129"/>
                  </a:lnTo>
                  <a:lnTo>
                    <a:pt x="370243" y="407669"/>
                  </a:lnTo>
                  <a:lnTo>
                    <a:pt x="354634" y="407669"/>
                  </a:lnTo>
                  <a:lnTo>
                    <a:pt x="353263" y="411479"/>
                  </a:lnTo>
                  <a:lnTo>
                    <a:pt x="353263" y="441959"/>
                  </a:lnTo>
                  <a:lnTo>
                    <a:pt x="354634" y="444499"/>
                  </a:lnTo>
                  <a:lnTo>
                    <a:pt x="389966" y="444499"/>
                  </a:lnTo>
                  <a:lnTo>
                    <a:pt x="389966" y="389889"/>
                  </a:lnTo>
                  <a:lnTo>
                    <a:pt x="500075" y="389889"/>
                  </a:lnTo>
                  <a:lnTo>
                    <a:pt x="500174" y="356869"/>
                  </a:lnTo>
                  <a:lnTo>
                    <a:pt x="500272" y="351789"/>
                  </a:lnTo>
                  <a:lnTo>
                    <a:pt x="500347" y="347979"/>
                  </a:lnTo>
                  <a:lnTo>
                    <a:pt x="501564" y="339089"/>
                  </a:lnTo>
                  <a:lnTo>
                    <a:pt x="504329" y="335279"/>
                  </a:lnTo>
                  <a:lnTo>
                    <a:pt x="514167" y="334009"/>
                  </a:lnTo>
                  <a:lnTo>
                    <a:pt x="516936" y="330199"/>
                  </a:lnTo>
                  <a:lnTo>
                    <a:pt x="518154" y="321309"/>
                  </a:lnTo>
                  <a:lnTo>
                    <a:pt x="518249" y="316229"/>
                  </a:lnTo>
                  <a:lnTo>
                    <a:pt x="518296" y="313689"/>
                  </a:lnTo>
                  <a:lnTo>
                    <a:pt x="518414" y="307339"/>
                  </a:lnTo>
                  <a:lnTo>
                    <a:pt x="518533" y="300989"/>
                  </a:lnTo>
                  <a:lnTo>
                    <a:pt x="518651" y="294639"/>
                  </a:lnTo>
                  <a:lnTo>
                    <a:pt x="518698" y="292099"/>
                  </a:lnTo>
                  <a:lnTo>
                    <a:pt x="519915" y="284479"/>
                  </a:lnTo>
                  <a:lnTo>
                    <a:pt x="522680" y="280669"/>
                  </a:lnTo>
                  <a:lnTo>
                    <a:pt x="527596" y="279399"/>
                  </a:lnTo>
                  <a:close/>
                </a:path>
                <a:path w="537209" h="535940">
                  <a:moveTo>
                    <a:pt x="533565" y="389889"/>
                  </a:moveTo>
                  <a:lnTo>
                    <a:pt x="445020" y="389889"/>
                  </a:lnTo>
                  <a:lnTo>
                    <a:pt x="445020" y="444499"/>
                  </a:lnTo>
                  <a:lnTo>
                    <a:pt x="483095" y="444499"/>
                  </a:lnTo>
                  <a:lnTo>
                    <a:pt x="481723" y="441959"/>
                  </a:lnTo>
                  <a:lnTo>
                    <a:pt x="481723" y="411479"/>
                  </a:lnTo>
                  <a:lnTo>
                    <a:pt x="483095" y="407669"/>
                  </a:lnTo>
                  <a:lnTo>
                    <a:pt x="533565" y="407669"/>
                  </a:lnTo>
                  <a:lnTo>
                    <a:pt x="536778" y="405129"/>
                  </a:lnTo>
                  <a:lnTo>
                    <a:pt x="536778" y="391159"/>
                  </a:lnTo>
                  <a:lnTo>
                    <a:pt x="533565" y="389889"/>
                  </a:lnTo>
                  <a:close/>
                </a:path>
                <a:path w="537209" h="535940">
                  <a:moveTo>
                    <a:pt x="336283" y="389889"/>
                  </a:moveTo>
                  <a:lnTo>
                    <a:pt x="283070" y="389889"/>
                  </a:lnTo>
                  <a:lnTo>
                    <a:pt x="279857" y="392429"/>
                  </a:lnTo>
                  <a:lnTo>
                    <a:pt x="279857" y="406399"/>
                  </a:lnTo>
                  <a:lnTo>
                    <a:pt x="276644" y="407669"/>
                  </a:lnTo>
                  <a:lnTo>
                    <a:pt x="313347" y="407669"/>
                  </a:lnTo>
                  <a:lnTo>
                    <a:pt x="316560" y="411479"/>
                  </a:lnTo>
                  <a:lnTo>
                    <a:pt x="316560" y="422909"/>
                  </a:lnTo>
                  <a:lnTo>
                    <a:pt x="319773" y="426719"/>
                  </a:lnTo>
                  <a:lnTo>
                    <a:pt x="333540" y="426719"/>
                  </a:lnTo>
                  <a:lnTo>
                    <a:pt x="334911" y="422909"/>
                  </a:lnTo>
                  <a:lnTo>
                    <a:pt x="334911" y="392429"/>
                  </a:lnTo>
                  <a:lnTo>
                    <a:pt x="336283" y="389889"/>
                  </a:lnTo>
                  <a:close/>
                </a:path>
                <a:path w="537209" h="535940">
                  <a:moveTo>
                    <a:pt x="521639" y="407669"/>
                  </a:moveTo>
                  <a:lnTo>
                    <a:pt x="496862" y="407669"/>
                  </a:lnTo>
                  <a:lnTo>
                    <a:pt x="500075" y="411479"/>
                  </a:lnTo>
                  <a:lnTo>
                    <a:pt x="500075" y="422909"/>
                  </a:lnTo>
                  <a:lnTo>
                    <a:pt x="503288" y="426719"/>
                  </a:lnTo>
                  <a:lnTo>
                    <a:pt x="515213" y="426719"/>
                  </a:lnTo>
                  <a:lnTo>
                    <a:pt x="518426" y="422909"/>
                  </a:lnTo>
                  <a:lnTo>
                    <a:pt x="518426" y="411479"/>
                  </a:lnTo>
                  <a:lnTo>
                    <a:pt x="521639" y="407669"/>
                  </a:lnTo>
                  <a:close/>
                </a:path>
                <a:path w="537209" h="535940">
                  <a:moveTo>
                    <a:pt x="39916" y="370839"/>
                  </a:moveTo>
                  <a:lnTo>
                    <a:pt x="21564" y="370839"/>
                  </a:lnTo>
                  <a:lnTo>
                    <a:pt x="18351" y="374649"/>
                  </a:lnTo>
                  <a:lnTo>
                    <a:pt x="18351" y="386079"/>
                  </a:lnTo>
                  <a:lnTo>
                    <a:pt x="21564" y="389889"/>
                  </a:lnTo>
                  <a:lnTo>
                    <a:pt x="33489" y="389889"/>
                  </a:lnTo>
                  <a:lnTo>
                    <a:pt x="36703" y="386079"/>
                  </a:lnTo>
                  <a:lnTo>
                    <a:pt x="36703" y="374649"/>
                  </a:lnTo>
                  <a:lnTo>
                    <a:pt x="39916" y="370839"/>
                  </a:lnTo>
                  <a:close/>
                </a:path>
                <a:path w="537209" h="535940">
                  <a:moveTo>
                    <a:pt x="74777" y="353059"/>
                  </a:moveTo>
                  <a:lnTo>
                    <a:pt x="39916" y="353059"/>
                  </a:lnTo>
                  <a:lnTo>
                    <a:pt x="36703" y="356869"/>
                  </a:lnTo>
                  <a:lnTo>
                    <a:pt x="36703" y="368299"/>
                  </a:lnTo>
                  <a:lnTo>
                    <a:pt x="33489" y="370839"/>
                  </a:lnTo>
                  <a:lnTo>
                    <a:pt x="51841" y="370839"/>
                  </a:lnTo>
                  <a:lnTo>
                    <a:pt x="55054" y="374649"/>
                  </a:lnTo>
                  <a:lnTo>
                    <a:pt x="55054" y="386079"/>
                  </a:lnTo>
                  <a:lnTo>
                    <a:pt x="58267" y="389889"/>
                  </a:lnTo>
                  <a:lnTo>
                    <a:pt x="72034" y="389889"/>
                  </a:lnTo>
                  <a:lnTo>
                    <a:pt x="73406" y="386079"/>
                  </a:lnTo>
                  <a:lnTo>
                    <a:pt x="73406" y="356869"/>
                  </a:lnTo>
                  <a:lnTo>
                    <a:pt x="74777" y="353059"/>
                  </a:lnTo>
                  <a:close/>
                </a:path>
                <a:path w="537209" h="535940">
                  <a:moveTo>
                    <a:pt x="150025" y="370839"/>
                  </a:moveTo>
                  <a:lnTo>
                    <a:pt x="106895" y="370839"/>
                  </a:lnTo>
                  <a:lnTo>
                    <a:pt x="110109" y="374649"/>
                  </a:lnTo>
                  <a:lnTo>
                    <a:pt x="110109" y="388619"/>
                  </a:lnTo>
                  <a:lnTo>
                    <a:pt x="113322" y="389889"/>
                  </a:lnTo>
                  <a:lnTo>
                    <a:pt x="150025" y="389889"/>
                  </a:lnTo>
                  <a:lnTo>
                    <a:pt x="146812" y="386079"/>
                  </a:lnTo>
                  <a:lnTo>
                    <a:pt x="146812" y="374649"/>
                  </a:lnTo>
                  <a:lnTo>
                    <a:pt x="150025" y="370839"/>
                  </a:lnTo>
                  <a:close/>
                </a:path>
                <a:path w="537209" h="535940">
                  <a:moveTo>
                    <a:pt x="279857" y="353059"/>
                  </a:moveTo>
                  <a:lnTo>
                    <a:pt x="237197" y="353059"/>
                  </a:lnTo>
                  <a:lnTo>
                    <a:pt x="238569" y="356869"/>
                  </a:lnTo>
                  <a:lnTo>
                    <a:pt x="238569" y="389889"/>
                  </a:lnTo>
                  <a:lnTo>
                    <a:pt x="279857" y="389889"/>
                  </a:lnTo>
                  <a:lnTo>
                    <a:pt x="279857" y="353059"/>
                  </a:lnTo>
                  <a:close/>
                </a:path>
                <a:path w="537209" h="535940">
                  <a:moveTo>
                    <a:pt x="356476" y="370839"/>
                  </a:moveTo>
                  <a:lnTo>
                    <a:pt x="301421" y="370839"/>
                  </a:lnTo>
                  <a:lnTo>
                    <a:pt x="298208" y="374649"/>
                  </a:lnTo>
                  <a:lnTo>
                    <a:pt x="298208" y="386079"/>
                  </a:lnTo>
                  <a:lnTo>
                    <a:pt x="294995" y="389889"/>
                  </a:lnTo>
                  <a:lnTo>
                    <a:pt x="350050" y="389889"/>
                  </a:lnTo>
                  <a:lnTo>
                    <a:pt x="353263" y="386079"/>
                  </a:lnTo>
                  <a:lnTo>
                    <a:pt x="353263" y="374649"/>
                  </a:lnTo>
                  <a:lnTo>
                    <a:pt x="356476" y="370839"/>
                  </a:lnTo>
                  <a:close/>
                </a:path>
                <a:path w="537209" h="535940">
                  <a:moveTo>
                    <a:pt x="106895" y="353059"/>
                  </a:moveTo>
                  <a:lnTo>
                    <a:pt x="88544" y="353059"/>
                  </a:lnTo>
                  <a:lnTo>
                    <a:pt x="91757" y="356869"/>
                  </a:lnTo>
                  <a:lnTo>
                    <a:pt x="91757" y="368299"/>
                  </a:lnTo>
                  <a:lnTo>
                    <a:pt x="94970" y="370839"/>
                  </a:lnTo>
                  <a:lnTo>
                    <a:pt x="113322" y="370839"/>
                  </a:lnTo>
                  <a:lnTo>
                    <a:pt x="110109" y="368299"/>
                  </a:lnTo>
                  <a:lnTo>
                    <a:pt x="110109" y="356869"/>
                  </a:lnTo>
                  <a:lnTo>
                    <a:pt x="106895" y="353059"/>
                  </a:lnTo>
                  <a:close/>
                </a:path>
                <a:path w="537209" h="535940">
                  <a:moveTo>
                    <a:pt x="168376" y="353059"/>
                  </a:moveTo>
                  <a:lnTo>
                    <a:pt x="131673" y="353059"/>
                  </a:lnTo>
                  <a:lnTo>
                    <a:pt x="128460" y="356869"/>
                  </a:lnTo>
                  <a:lnTo>
                    <a:pt x="128460" y="368299"/>
                  </a:lnTo>
                  <a:lnTo>
                    <a:pt x="125247" y="370839"/>
                  </a:lnTo>
                  <a:lnTo>
                    <a:pt x="161950" y="370839"/>
                  </a:lnTo>
                  <a:lnTo>
                    <a:pt x="165163" y="368299"/>
                  </a:lnTo>
                  <a:lnTo>
                    <a:pt x="165163" y="356869"/>
                  </a:lnTo>
                  <a:lnTo>
                    <a:pt x="168376" y="353059"/>
                  </a:lnTo>
                  <a:close/>
                </a:path>
                <a:path w="537209" h="535940">
                  <a:moveTo>
                    <a:pt x="368401" y="353059"/>
                  </a:moveTo>
                  <a:lnTo>
                    <a:pt x="313347" y="353059"/>
                  </a:lnTo>
                  <a:lnTo>
                    <a:pt x="316560" y="354329"/>
                  </a:lnTo>
                  <a:lnTo>
                    <a:pt x="316560" y="368299"/>
                  </a:lnTo>
                  <a:lnTo>
                    <a:pt x="313347" y="370839"/>
                  </a:lnTo>
                  <a:lnTo>
                    <a:pt x="374827" y="370839"/>
                  </a:lnTo>
                  <a:lnTo>
                    <a:pt x="371614" y="368299"/>
                  </a:lnTo>
                  <a:lnTo>
                    <a:pt x="371614" y="354329"/>
                  </a:lnTo>
                  <a:lnTo>
                    <a:pt x="368401" y="353059"/>
                  </a:lnTo>
                  <a:close/>
                </a:path>
                <a:path w="537209" h="535940">
                  <a:moveTo>
                    <a:pt x="406946" y="335279"/>
                  </a:moveTo>
                  <a:lnTo>
                    <a:pt x="391337" y="335279"/>
                  </a:lnTo>
                  <a:lnTo>
                    <a:pt x="389966" y="337819"/>
                  </a:lnTo>
                  <a:lnTo>
                    <a:pt x="389966" y="368299"/>
                  </a:lnTo>
                  <a:lnTo>
                    <a:pt x="388594" y="370839"/>
                  </a:lnTo>
                  <a:lnTo>
                    <a:pt x="408317" y="370839"/>
                  </a:lnTo>
                  <a:lnTo>
                    <a:pt x="408317" y="337819"/>
                  </a:lnTo>
                  <a:lnTo>
                    <a:pt x="406946" y="335279"/>
                  </a:lnTo>
                  <a:close/>
                </a:path>
                <a:path w="537209" h="535940">
                  <a:moveTo>
                    <a:pt x="21564" y="335279"/>
                  </a:moveTo>
                  <a:lnTo>
                    <a:pt x="3213" y="335279"/>
                  </a:lnTo>
                  <a:lnTo>
                    <a:pt x="0" y="337819"/>
                  </a:lnTo>
                  <a:lnTo>
                    <a:pt x="0" y="349249"/>
                  </a:lnTo>
                  <a:lnTo>
                    <a:pt x="3213" y="353059"/>
                  </a:lnTo>
                  <a:lnTo>
                    <a:pt x="15138" y="353059"/>
                  </a:lnTo>
                  <a:lnTo>
                    <a:pt x="18351" y="349249"/>
                  </a:lnTo>
                  <a:lnTo>
                    <a:pt x="18351" y="337819"/>
                  </a:lnTo>
                  <a:lnTo>
                    <a:pt x="21564" y="335279"/>
                  </a:lnTo>
                  <a:close/>
                </a:path>
                <a:path w="537209" h="535940">
                  <a:moveTo>
                    <a:pt x="90385" y="316229"/>
                  </a:moveTo>
                  <a:lnTo>
                    <a:pt x="53682" y="316229"/>
                  </a:lnTo>
                  <a:lnTo>
                    <a:pt x="55054" y="320039"/>
                  </a:lnTo>
                  <a:lnTo>
                    <a:pt x="55054" y="349249"/>
                  </a:lnTo>
                  <a:lnTo>
                    <a:pt x="53682" y="353059"/>
                  </a:lnTo>
                  <a:lnTo>
                    <a:pt x="93129" y="353059"/>
                  </a:lnTo>
                  <a:lnTo>
                    <a:pt x="91757" y="349249"/>
                  </a:lnTo>
                  <a:lnTo>
                    <a:pt x="91757" y="320039"/>
                  </a:lnTo>
                  <a:lnTo>
                    <a:pt x="90385" y="316229"/>
                  </a:lnTo>
                  <a:close/>
                </a:path>
                <a:path w="537209" h="535940">
                  <a:moveTo>
                    <a:pt x="180301" y="335279"/>
                  </a:moveTo>
                  <a:lnTo>
                    <a:pt x="150025" y="335279"/>
                  </a:lnTo>
                  <a:lnTo>
                    <a:pt x="146812" y="336549"/>
                  </a:lnTo>
                  <a:lnTo>
                    <a:pt x="146812" y="349249"/>
                  </a:lnTo>
                  <a:lnTo>
                    <a:pt x="143598" y="353059"/>
                  </a:lnTo>
                  <a:lnTo>
                    <a:pt x="180301" y="353059"/>
                  </a:lnTo>
                  <a:lnTo>
                    <a:pt x="183515" y="349249"/>
                  </a:lnTo>
                  <a:lnTo>
                    <a:pt x="183515" y="336549"/>
                  </a:lnTo>
                  <a:lnTo>
                    <a:pt x="180301" y="335279"/>
                  </a:lnTo>
                  <a:close/>
                </a:path>
                <a:path w="537209" h="535940">
                  <a:moveTo>
                    <a:pt x="331698" y="335279"/>
                  </a:moveTo>
                  <a:lnTo>
                    <a:pt x="223431" y="335279"/>
                  </a:lnTo>
                  <a:lnTo>
                    <a:pt x="220218" y="336549"/>
                  </a:lnTo>
                  <a:lnTo>
                    <a:pt x="220218" y="349249"/>
                  </a:lnTo>
                  <a:lnTo>
                    <a:pt x="223431" y="353059"/>
                  </a:lnTo>
                  <a:lnTo>
                    <a:pt x="338124" y="353059"/>
                  </a:lnTo>
                  <a:lnTo>
                    <a:pt x="334911" y="351789"/>
                  </a:lnTo>
                  <a:lnTo>
                    <a:pt x="334911" y="337819"/>
                  </a:lnTo>
                  <a:lnTo>
                    <a:pt x="331698" y="335279"/>
                  </a:lnTo>
                  <a:close/>
                </a:path>
                <a:path w="537209" h="535940">
                  <a:moveTo>
                    <a:pt x="39916" y="316229"/>
                  </a:moveTo>
                  <a:lnTo>
                    <a:pt x="15138" y="316229"/>
                  </a:lnTo>
                  <a:lnTo>
                    <a:pt x="18351" y="320039"/>
                  </a:lnTo>
                  <a:lnTo>
                    <a:pt x="18351" y="331469"/>
                  </a:lnTo>
                  <a:lnTo>
                    <a:pt x="15138" y="335279"/>
                  </a:lnTo>
                  <a:lnTo>
                    <a:pt x="33489" y="335279"/>
                  </a:lnTo>
                  <a:lnTo>
                    <a:pt x="36703" y="331469"/>
                  </a:lnTo>
                  <a:lnTo>
                    <a:pt x="36703" y="320039"/>
                  </a:lnTo>
                  <a:lnTo>
                    <a:pt x="39916" y="316229"/>
                  </a:lnTo>
                  <a:close/>
                </a:path>
                <a:path w="537209" h="535940">
                  <a:moveTo>
                    <a:pt x="276644" y="279399"/>
                  </a:moveTo>
                  <a:lnTo>
                    <a:pt x="268389" y="279399"/>
                  </a:lnTo>
                  <a:lnTo>
                    <a:pt x="261951" y="280669"/>
                  </a:lnTo>
                  <a:lnTo>
                    <a:pt x="258525" y="283209"/>
                  </a:lnTo>
                  <a:lnTo>
                    <a:pt x="257164" y="292099"/>
                  </a:lnTo>
                  <a:lnTo>
                    <a:pt x="257042" y="299719"/>
                  </a:lnTo>
                  <a:lnTo>
                    <a:pt x="256921" y="335279"/>
                  </a:lnTo>
                  <a:lnTo>
                    <a:pt x="283070" y="335279"/>
                  </a:lnTo>
                  <a:lnTo>
                    <a:pt x="279857" y="331469"/>
                  </a:lnTo>
                  <a:lnTo>
                    <a:pt x="279857" y="320039"/>
                  </a:lnTo>
                  <a:lnTo>
                    <a:pt x="283070" y="316229"/>
                  </a:lnTo>
                  <a:lnTo>
                    <a:pt x="353263" y="316229"/>
                  </a:lnTo>
                  <a:lnTo>
                    <a:pt x="353263" y="300989"/>
                  </a:lnTo>
                  <a:lnTo>
                    <a:pt x="354634" y="298449"/>
                  </a:lnTo>
                  <a:lnTo>
                    <a:pt x="283070" y="298449"/>
                  </a:lnTo>
                  <a:lnTo>
                    <a:pt x="279857" y="294639"/>
                  </a:lnTo>
                  <a:lnTo>
                    <a:pt x="279857" y="281939"/>
                  </a:lnTo>
                  <a:lnTo>
                    <a:pt x="276644" y="279399"/>
                  </a:lnTo>
                  <a:close/>
                </a:path>
                <a:path w="537209" h="535940">
                  <a:moveTo>
                    <a:pt x="319773" y="316229"/>
                  </a:moveTo>
                  <a:lnTo>
                    <a:pt x="294995" y="316229"/>
                  </a:lnTo>
                  <a:lnTo>
                    <a:pt x="298208" y="320039"/>
                  </a:lnTo>
                  <a:lnTo>
                    <a:pt x="298208" y="331469"/>
                  </a:lnTo>
                  <a:lnTo>
                    <a:pt x="294995" y="335279"/>
                  </a:lnTo>
                  <a:lnTo>
                    <a:pt x="319773" y="335279"/>
                  </a:lnTo>
                  <a:lnTo>
                    <a:pt x="316560" y="331469"/>
                  </a:lnTo>
                  <a:lnTo>
                    <a:pt x="316560" y="320039"/>
                  </a:lnTo>
                  <a:lnTo>
                    <a:pt x="319773" y="316229"/>
                  </a:lnTo>
                  <a:close/>
                </a:path>
                <a:path w="537209" h="535940">
                  <a:moveTo>
                    <a:pt x="353263" y="316229"/>
                  </a:moveTo>
                  <a:lnTo>
                    <a:pt x="331698" y="316229"/>
                  </a:lnTo>
                  <a:lnTo>
                    <a:pt x="334911" y="320039"/>
                  </a:lnTo>
                  <a:lnTo>
                    <a:pt x="334911" y="331469"/>
                  </a:lnTo>
                  <a:lnTo>
                    <a:pt x="338124" y="335279"/>
                  </a:lnTo>
                  <a:lnTo>
                    <a:pt x="351891" y="335279"/>
                  </a:lnTo>
                  <a:lnTo>
                    <a:pt x="353263" y="331469"/>
                  </a:lnTo>
                  <a:lnTo>
                    <a:pt x="353263" y="316229"/>
                  </a:lnTo>
                  <a:close/>
                </a:path>
                <a:path w="537209" h="535940">
                  <a:moveTo>
                    <a:pt x="76619" y="298449"/>
                  </a:moveTo>
                  <a:lnTo>
                    <a:pt x="3213" y="298449"/>
                  </a:lnTo>
                  <a:lnTo>
                    <a:pt x="0" y="299719"/>
                  </a:lnTo>
                  <a:lnTo>
                    <a:pt x="0" y="313689"/>
                  </a:lnTo>
                  <a:lnTo>
                    <a:pt x="3213" y="316229"/>
                  </a:lnTo>
                  <a:lnTo>
                    <a:pt x="76619" y="316229"/>
                  </a:lnTo>
                  <a:lnTo>
                    <a:pt x="73406" y="313689"/>
                  </a:lnTo>
                  <a:lnTo>
                    <a:pt x="73406" y="300989"/>
                  </a:lnTo>
                  <a:lnTo>
                    <a:pt x="76619" y="298449"/>
                  </a:lnTo>
                  <a:close/>
                </a:path>
                <a:path w="537209" h="535940">
                  <a:moveTo>
                    <a:pt x="478510" y="298449"/>
                  </a:moveTo>
                  <a:lnTo>
                    <a:pt x="441807" y="298449"/>
                  </a:lnTo>
                  <a:lnTo>
                    <a:pt x="445020" y="300989"/>
                  </a:lnTo>
                  <a:lnTo>
                    <a:pt x="445020" y="313689"/>
                  </a:lnTo>
                  <a:lnTo>
                    <a:pt x="448233" y="316229"/>
                  </a:lnTo>
                  <a:lnTo>
                    <a:pt x="484936" y="316229"/>
                  </a:lnTo>
                  <a:lnTo>
                    <a:pt x="481723" y="313689"/>
                  </a:lnTo>
                  <a:lnTo>
                    <a:pt x="481723" y="300989"/>
                  </a:lnTo>
                  <a:lnTo>
                    <a:pt x="478510" y="298449"/>
                  </a:lnTo>
                  <a:close/>
                </a:path>
                <a:path w="537209" h="535940">
                  <a:moveTo>
                    <a:pt x="90385" y="256539"/>
                  </a:moveTo>
                  <a:lnTo>
                    <a:pt x="71107" y="256539"/>
                  </a:lnTo>
                  <a:lnTo>
                    <a:pt x="73406" y="260349"/>
                  </a:lnTo>
                  <a:lnTo>
                    <a:pt x="73406" y="278129"/>
                  </a:lnTo>
                  <a:lnTo>
                    <a:pt x="71577" y="279399"/>
                  </a:lnTo>
                  <a:lnTo>
                    <a:pt x="39916" y="279399"/>
                  </a:lnTo>
                  <a:lnTo>
                    <a:pt x="36703" y="280669"/>
                  </a:lnTo>
                  <a:lnTo>
                    <a:pt x="36703" y="297179"/>
                  </a:lnTo>
                  <a:lnTo>
                    <a:pt x="33489" y="298449"/>
                  </a:lnTo>
                  <a:lnTo>
                    <a:pt x="90385" y="298449"/>
                  </a:lnTo>
                  <a:lnTo>
                    <a:pt x="91757" y="294639"/>
                  </a:lnTo>
                  <a:lnTo>
                    <a:pt x="91757" y="260349"/>
                  </a:lnTo>
                  <a:lnTo>
                    <a:pt x="90385" y="256539"/>
                  </a:lnTo>
                  <a:close/>
                </a:path>
                <a:path w="537209" h="535940">
                  <a:moveTo>
                    <a:pt x="319773" y="279399"/>
                  </a:moveTo>
                  <a:lnTo>
                    <a:pt x="294995" y="279399"/>
                  </a:lnTo>
                  <a:lnTo>
                    <a:pt x="298208" y="283209"/>
                  </a:lnTo>
                  <a:lnTo>
                    <a:pt x="298208" y="294639"/>
                  </a:lnTo>
                  <a:lnTo>
                    <a:pt x="294995" y="298449"/>
                  </a:lnTo>
                  <a:lnTo>
                    <a:pt x="319773" y="298449"/>
                  </a:lnTo>
                  <a:lnTo>
                    <a:pt x="316560" y="294639"/>
                  </a:lnTo>
                  <a:lnTo>
                    <a:pt x="316560" y="283209"/>
                  </a:lnTo>
                  <a:lnTo>
                    <a:pt x="319773" y="279399"/>
                  </a:lnTo>
                  <a:close/>
                </a:path>
                <a:path w="537209" h="535940">
                  <a:moveTo>
                    <a:pt x="374827" y="279399"/>
                  </a:moveTo>
                  <a:lnTo>
                    <a:pt x="331698" y="279399"/>
                  </a:lnTo>
                  <a:lnTo>
                    <a:pt x="334911" y="283209"/>
                  </a:lnTo>
                  <a:lnTo>
                    <a:pt x="334911" y="294639"/>
                  </a:lnTo>
                  <a:lnTo>
                    <a:pt x="331698" y="298449"/>
                  </a:lnTo>
                  <a:lnTo>
                    <a:pt x="368401" y="298449"/>
                  </a:lnTo>
                  <a:lnTo>
                    <a:pt x="371614" y="294639"/>
                  </a:lnTo>
                  <a:lnTo>
                    <a:pt x="371614" y="283209"/>
                  </a:lnTo>
                  <a:lnTo>
                    <a:pt x="374827" y="279399"/>
                  </a:lnTo>
                  <a:close/>
                </a:path>
                <a:path w="537209" h="535940">
                  <a:moveTo>
                    <a:pt x="462000" y="256539"/>
                  </a:moveTo>
                  <a:lnTo>
                    <a:pt x="426669" y="256539"/>
                  </a:lnTo>
                  <a:lnTo>
                    <a:pt x="426669" y="294639"/>
                  </a:lnTo>
                  <a:lnTo>
                    <a:pt x="428040" y="298449"/>
                  </a:lnTo>
                  <a:lnTo>
                    <a:pt x="464743" y="298449"/>
                  </a:lnTo>
                  <a:lnTo>
                    <a:pt x="463372" y="294639"/>
                  </a:lnTo>
                  <a:lnTo>
                    <a:pt x="463372" y="260349"/>
                  </a:lnTo>
                  <a:lnTo>
                    <a:pt x="462000" y="256539"/>
                  </a:lnTo>
                  <a:close/>
                </a:path>
                <a:path w="537209" h="535940">
                  <a:moveTo>
                    <a:pt x="15138" y="146049"/>
                  </a:moveTo>
                  <a:lnTo>
                    <a:pt x="9182" y="146049"/>
                  </a:lnTo>
                  <a:lnTo>
                    <a:pt x="4066" y="148589"/>
                  </a:lnTo>
                  <a:lnTo>
                    <a:pt x="1319" y="156209"/>
                  </a:lnTo>
                  <a:lnTo>
                    <a:pt x="207" y="176529"/>
                  </a:lnTo>
                  <a:lnTo>
                    <a:pt x="207" y="250189"/>
                  </a:lnTo>
                  <a:lnTo>
                    <a:pt x="1319" y="270509"/>
                  </a:lnTo>
                  <a:lnTo>
                    <a:pt x="4066" y="278129"/>
                  </a:lnTo>
                  <a:lnTo>
                    <a:pt x="9182" y="279399"/>
                  </a:lnTo>
                  <a:lnTo>
                    <a:pt x="16052" y="279399"/>
                  </a:lnTo>
                  <a:lnTo>
                    <a:pt x="18351" y="276859"/>
                  </a:lnTo>
                  <a:lnTo>
                    <a:pt x="18351" y="260349"/>
                  </a:lnTo>
                  <a:lnTo>
                    <a:pt x="20650" y="256539"/>
                  </a:lnTo>
                  <a:lnTo>
                    <a:pt x="33489" y="256539"/>
                  </a:lnTo>
                  <a:lnTo>
                    <a:pt x="36703" y="253999"/>
                  </a:lnTo>
                  <a:lnTo>
                    <a:pt x="36703" y="241299"/>
                  </a:lnTo>
                  <a:lnTo>
                    <a:pt x="39916" y="238759"/>
                  </a:lnTo>
                  <a:lnTo>
                    <a:pt x="82588" y="238759"/>
                  </a:lnTo>
                  <a:lnTo>
                    <a:pt x="87503" y="237489"/>
                  </a:lnTo>
                  <a:lnTo>
                    <a:pt x="90268" y="233679"/>
                  </a:lnTo>
                  <a:lnTo>
                    <a:pt x="91485" y="224789"/>
                  </a:lnTo>
                  <a:lnTo>
                    <a:pt x="91584" y="219709"/>
                  </a:lnTo>
                  <a:lnTo>
                    <a:pt x="21564" y="219709"/>
                  </a:lnTo>
                  <a:lnTo>
                    <a:pt x="18351" y="217169"/>
                  </a:lnTo>
                  <a:lnTo>
                    <a:pt x="18351" y="204469"/>
                  </a:lnTo>
                  <a:lnTo>
                    <a:pt x="21564" y="201929"/>
                  </a:lnTo>
                  <a:lnTo>
                    <a:pt x="58267" y="201929"/>
                  </a:lnTo>
                  <a:lnTo>
                    <a:pt x="55054" y="198119"/>
                  </a:lnTo>
                  <a:lnTo>
                    <a:pt x="55054" y="186689"/>
                  </a:lnTo>
                  <a:lnTo>
                    <a:pt x="51841" y="182879"/>
                  </a:lnTo>
                  <a:lnTo>
                    <a:pt x="39916" y="182879"/>
                  </a:lnTo>
                  <a:lnTo>
                    <a:pt x="36703" y="180339"/>
                  </a:lnTo>
                  <a:lnTo>
                    <a:pt x="36703" y="166369"/>
                  </a:lnTo>
                  <a:lnTo>
                    <a:pt x="39916" y="165099"/>
                  </a:lnTo>
                  <a:lnTo>
                    <a:pt x="21564" y="165099"/>
                  </a:lnTo>
                  <a:lnTo>
                    <a:pt x="18351" y="161289"/>
                  </a:lnTo>
                  <a:lnTo>
                    <a:pt x="18351" y="149859"/>
                  </a:lnTo>
                  <a:lnTo>
                    <a:pt x="15138" y="146049"/>
                  </a:lnTo>
                  <a:close/>
                </a:path>
                <a:path w="537209" h="535940">
                  <a:moveTo>
                    <a:pt x="387667" y="256539"/>
                  </a:moveTo>
                  <a:lnTo>
                    <a:pt x="282155" y="256539"/>
                  </a:lnTo>
                  <a:lnTo>
                    <a:pt x="279857" y="260349"/>
                  </a:lnTo>
                  <a:lnTo>
                    <a:pt x="279857" y="276859"/>
                  </a:lnTo>
                  <a:lnTo>
                    <a:pt x="282155" y="279399"/>
                  </a:lnTo>
                  <a:lnTo>
                    <a:pt x="387667" y="279399"/>
                  </a:lnTo>
                  <a:lnTo>
                    <a:pt x="389966" y="276859"/>
                  </a:lnTo>
                  <a:lnTo>
                    <a:pt x="389966" y="260349"/>
                  </a:lnTo>
                  <a:lnTo>
                    <a:pt x="387667" y="256539"/>
                  </a:lnTo>
                  <a:close/>
                </a:path>
                <a:path w="537209" h="535940">
                  <a:moveTo>
                    <a:pt x="536778" y="238759"/>
                  </a:moveTo>
                  <a:lnTo>
                    <a:pt x="480352" y="238759"/>
                  </a:lnTo>
                  <a:lnTo>
                    <a:pt x="481723" y="241299"/>
                  </a:lnTo>
                  <a:lnTo>
                    <a:pt x="481723" y="276859"/>
                  </a:lnTo>
                  <a:lnTo>
                    <a:pt x="483095" y="279399"/>
                  </a:lnTo>
                  <a:lnTo>
                    <a:pt x="535393" y="279399"/>
                  </a:lnTo>
                  <a:lnTo>
                    <a:pt x="536778" y="276859"/>
                  </a:lnTo>
                  <a:lnTo>
                    <a:pt x="536778" y="238759"/>
                  </a:lnTo>
                  <a:close/>
                </a:path>
                <a:path w="537209" h="535940">
                  <a:moveTo>
                    <a:pt x="76619" y="238759"/>
                  </a:moveTo>
                  <a:lnTo>
                    <a:pt x="51841" y="238759"/>
                  </a:lnTo>
                  <a:lnTo>
                    <a:pt x="55054" y="241299"/>
                  </a:lnTo>
                  <a:lnTo>
                    <a:pt x="55054" y="253999"/>
                  </a:lnTo>
                  <a:lnTo>
                    <a:pt x="58267" y="256539"/>
                  </a:lnTo>
                  <a:lnTo>
                    <a:pt x="76619" y="256539"/>
                  </a:lnTo>
                  <a:lnTo>
                    <a:pt x="73406" y="253999"/>
                  </a:lnTo>
                  <a:lnTo>
                    <a:pt x="73406" y="241299"/>
                  </a:lnTo>
                  <a:lnTo>
                    <a:pt x="76619" y="238759"/>
                  </a:lnTo>
                  <a:close/>
                </a:path>
                <a:path w="537209" h="535940">
                  <a:moveTo>
                    <a:pt x="333540" y="219709"/>
                  </a:moveTo>
                  <a:lnTo>
                    <a:pt x="319773" y="219709"/>
                  </a:lnTo>
                  <a:lnTo>
                    <a:pt x="316560" y="223519"/>
                  </a:lnTo>
                  <a:lnTo>
                    <a:pt x="316560" y="234949"/>
                  </a:lnTo>
                  <a:lnTo>
                    <a:pt x="313347" y="238759"/>
                  </a:lnTo>
                  <a:lnTo>
                    <a:pt x="301421" y="238759"/>
                  </a:lnTo>
                  <a:lnTo>
                    <a:pt x="298208" y="241299"/>
                  </a:lnTo>
                  <a:lnTo>
                    <a:pt x="298208" y="253999"/>
                  </a:lnTo>
                  <a:lnTo>
                    <a:pt x="294995" y="256539"/>
                  </a:lnTo>
                  <a:lnTo>
                    <a:pt x="336283" y="256539"/>
                  </a:lnTo>
                  <a:lnTo>
                    <a:pt x="334911" y="253999"/>
                  </a:lnTo>
                  <a:lnTo>
                    <a:pt x="334911" y="223519"/>
                  </a:lnTo>
                  <a:lnTo>
                    <a:pt x="333540" y="219709"/>
                  </a:lnTo>
                  <a:close/>
                </a:path>
                <a:path w="537209" h="535940">
                  <a:moveTo>
                    <a:pt x="370243" y="219709"/>
                  </a:moveTo>
                  <a:lnTo>
                    <a:pt x="354634" y="219709"/>
                  </a:lnTo>
                  <a:lnTo>
                    <a:pt x="353263" y="223519"/>
                  </a:lnTo>
                  <a:lnTo>
                    <a:pt x="353263" y="253999"/>
                  </a:lnTo>
                  <a:lnTo>
                    <a:pt x="351891" y="256539"/>
                  </a:lnTo>
                  <a:lnTo>
                    <a:pt x="372986" y="256539"/>
                  </a:lnTo>
                  <a:lnTo>
                    <a:pt x="371614" y="253999"/>
                  </a:lnTo>
                  <a:lnTo>
                    <a:pt x="371614" y="223519"/>
                  </a:lnTo>
                  <a:lnTo>
                    <a:pt x="370243" y="219709"/>
                  </a:lnTo>
                  <a:close/>
                </a:path>
                <a:path w="537209" h="535940">
                  <a:moveTo>
                    <a:pt x="432049" y="238759"/>
                  </a:moveTo>
                  <a:lnTo>
                    <a:pt x="402932" y="238759"/>
                  </a:lnTo>
                  <a:lnTo>
                    <a:pt x="394611" y="240029"/>
                  </a:lnTo>
                  <a:lnTo>
                    <a:pt x="390848" y="242569"/>
                  </a:lnTo>
                  <a:lnTo>
                    <a:pt x="389966" y="247649"/>
                  </a:lnTo>
                  <a:lnTo>
                    <a:pt x="389966" y="255269"/>
                  </a:lnTo>
                  <a:lnTo>
                    <a:pt x="393179" y="256539"/>
                  </a:lnTo>
                  <a:lnTo>
                    <a:pt x="448233" y="256539"/>
                  </a:lnTo>
                  <a:lnTo>
                    <a:pt x="445020" y="253999"/>
                  </a:lnTo>
                  <a:lnTo>
                    <a:pt x="445020" y="247649"/>
                  </a:lnTo>
                  <a:lnTo>
                    <a:pt x="444138" y="242569"/>
                  </a:lnTo>
                  <a:lnTo>
                    <a:pt x="440374" y="240029"/>
                  </a:lnTo>
                  <a:lnTo>
                    <a:pt x="432049" y="238759"/>
                  </a:lnTo>
                  <a:close/>
                </a:path>
                <a:path w="537209" h="535940">
                  <a:moveTo>
                    <a:pt x="496862" y="219709"/>
                  </a:moveTo>
                  <a:lnTo>
                    <a:pt x="450400" y="219709"/>
                  </a:lnTo>
                  <a:lnTo>
                    <a:pt x="458725" y="220979"/>
                  </a:lnTo>
                  <a:lnTo>
                    <a:pt x="462490" y="224789"/>
                  </a:lnTo>
                  <a:lnTo>
                    <a:pt x="463372" y="228599"/>
                  </a:lnTo>
                  <a:lnTo>
                    <a:pt x="463372" y="234949"/>
                  </a:lnTo>
                  <a:lnTo>
                    <a:pt x="466585" y="238759"/>
                  </a:lnTo>
                  <a:lnTo>
                    <a:pt x="503288" y="238759"/>
                  </a:lnTo>
                  <a:lnTo>
                    <a:pt x="500075" y="237489"/>
                  </a:lnTo>
                  <a:lnTo>
                    <a:pt x="500075" y="220979"/>
                  </a:lnTo>
                  <a:lnTo>
                    <a:pt x="496862" y="219709"/>
                  </a:lnTo>
                  <a:close/>
                </a:path>
                <a:path w="537209" h="535940">
                  <a:moveTo>
                    <a:pt x="113322" y="165099"/>
                  </a:moveTo>
                  <a:lnTo>
                    <a:pt x="73406" y="165099"/>
                  </a:lnTo>
                  <a:lnTo>
                    <a:pt x="73406" y="198119"/>
                  </a:lnTo>
                  <a:lnTo>
                    <a:pt x="72034" y="201929"/>
                  </a:lnTo>
                  <a:lnTo>
                    <a:pt x="33489" y="201929"/>
                  </a:lnTo>
                  <a:lnTo>
                    <a:pt x="36703" y="204469"/>
                  </a:lnTo>
                  <a:lnTo>
                    <a:pt x="36703" y="217169"/>
                  </a:lnTo>
                  <a:lnTo>
                    <a:pt x="33489" y="219709"/>
                  </a:lnTo>
                  <a:lnTo>
                    <a:pt x="91584" y="219709"/>
                  </a:lnTo>
                  <a:lnTo>
                    <a:pt x="91708" y="213359"/>
                  </a:lnTo>
                  <a:lnTo>
                    <a:pt x="91757" y="210819"/>
                  </a:lnTo>
                  <a:lnTo>
                    <a:pt x="91881" y="204469"/>
                  </a:lnTo>
                  <a:lnTo>
                    <a:pt x="92004" y="198119"/>
                  </a:lnTo>
                  <a:lnTo>
                    <a:pt x="92029" y="196849"/>
                  </a:lnTo>
                  <a:lnTo>
                    <a:pt x="93248" y="187959"/>
                  </a:lnTo>
                  <a:lnTo>
                    <a:pt x="96016" y="184149"/>
                  </a:lnTo>
                  <a:lnTo>
                    <a:pt x="100939" y="182879"/>
                  </a:lnTo>
                  <a:lnTo>
                    <a:pt x="106895" y="182879"/>
                  </a:lnTo>
                  <a:lnTo>
                    <a:pt x="110109" y="180339"/>
                  </a:lnTo>
                  <a:lnTo>
                    <a:pt x="110109" y="166369"/>
                  </a:lnTo>
                  <a:lnTo>
                    <a:pt x="113322" y="165099"/>
                  </a:lnTo>
                  <a:close/>
                </a:path>
                <a:path w="537209" h="535940">
                  <a:moveTo>
                    <a:pt x="353263" y="182879"/>
                  </a:moveTo>
                  <a:lnTo>
                    <a:pt x="333540" y="182879"/>
                  </a:lnTo>
                  <a:lnTo>
                    <a:pt x="334911" y="186689"/>
                  </a:lnTo>
                  <a:lnTo>
                    <a:pt x="334911" y="217169"/>
                  </a:lnTo>
                  <a:lnTo>
                    <a:pt x="336283" y="219709"/>
                  </a:lnTo>
                  <a:lnTo>
                    <a:pt x="351891" y="219709"/>
                  </a:lnTo>
                  <a:lnTo>
                    <a:pt x="353263" y="217169"/>
                  </a:lnTo>
                  <a:lnTo>
                    <a:pt x="353263" y="182879"/>
                  </a:lnTo>
                  <a:close/>
                </a:path>
                <a:path w="537209" h="535940">
                  <a:moveTo>
                    <a:pt x="472541" y="165099"/>
                  </a:moveTo>
                  <a:lnTo>
                    <a:pt x="366234" y="165099"/>
                  </a:lnTo>
                  <a:lnTo>
                    <a:pt x="357909" y="166369"/>
                  </a:lnTo>
                  <a:lnTo>
                    <a:pt x="354145" y="168909"/>
                  </a:lnTo>
                  <a:lnTo>
                    <a:pt x="353263" y="173989"/>
                  </a:lnTo>
                  <a:lnTo>
                    <a:pt x="353263" y="180339"/>
                  </a:lnTo>
                  <a:lnTo>
                    <a:pt x="350050" y="182879"/>
                  </a:lnTo>
                  <a:lnTo>
                    <a:pt x="423456" y="182879"/>
                  </a:lnTo>
                  <a:lnTo>
                    <a:pt x="426669" y="186689"/>
                  </a:lnTo>
                  <a:lnTo>
                    <a:pt x="426669" y="198119"/>
                  </a:lnTo>
                  <a:lnTo>
                    <a:pt x="423456" y="201929"/>
                  </a:lnTo>
                  <a:lnTo>
                    <a:pt x="411530" y="201929"/>
                  </a:lnTo>
                  <a:lnTo>
                    <a:pt x="408317" y="204469"/>
                  </a:lnTo>
                  <a:lnTo>
                    <a:pt x="408317" y="210819"/>
                  </a:lnTo>
                  <a:lnTo>
                    <a:pt x="409199" y="215899"/>
                  </a:lnTo>
                  <a:lnTo>
                    <a:pt x="412962" y="218439"/>
                  </a:lnTo>
                  <a:lnTo>
                    <a:pt x="421283" y="219709"/>
                  </a:lnTo>
                  <a:lnTo>
                    <a:pt x="463372" y="219709"/>
                  </a:lnTo>
                  <a:lnTo>
                    <a:pt x="463485" y="186689"/>
                  </a:lnTo>
                  <a:lnTo>
                    <a:pt x="463598" y="180339"/>
                  </a:lnTo>
                  <a:lnTo>
                    <a:pt x="463644" y="177799"/>
                  </a:lnTo>
                  <a:lnTo>
                    <a:pt x="464861" y="170179"/>
                  </a:lnTo>
                  <a:lnTo>
                    <a:pt x="467626" y="166369"/>
                  </a:lnTo>
                  <a:lnTo>
                    <a:pt x="472541" y="165099"/>
                  </a:lnTo>
                  <a:close/>
                </a:path>
                <a:path w="537209" h="535940">
                  <a:moveTo>
                    <a:pt x="354634" y="110489"/>
                  </a:moveTo>
                  <a:lnTo>
                    <a:pt x="331698" y="110489"/>
                  </a:lnTo>
                  <a:lnTo>
                    <a:pt x="334911" y="113029"/>
                  </a:lnTo>
                  <a:lnTo>
                    <a:pt x="334911" y="124459"/>
                  </a:lnTo>
                  <a:lnTo>
                    <a:pt x="331698" y="128269"/>
                  </a:lnTo>
                  <a:lnTo>
                    <a:pt x="281228" y="128269"/>
                  </a:lnTo>
                  <a:lnTo>
                    <a:pt x="279857" y="132079"/>
                  </a:lnTo>
                  <a:lnTo>
                    <a:pt x="279857" y="162559"/>
                  </a:lnTo>
                  <a:lnTo>
                    <a:pt x="278942" y="165099"/>
                  </a:lnTo>
                  <a:lnTo>
                    <a:pt x="237197" y="165099"/>
                  </a:lnTo>
                  <a:lnTo>
                    <a:pt x="238569" y="167639"/>
                  </a:lnTo>
                  <a:lnTo>
                    <a:pt x="238569" y="198119"/>
                  </a:lnTo>
                  <a:lnTo>
                    <a:pt x="239941" y="201929"/>
                  </a:lnTo>
                  <a:lnTo>
                    <a:pt x="253707" y="201929"/>
                  </a:lnTo>
                  <a:lnTo>
                    <a:pt x="256921" y="198119"/>
                  </a:lnTo>
                  <a:lnTo>
                    <a:pt x="256921" y="184149"/>
                  </a:lnTo>
                  <a:lnTo>
                    <a:pt x="260134" y="182879"/>
                  </a:lnTo>
                  <a:lnTo>
                    <a:pt x="298208" y="182879"/>
                  </a:lnTo>
                  <a:lnTo>
                    <a:pt x="298208" y="149859"/>
                  </a:lnTo>
                  <a:lnTo>
                    <a:pt x="299580" y="146049"/>
                  </a:lnTo>
                  <a:lnTo>
                    <a:pt x="351891" y="146049"/>
                  </a:lnTo>
                  <a:lnTo>
                    <a:pt x="353263" y="143509"/>
                  </a:lnTo>
                  <a:lnTo>
                    <a:pt x="353263" y="113029"/>
                  </a:lnTo>
                  <a:lnTo>
                    <a:pt x="354634" y="110489"/>
                  </a:lnTo>
                  <a:close/>
                </a:path>
                <a:path w="537209" h="535940">
                  <a:moveTo>
                    <a:pt x="411530" y="182879"/>
                  </a:moveTo>
                  <a:lnTo>
                    <a:pt x="386753" y="182879"/>
                  </a:lnTo>
                  <a:lnTo>
                    <a:pt x="389966" y="184149"/>
                  </a:lnTo>
                  <a:lnTo>
                    <a:pt x="389966" y="198119"/>
                  </a:lnTo>
                  <a:lnTo>
                    <a:pt x="393179" y="201929"/>
                  </a:lnTo>
                  <a:lnTo>
                    <a:pt x="405104" y="201929"/>
                  </a:lnTo>
                  <a:lnTo>
                    <a:pt x="408317" y="198119"/>
                  </a:lnTo>
                  <a:lnTo>
                    <a:pt x="408317" y="186689"/>
                  </a:lnTo>
                  <a:lnTo>
                    <a:pt x="411530" y="182879"/>
                  </a:lnTo>
                  <a:close/>
                </a:path>
                <a:path w="537209" h="535940">
                  <a:moveTo>
                    <a:pt x="336283" y="146049"/>
                  </a:moveTo>
                  <a:lnTo>
                    <a:pt x="315188" y="146049"/>
                  </a:lnTo>
                  <a:lnTo>
                    <a:pt x="316560" y="149859"/>
                  </a:lnTo>
                  <a:lnTo>
                    <a:pt x="316560" y="180339"/>
                  </a:lnTo>
                  <a:lnTo>
                    <a:pt x="317931" y="182879"/>
                  </a:lnTo>
                  <a:lnTo>
                    <a:pt x="336283" y="182879"/>
                  </a:lnTo>
                  <a:lnTo>
                    <a:pt x="334911" y="180339"/>
                  </a:lnTo>
                  <a:lnTo>
                    <a:pt x="334911" y="149859"/>
                  </a:lnTo>
                  <a:lnTo>
                    <a:pt x="336283" y="146049"/>
                  </a:lnTo>
                  <a:close/>
                </a:path>
                <a:path w="537209" h="535940">
                  <a:moveTo>
                    <a:pt x="70192" y="146049"/>
                  </a:moveTo>
                  <a:lnTo>
                    <a:pt x="39916" y="146049"/>
                  </a:lnTo>
                  <a:lnTo>
                    <a:pt x="36703" y="148589"/>
                  </a:lnTo>
                  <a:lnTo>
                    <a:pt x="36703" y="161289"/>
                  </a:lnTo>
                  <a:lnTo>
                    <a:pt x="33489" y="165099"/>
                  </a:lnTo>
                  <a:lnTo>
                    <a:pt x="76619" y="165099"/>
                  </a:lnTo>
                  <a:lnTo>
                    <a:pt x="73406" y="161289"/>
                  </a:lnTo>
                  <a:lnTo>
                    <a:pt x="73406" y="148589"/>
                  </a:lnTo>
                  <a:lnTo>
                    <a:pt x="70192" y="146049"/>
                  </a:lnTo>
                  <a:close/>
                </a:path>
                <a:path w="537209" h="535940">
                  <a:moveTo>
                    <a:pt x="150025" y="146049"/>
                  </a:moveTo>
                  <a:lnTo>
                    <a:pt x="119291" y="146049"/>
                  </a:lnTo>
                  <a:lnTo>
                    <a:pt x="104728" y="147319"/>
                  </a:lnTo>
                  <a:lnTo>
                    <a:pt x="96404" y="148589"/>
                  </a:lnTo>
                  <a:lnTo>
                    <a:pt x="92639" y="151129"/>
                  </a:lnTo>
                  <a:lnTo>
                    <a:pt x="91757" y="156209"/>
                  </a:lnTo>
                  <a:lnTo>
                    <a:pt x="91757" y="161289"/>
                  </a:lnTo>
                  <a:lnTo>
                    <a:pt x="88544" y="165099"/>
                  </a:lnTo>
                  <a:lnTo>
                    <a:pt x="143598" y="165099"/>
                  </a:lnTo>
                  <a:lnTo>
                    <a:pt x="146812" y="163829"/>
                  </a:lnTo>
                  <a:lnTo>
                    <a:pt x="146812" y="149859"/>
                  </a:lnTo>
                  <a:lnTo>
                    <a:pt x="150025" y="146049"/>
                  </a:lnTo>
                  <a:close/>
                </a:path>
                <a:path w="537209" h="535940">
                  <a:moveTo>
                    <a:pt x="186728" y="146049"/>
                  </a:moveTo>
                  <a:lnTo>
                    <a:pt x="161950" y="146049"/>
                  </a:lnTo>
                  <a:lnTo>
                    <a:pt x="165163" y="149859"/>
                  </a:lnTo>
                  <a:lnTo>
                    <a:pt x="165163" y="161289"/>
                  </a:lnTo>
                  <a:lnTo>
                    <a:pt x="168376" y="165099"/>
                  </a:lnTo>
                  <a:lnTo>
                    <a:pt x="180301" y="165099"/>
                  </a:lnTo>
                  <a:lnTo>
                    <a:pt x="183515" y="161289"/>
                  </a:lnTo>
                  <a:lnTo>
                    <a:pt x="183515" y="149859"/>
                  </a:lnTo>
                  <a:lnTo>
                    <a:pt x="186728" y="146049"/>
                  </a:lnTo>
                  <a:close/>
                </a:path>
                <a:path w="537209" h="535940">
                  <a:moveTo>
                    <a:pt x="253707" y="146049"/>
                  </a:moveTo>
                  <a:lnTo>
                    <a:pt x="223431" y="146049"/>
                  </a:lnTo>
                  <a:lnTo>
                    <a:pt x="220218" y="148589"/>
                  </a:lnTo>
                  <a:lnTo>
                    <a:pt x="220218" y="161289"/>
                  </a:lnTo>
                  <a:lnTo>
                    <a:pt x="223431" y="165099"/>
                  </a:lnTo>
                  <a:lnTo>
                    <a:pt x="260134" y="165099"/>
                  </a:lnTo>
                  <a:lnTo>
                    <a:pt x="256921" y="162559"/>
                  </a:lnTo>
                  <a:lnTo>
                    <a:pt x="256921" y="148589"/>
                  </a:lnTo>
                  <a:lnTo>
                    <a:pt x="253707" y="146049"/>
                  </a:lnTo>
                  <a:close/>
                </a:path>
                <a:path w="537209" h="535940">
                  <a:moveTo>
                    <a:pt x="423456" y="146049"/>
                  </a:moveTo>
                  <a:lnTo>
                    <a:pt x="411530" y="146049"/>
                  </a:lnTo>
                  <a:lnTo>
                    <a:pt x="408317" y="149859"/>
                  </a:lnTo>
                  <a:lnTo>
                    <a:pt x="408317" y="156209"/>
                  </a:lnTo>
                  <a:lnTo>
                    <a:pt x="407435" y="161289"/>
                  </a:lnTo>
                  <a:lnTo>
                    <a:pt x="403672" y="163829"/>
                  </a:lnTo>
                  <a:lnTo>
                    <a:pt x="395351" y="165099"/>
                  </a:lnTo>
                  <a:lnTo>
                    <a:pt x="429882" y="165099"/>
                  </a:lnTo>
                  <a:lnTo>
                    <a:pt x="426669" y="163829"/>
                  </a:lnTo>
                  <a:lnTo>
                    <a:pt x="426669" y="149859"/>
                  </a:lnTo>
                  <a:lnTo>
                    <a:pt x="423456" y="146049"/>
                  </a:lnTo>
                  <a:close/>
                </a:path>
                <a:path w="537209" h="535940">
                  <a:moveTo>
                    <a:pt x="478510" y="146049"/>
                  </a:moveTo>
                  <a:lnTo>
                    <a:pt x="466585" y="146049"/>
                  </a:lnTo>
                  <a:lnTo>
                    <a:pt x="463372" y="149859"/>
                  </a:lnTo>
                  <a:lnTo>
                    <a:pt x="463372" y="163829"/>
                  </a:lnTo>
                  <a:lnTo>
                    <a:pt x="460159" y="165099"/>
                  </a:lnTo>
                  <a:lnTo>
                    <a:pt x="478510" y="165099"/>
                  </a:lnTo>
                  <a:lnTo>
                    <a:pt x="481723" y="161289"/>
                  </a:lnTo>
                  <a:lnTo>
                    <a:pt x="481723" y="149859"/>
                  </a:lnTo>
                  <a:lnTo>
                    <a:pt x="478510" y="146049"/>
                  </a:lnTo>
                  <a:close/>
                </a:path>
                <a:path w="537209" h="535940">
                  <a:moveTo>
                    <a:pt x="161950" y="110489"/>
                  </a:moveTo>
                  <a:lnTo>
                    <a:pt x="148183" y="110489"/>
                  </a:lnTo>
                  <a:lnTo>
                    <a:pt x="146812" y="113029"/>
                  </a:lnTo>
                  <a:lnTo>
                    <a:pt x="146812" y="146049"/>
                  </a:lnTo>
                  <a:lnTo>
                    <a:pt x="200494" y="146049"/>
                  </a:lnTo>
                  <a:lnTo>
                    <a:pt x="201866" y="143509"/>
                  </a:lnTo>
                  <a:lnTo>
                    <a:pt x="201866" y="128269"/>
                  </a:lnTo>
                  <a:lnTo>
                    <a:pt x="168376" y="128269"/>
                  </a:lnTo>
                  <a:lnTo>
                    <a:pt x="165163" y="124459"/>
                  </a:lnTo>
                  <a:lnTo>
                    <a:pt x="165163" y="113029"/>
                  </a:lnTo>
                  <a:lnTo>
                    <a:pt x="161950" y="110489"/>
                  </a:lnTo>
                  <a:close/>
                </a:path>
                <a:path w="537209" h="535940">
                  <a:moveTo>
                    <a:pt x="203238" y="110489"/>
                  </a:moveTo>
                  <a:lnTo>
                    <a:pt x="186728" y="110489"/>
                  </a:lnTo>
                  <a:lnTo>
                    <a:pt x="183515" y="113029"/>
                  </a:lnTo>
                  <a:lnTo>
                    <a:pt x="183515" y="124459"/>
                  </a:lnTo>
                  <a:lnTo>
                    <a:pt x="180301" y="128269"/>
                  </a:lnTo>
                  <a:lnTo>
                    <a:pt x="201866" y="128269"/>
                  </a:lnTo>
                  <a:lnTo>
                    <a:pt x="201866" y="113029"/>
                  </a:lnTo>
                  <a:lnTo>
                    <a:pt x="203238" y="110489"/>
                  </a:lnTo>
                  <a:close/>
                </a:path>
                <a:path w="537209" h="535940">
                  <a:moveTo>
                    <a:pt x="319773" y="110489"/>
                  </a:moveTo>
                  <a:lnTo>
                    <a:pt x="294995" y="110489"/>
                  </a:lnTo>
                  <a:lnTo>
                    <a:pt x="298208" y="113029"/>
                  </a:lnTo>
                  <a:lnTo>
                    <a:pt x="298208" y="124459"/>
                  </a:lnTo>
                  <a:lnTo>
                    <a:pt x="294995" y="128269"/>
                  </a:lnTo>
                  <a:lnTo>
                    <a:pt x="319773" y="128269"/>
                  </a:lnTo>
                  <a:lnTo>
                    <a:pt x="316560" y="124459"/>
                  </a:lnTo>
                  <a:lnTo>
                    <a:pt x="316560" y="113029"/>
                  </a:lnTo>
                  <a:lnTo>
                    <a:pt x="319773" y="110489"/>
                  </a:lnTo>
                  <a:close/>
                </a:path>
                <a:path w="537209" h="535940">
                  <a:moveTo>
                    <a:pt x="385712" y="73659"/>
                  </a:moveTo>
                  <a:lnTo>
                    <a:pt x="350050" y="73659"/>
                  </a:lnTo>
                  <a:lnTo>
                    <a:pt x="353263" y="74929"/>
                  </a:lnTo>
                  <a:lnTo>
                    <a:pt x="353263" y="90169"/>
                  </a:lnTo>
                  <a:lnTo>
                    <a:pt x="350050" y="91439"/>
                  </a:lnTo>
                  <a:lnTo>
                    <a:pt x="283070" y="91439"/>
                  </a:lnTo>
                  <a:lnTo>
                    <a:pt x="279857" y="95249"/>
                  </a:lnTo>
                  <a:lnTo>
                    <a:pt x="279857" y="106679"/>
                  </a:lnTo>
                  <a:lnTo>
                    <a:pt x="283070" y="110489"/>
                  </a:lnTo>
                  <a:lnTo>
                    <a:pt x="368401" y="110489"/>
                  </a:lnTo>
                  <a:lnTo>
                    <a:pt x="371614" y="113029"/>
                  </a:lnTo>
                  <a:lnTo>
                    <a:pt x="371614" y="124459"/>
                  </a:lnTo>
                  <a:lnTo>
                    <a:pt x="374827" y="128269"/>
                  </a:lnTo>
                  <a:lnTo>
                    <a:pt x="380796" y="128269"/>
                  </a:lnTo>
                  <a:lnTo>
                    <a:pt x="385712" y="126999"/>
                  </a:lnTo>
                  <a:lnTo>
                    <a:pt x="388477" y="123189"/>
                  </a:lnTo>
                  <a:lnTo>
                    <a:pt x="389694" y="115569"/>
                  </a:lnTo>
                  <a:lnTo>
                    <a:pt x="389694" y="86359"/>
                  </a:lnTo>
                  <a:lnTo>
                    <a:pt x="388477" y="77469"/>
                  </a:lnTo>
                  <a:lnTo>
                    <a:pt x="385712" y="73659"/>
                  </a:lnTo>
                  <a:close/>
                </a:path>
                <a:path w="537209" h="535940">
                  <a:moveTo>
                    <a:pt x="235356" y="54609"/>
                  </a:moveTo>
                  <a:lnTo>
                    <a:pt x="201866" y="54609"/>
                  </a:lnTo>
                  <a:lnTo>
                    <a:pt x="201792" y="86359"/>
                  </a:lnTo>
                  <a:lnTo>
                    <a:pt x="201718" y="90169"/>
                  </a:lnTo>
                  <a:lnTo>
                    <a:pt x="201594" y="96519"/>
                  </a:lnTo>
                  <a:lnTo>
                    <a:pt x="200375" y="105409"/>
                  </a:lnTo>
                  <a:lnTo>
                    <a:pt x="197607" y="109219"/>
                  </a:lnTo>
                  <a:lnTo>
                    <a:pt x="192684" y="110489"/>
                  </a:lnTo>
                  <a:lnTo>
                    <a:pt x="218846" y="110489"/>
                  </a:lnTo>
                  <a:lnTo>
                    <a:pt x="220218" y="106679"/>
                  </a:lnTo>
                  <a:lnTo>
                    <a:pt x="220218" y="76199"/>
                  </a:lnTo>
                  <a:lnTo>
                    <a:pt x="221589" y="73659"/>
                  </a:lnTo>
                  <a:lnTo>
                    <a:pt x="235356" y="73659"/>
                  </a:lnTo>
                  <a:lnTo>
                    <a:pt x="238569" y="69849"/>
                  </a:lnTo>
                  <a:lnTo>
                    <a:pt x="238569" y="55879"/>
                  </a:lnTo>
                  <a:lnTo>
                    <a:pt x="235356" y="54609"/>
                  </a:lnTo>
                  <a:close/>
                </a:path>
                <a:path w="537209" h="535940">
                  <a:moveTo>
                    <a:pt x="180301" y="73659"/>
                  </a:moveTo>
                  <a:lnTo>
                    <a:pt x="161950" y="73659"/>
                  </a:lnTo>
                  <a:lnTo>
                    <a:pt x="165163" y="76199"/>
                  </a:lnTo>
                  <a:lnTo>
                    <a:pt x="165163" y="88899"/>
                  </a:lnTo>
                  <a:lnTo>
                    <a:pt x="168376" y="91439"/>
                  </a:lnTo>
                  <a:lnTo>
                    <a:pt x="180301" y="91439"/>
                  </a:lnTo>
                  <a:lnTo>
                    <a:pt x="183515" y="88899"/>
                  </a:lnTo>
                  <a:lnTo>
                    <a:pt x="183515" y="76199"/>
                  </a:lnTo>
                  <a:lnTo>
                    <a:pt x="180301" y="73659"/>
                  </a:lnTo>
                  <a:close/>
                </a:path>
                <a:path w="537209" h="535940">
                  <a:moveTo>
                    <a:pt x="313347" y="73659"/>
                  </a:moveTo>
                  <a:lnTo>
                    <a:pt x="301421" y="73659"/>
                  </a:lnTo>
                  <a:lnTo>
                    <a:pt x="298208" y="76199"/>
                  </a:lnTo>
                  <a:lnTo>
                    <a:pt x="298208" y="88899"/>
                  </a:lnTo>
                  <a:lnTo>
                    <a:pt x="294995" y="91439"/>
                  </a:lnTo>
                  <a:lnTo>
                    <a:pt x="319773" y="91439"/>
                  </a:lnTo>
                  <a:lnTo>
                    <a:pt x="316560" y="90169"/>
                  </a:lnTo>
                  <a:lnTo>
                    <a:pt x="316560" y="76199"/>
                  </a:lnTo>
                  <a:lnTo>
                    <a:pt x="313347" y="73659"/>
                  </a:lnTo>
                  <a:close/>
                </a:path>
                <a:path w="537209" h="535940">
                  <a:moveTo>
                    <a:pt x="168376" y="54609"/>
                  </a:moveTo>
                  <a:lnTo>
                    <a:pt x="150025" y="54609"/>
                  </a:lnTo>
                  <a:lnTo>
                    <a:pt x="146812" y="58419"/>
                  </a:lnTo>
                  <a:lnTo>
                    <a:pt x="146812" y="69849"/>
                  </a:lnTo>
                  <a:lnTo>
                    <a:pt x="150025" y="73659"/>
                  </a:lnTo>
                  <a:lnTo>
                    <a:pt x="168376" y="73659"/>
                  </a:lnTo>
                  <a:lnTo>
                    <a:pt x="165163" y="69849"/>
                  </a:lnTo>
                  <a:lnTo>
                    <a:pt x="165163" y="55879"/>
                  </a:lnTo>
                  <a:lnTo>
                    <a:pt x="168376" y="54609"/>
                  </a:lnTo>
                  <a:close/>
                </a:path>
                <a:path w="537209" h="535940">
                  <a:moveTo>
                    <a:pt x="374827" y="54609"/>
                  </a:moveTo>
                  <a:lnTo>
                    <a:pt x="313347" y="54609"/>
                  </a:lnTo>
                  <a:lnTo>
                    <a:pt x="316560" y="58419"/>
                  </a:lnTo>
                  <a:lnTo>
                    <a:pt x="316560" y="72389"/>
                  </a:lnTo>
                  <a:lnTo>
                    <a:pt x="319773" y="73659"/>
                  </a:lnTo>
                  <a:lnTo>
                    <a:pt x="374827" y="73659"/>
                  </a:lnTo>
                  <a:lnTo>
                    <a:pt x="371614" y="69849"/>
                  </a:lnTo>
                  <a:lnTo>
                    <a:pt x="371614" y="58419"/>
                  </a:lnTo>
                  <a:lnTo>
                    <a:pt x="374827" y="54609"/>
                  </a:lnTo>
                  <a:close/>
                </a:path>
                <a:path w="537209" h="535940">
                  <a:moveTo>
                    <a:pt x="205079" y="36829"/>
                  </a:moveTo>
                  <a:lnTo>
                    <a:pt x="161950" y="36829"/>
                  </a:lnTo>
                  <a:lnTo>
                    <a:pt x="165163" y="39369"/>
                  </a:lnTo>
                  <a:lnTo>
                    <a:pt x="165163" y="52069"/>
                  </a:lnTo>
                  <a:lnTo>
                    <a:pt x="161950" y="54609"/>
                  </a:lnTo>
                  <a:lnTo>
                    <a:pt x="205079" y="54609"/>
                  </a:lnTo>
                  <a:lnTo>
                    <a:pt x="201866" y="53339"/>
                  </a:lnTo>
                  <a:lnTo>
                    <a:pt x="201866" y="39369"/>
                  </a:lnTo>
                  <a:lnTo>
                    <a:pt x="205079" y="36829"/>
                  </a:lnTo>
                  <a:close/>
                </a:path>
                <a:path w="537209" h="535940">
                  <a:moveTo>
                    <a:pt x="315188" y="17779"/>
                  </a:moveTo>
                  <a:lnTo>
                    <a:pt x="298208" y="17779"/>
                  </a:lnTo>
                  <a:lnTo>
                    <a:pt x="298208" y="52069"/>
                  </a:lnTo>
                  <a:lnTo>
                    <a:pt x="299580" y="54609"/>
                  </a:lnTo>
                  <a:lnTo>
                    <a:pt x="317931" y="54609"/>
                  </a:lnTo>
                  <a:lnTo>
                    <a:pt x="316560" y="52069"/>
                  </a:lnTo>
                  <a:lnTo>
                    <a:pt x="316560" y="21589"/>
                  </a:lnTo>
                  <a:lnTo>
                    <a:pt x="315188" y="17779"/>
                  </a:lnTo>
                  <a:close/>
                </a:path>
                <a:path w="537209" h="535940">
                  <a:moveTo>
                    <a:pt x="350050" y="36829"/>
                  </a:moveTo>
                  <a:lnTo>
                    <a:pt x="338124" y="36829"/>
                  </a:lnTo>
                  <a:lnTo>
                    <a:pt x="334911" y="39369"/>
                  </a:lnTo>
                  <a:lnTo>
                    <a:pt x="334911" y="52069"/>
                  </a:lnTo>
                  <a:lnTo>
                    <a:pt x="331698" y="54609"/>
                  </a:lnTo>
                  <a:lnTo>
                    <a:pt x="356476" y="54609"/>
                  </a:lnTo>
                  <a:lnTo>
                    <a:pt x="353263" y="52069"/>
                  </a:lnTo>
                  <a:lnTo>
                    <a:pt x="353263" y="39369"/>
                  </a:lnTo>
                  <a:lnTo>
                    <a:pt x="350050" y="36829"/>
                  </a:lnTo>
                  <a:close/>
                </a:path>
                <a:path w="537209" h="535940">
                  <a:moveTo>
                    <a:pt x="386753" y="36829"/>
                  </a:moveTo>
                  <a:lnTo>
                    <a:pt x="374827" y="36829"/>
                  </a:lnTo>
                  <a:lnTo>
                    <a:pt x="371614" y="39369"/>
                  </a:lnTo>
                  <a:lnTo>
                    <a:pt x="371614" y="52069"/>
                  </a:lnTo>
                  <a:lnTo>
                    <a:pt x="368401" y="54609"/>
                  </a:lnTo>
                  <a:lnTo>
                    <a:pt x="386753" y="54609"/>
                  </a:lnTo>
                  <a:lnTo>
                    <a:pt x="389966" y="52069"/>
                  </a:lnTo>
                  <a:lnTo>
                    <a:pt x="389966" y="39369"/>
                  </a:lnTo>
                  <a:lnTo>
                    <a:pt x="386753" y="36829"/>
                  </a:lnTo>
                  <a:close/>
                </a:path>
                <a:path w="537209" h="535940">
                  <a:moveTo>
                    <a:pt x="163791" y="0"/>
                  </a:moveTo>
                  <a:lnTo>
                    <a:pt x="148183" y="0"/>
                  </a:lnTo>
                  <a:lnTo>
                    <a:pt x="146812" y="2539"/>
                  </a:lnTo>
                  <a:lnTo>
                    <a:pt x="146812" y="33019"/>
                  </a:lnTo>
                  <a:lnTo>
                    <a:pt x="148183" y="36829"/>
                  </a:lnTo>
                  <a:lnTo>
                    <a:pt x="166535" y="36829"/>
                  </a:lnTo>
                  <a:lnTo>
                    <a:pt x="165163" y="33019"/>
                  </a:lnTo>
                  <a:lnTo>
                    <a:pt x="165163" y="2539"/>
                  </a:lnTo>
                  <a:lnTo>
                    <a:pt x="163791" y="0"/>
                  </a:lnTo>
                  <a:close/>
                </a:path>
                <a:path w="537209" h="535940">
                  <a:moveTo>
                    <a:pt x="272662" y="0"/>
                  </a:moveTo>
                  <a:lnTo>
                    <a:pt x="183515" y="0"/>
                  </a:lnTo>
                  <a:lnTo>
                    <a:pt x="183515" y="33019"/>
                  </a:lnTo>
                  <a:lnTo>
                    <a:pt x="182143" y="36829"/>
                  </a:lnTo>
                  <a:lnTo>
                    <a:pt x="217004" y="36829"/>
                  </a:lnTo>
                  <a:lnTo>
                    <a:pt x="220218" y="33019"/>
                  </a:lnTo>
                  <a:lnTo>
                    <a:pt x="220218" y="21589"/>
                  </a:lnTo>
                  <a:lnTo>
                    <a:pt x="223431" y="17779"/>
                  </a:lnTo>
                  <a:lnTo>
                    <a:pt x="301421" y="17779"/>
                  </a:lnTo>
                  <a:lnTo>
                    <a:pt x="298208" y="15239"/>
                  </a:lnTo>
                  <a:lnTo>
                    <a:pt x="298208" y="8889"/>
                  </a:lnTo>
                  <a:lnTo>
                    <a:pt x="296860" y="3809"/>
                  </a:lnTo>
                  <a:lnTo>
                    <a:pt x="289836" y="1269"/>
                  </a:lnTo>
                  <a:lnTo>
                    <a:pt x="272662" y="0"/>
                  </a:lnTo>
                  <a:close/>
                </a:path>
                <a:path w="537209" h="535940">
                  <a:moveTo>
                    <a:pt x="260134" y="17779"/>
                  </a:moveTo>
                  <a:lnTo>
                    <a:pt x="235356" y="17779"/>
                  </a:lnTo>
                  <a:lnTo>
                    <a:pt x="238569" y="21589"/>
                  </a:lnTo>
                  <a:lnTo>
                    <a:pt x="238569" y="33019"/>
                  </a:lnTo>
                  <a:lnTo>
                    <a:pt x="241782" y="36829"/>
                  </a:lnTo>
                  <a:lnTo>
                    <a:pt x="253707" y="36829"/>
                  </a:lnTo>
                  <a:lnTo>
                    <a:pt x="256921" y="33019"/>
                  </a:lnTo>
                  <a:lnTo>
                    <a:pt x="256921" y="19049"/>
                  </a:lnTo>
                  <a:lnTo>
                    <a:pt x="260134" y="17779"/>
                  </a:lnTo>
                  <a:close/>
                </a:path>
              </a:pathLst>
            </a:custGeom>
            <a:solidFill>
              <a:srgbClr val="3025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702971" y="9669975"/>
              <a:ext cx="77990" cy="73405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6574510" y="9780092"/>
              <a:ext cx="353695" cy="261620"/>
            </a:xfrm>
            <a:custGeom>
              <a:avLst/>
              <a:gdLst/>
              <a:ahLst/>
              <a:cxnLst/>
              <a:rect l="l" t="t" r="r" b="b"/>
              <a:pathLst>
                <a:path w="353695" h="261620">
                  <a:moveTo>
                    <a:pt x="36715" y="172948"/>
                  </a:moveTo>
                  <a:lnTo>
                    <a:pt x="33502" y="169748"/>
                  </a:lnTo>
                  <a:lnTo>
                    <a:pt x="21577" y="169748"/>
                  </a:lnTo>
                  <a:lnTo>
                    <a:pt x="18364" y="172948"/>
                  </a:lnTo>
                  <a:lnTo>
                    <a:pt x="18364" y="178917"/>
                  </a:lnTo>
                  <a:lnTo>
                    <a:pt x="18364" y="184886"/>
                  </a:lnTo>
                  <a:lnTo>
                    <a:pt x="21577" y="188087"/>
                  </a:lnTo>
                  <a:lnTo>
                    <a:pt x="33502" y="188087"/>
                  </a:lnTo>
                  <a:lnTo>
                    <a:pt x="36715" y="184886"/>
                  </a:lnTo>
                  <a:lnTo>
                    <a:pt x="36715" y="172948"/>
                  </a:lnTo>
                  <a:close/>
                </a:path>
                <a:path w="353695" h="261620">
                  <a:moveTo>
                    <a:pt x="36715" y="136245"/>
                  </a:moveTo>
                  <a:lnTo>
                    <a:pt x="33502" y="133045"/>
                  </a:lnTo>
                  <a:lnTo>
                    <a:pt x="21577" y="133045"/>
                  </a:lnTo>
                  <a:lnTo>
                    <a:pt x="18364" y="136245"/>
                  </a:lnTo>
                  <a:lnTo>
                    <a:pt x="18364" y="142214"/>
                  </a:lnTo>
                  <a:lnTo>
                    <a:pt x="18364" y="148183"/>
                  </a:lnTo>
                  <a:lnTo>
                    <a:pt x="21577" y="151384"/>
                  </a:lnTo>
                  <a:lnTo>
                    <a:pt x="33502" y="151384"/>
                  </a:lnTo>
                  <a:lnTo>
                    <a:pt x="36715" y="148183"/>
                  </a:lnTo>
                  <a:lnTo>
                    <a:pt x="36715" y="136245"/>
                  </a:lnTo>
                  <a:close/>
                </a:path>
                <a:path w="353695" h="261620">
                  <a:moveTo>
                    <a:pt x="224802" y="21551"/>
                  </a:moveTo>
                  <a:lnTo>
                    <a:pt x="223431" y="18351"/>
                  </a:lnTo>
                  <a:lnTo>
                    <a:pt x="207835" y="18351"/>
                  </a:lnTo>
                  <a:lnTo>
                    <a:pt x="206451" y="21551"/>
                  </a:lnTo>
                  <a:lnTo>
                    <a:pt x="206451" y="55041"/>
                  </a:lnTo>
                  <a:lnTo>
                    <a:pt x="165163" y="55041"/>
                  </a:lnTo>
                  <a:lnTo>
                    <a:pt x="165163" y="88544"/>
                  </a:lnTo>
                  <a:lnTo>
                    <a:pt x="163791" y="91744"/>
                  </a:lnTo>
                  <a:lnTo>
                    <a:pt x="155981" y="91744"/>
                  </a:lnTo>
                  <a:lnTo>
                    <a:pt x="151053" y="90868"/>
                  </a:lnTo>
                  <a:lnTo>
                    <a:pt x="148297" y="87109"/>
                  </a:lnTo>
                  <a:lnTo>
                    <a:pt x="147078" y="78790"/>
                  </a:lnTo>
                  <a:lnTo>
                    <a:pt x="146532" y="49669"/>
                  </a:lnTo>
                  <a:lnTo>
                    <a:pt x="145313" y="41338"/>
                  </a:lnTo>
                  <a:lnTo>
                    <a:pt x="142544" y="37579"/>
                  </a:lnTo>
                  <a:lnTo>
                    <a:pt x="137629" y="36690"/>
                  </a:lnTo>
                  <a:lnTo>
                    <a:pt x="131673" y="36690"/>
                  </a:lnTo>
                  <a:lnTo>
                    <a:pt x="128460" y="33489"/>
                  </a:lnTo>
                  <a:lnTo>
                    <a:pt x="128460" y="21551"/>
                  </a:lnTo>
                  <a:lnTo>
                    <a:pt x="125247" y="18351"/>
                  </a:lnTo>
                  <a:lnTo>
                    <a:pt x="113322" y="18351"/>
                  </a:lnTo>
                  <a:lnTo>
                    <a:pt x="110109" y="15138"/>
                  </a:lnTo>
                  <a:lnTo>
                    <a:pt x="110109" y="3200"/>
                  </a:lnTo>
                  <a:lnTo>
                    <a:pt x="106895" y="0"/>
                  </a:lnTo>
                  <a:lnTo>
                    <a:pt x="94970" y="0"/>
                  </a:lnTo>
                  <a:lnTo>
                    <a:pt x="91757" y="3200"/>
                  </a:lnTo>
                  <a:lnTo>
                    <a:pt x="91757" y="9169"/>
                  </a:lnTo>
                  <a:lnTo>
                    <a:pt x="91757" y="15138"/>
                  </a:lnTo>
                  <a:lnTo>
                    <a:pt x="94970" y="18351"/>
                  </a:lnTo>
                  <a:lnTo>
                    <a:pt x="106895" y="18351"/>
                  </a:lnTo>
                  <a:lnTo>
                    <a:pt x="110109" y="21551"/>
                  </a:lnTo>
                  <a:lnTo>
                    <a:pt x="110109" y="35318"/>
                  </a:lnTo>
                  <a:lnTo>
                    <a:pt x="106895" y="36690"/>
                  </a:lnTo>
                  <a:lnTo>
                    <a:pt x="76619" y="36690"/>
                  </a:lnTo>
                  <a:lnTo>
                    <a:pt x="73406" y="35318"/>
                  </a:lnTo>
                  <a:lnTo>
                    <a:pt x="73406" y="21551"/>
                  </a:lnTo>
                  <a:lnTo>
                    <a:pt x="70192" y="18351"/>
                  </a:lnTo>
                  <a:lnTo>
                    <a:pt x="58267" y="18351"/>
                  </a:lnTo>
                  <a:lnTo>
                    <a:pt x="55054" y="21551"/>
                  </a:lnTo>
                  <a:lnTo>
                    <a:pt x="55054" y="33489"/>
                  </a:lnTo>
                  <a:lnTo>
                    <a:pt x="51841" y="36690"/>
                  </a:lnTo>
                  <a:lnTo>
                    <a:pt x="39916" y="36690"/>
                  </a:lnTo>
                  <a:lnTo>
                    <a:pt x="36703" y="33489"/>
                  </a:lnTo>
                  <a:lnTo>
                    <a:pt x="36703" y="21551"/>
                  </a:lnTo>
                  <a:lnTo>
                    <a:pt x="33489" y="18351"/>
                  </a:lnTo>
                  <a:lnTo>
                    <a:pt x="21564" y="18351"/>
                  </a:lnTo>
                  <a:lnTo>
                    <a:pt x="18351" y="21551"/>
                  </a:lnTo>
                  <a:lnTo>
                    <a:pt x="18351" y="33489"/>
                  </a:lnTo>
                  <a:lnTo>
                    <a:pt x="21564" y="36690"/>
                  </a:lnTo>
                  <a:lnTo>
                    <a:pt x="33489" y="36690"/>
                  </a:lnTo>
                  <a:lnTo>
                    <a:pt x="36703" y="39903"/>
                  </a:lnTo>
                  <a:lnTo>
                    <a:pt x="36703" y="51841"/>
                  </a:lnTo>
                  <a:lnTo>
                    <a:pt x="33489" y="55041"/>
                  </a:lnTo>
                  <a:lnTo>
                    <a:pt x="21564" y="55041"/>
                  </a:lnTo>
                  <a:lnTo>
                    <a:pt x="18351" y="58254"/>
                  </a:lnTo>
                  <a:lnTo>
                    <a:pt x="18351" y="70192"/>
                  </a:lnTo>
                  <a:lnTo>
                    <a:pt x="15138" y="73393"/>
                  </a:lnTo>
                  <a:lnTo>
                    <a:pt x="3213" y="73393"/>
                  </a:lnTo>
                  <a:lnTo>
                    <a:pt x="0" y="76606"/>
                  </a:lnTo>
                  <a:lnTo>
                    <a:pt x="0" y="88544"/>
                  </a:lnTo>
                  <a:lnTo>
                    <a:pt x="3213" y="91744"/>
                  </a:lnTo>
                  <a:lnTo>
                    <a:pt x="16052" y="91744"/>
                  </a:lnTo>
                  <a:lnTo>
                    <a:pt x="18351" y="94957"/>
                  </a:lnTo>
                  <a:lnTo>
                    <a:pt x="18351" y="113309"/>
                  </a:lnTo>
                  <a:lnTo>
                    <a:pt x="20193" y="114693"/>
                  </a:lnTo>
                  <a:lnTo>
                    <a:pt x="55054" y="114693"/>
                  </a:lnTo>
                  <a:lnTo>
                    <a:pt x="55054" y="148183"/>
                  </a:lnTo>
                  <a:lnTo>
                    <a:pt x="56426" y="151396"/>
                  </a:lnTo>
                  <a:lnTo>
                    <a:pt x="64236" y="151396"/>
                  </a:lnTo>
                  <a:lnTo>
                    <a:pt x="69151" y="150482"/>
                  </a:lnTo>
                  <a:lnTo>
                    <a:pt x="71907" y="146469"/>
                  </a:lnTo>
                  <a:lnTo>
                    <a:pt x="73126" y="137464"/>
                  </a:lnTo>
                  <a:lnTo>
                    <a:pt x="73406" y="121577"/>
                  </a:lnTo>
                  <a:lnTo>
                    <a:pt x="73406" y="91744"/>
                  </a:lnTo>
                  <a:lnTo>
                    <a:pt x="45885" y="91744"/>
                  </a:lnTo>
                  <a:lnTo>
                    <a:pt x="31318" y="91478"/>
                  </a:lnTo>
                  <a:lnTo>
                    <a:pt x="22987" y="90258"/>
                  </a:lnTo>
                  <a:lnTo>
                    <a:pt x="19227" y="87490"/>
                  </a:lnTo>
                  <a:lnTo>
                    <a:pt x="18351" y="82575"/>
                  </a:lnTo>
                  <a:lnTo>
                    <a:pt x="18351" y="74777"/>
                  </a:lnTo>
                  <a:lnTo>
                    <a:pt x="21564" y="73393"/>
                  </a:lnTo>
                  <a:lnTo>
                    <a:pt x="55054" y="73393"/>
                  </a:lnTo>
                  <a:lnTo>
                    <a:pt x="55054" y="39903"/>
                  </a:lnTo>
                  <a:lnTo>
                    <a:pt x="56426" y="36690"/>
                  </a:lnTo>
                  <a:lnTo>
                    <a:pt x="70192" y="36690"/>
                  </a:lnTo>
                  <a:lnTo>
                    <a:pt x="73406" y="39903"/>
                  </a:lnTo>
                  <a:lnTo>
                    <a:pt x="73406" y="45872"/>
                  </a:lnTo>
                  <a:lnTo>
                    <a:pt x="74282" y="50787"/>
                  </a:lnTo>
                  <a:lnTo>
                    <a:pt x="78041" y="53555"/>
                  </a:lnTo>
                  <a:lnTo>
                    <a:pt x="86360" y="54775"/>
                  </a:lnTo>
                  <a:lnTo>
                    <a:pt x="115481" y="55321"/>
                  </a:lnTo>
                  <a:lnTo>
                    <a:pt x="123812" y="56540"/>
                  </a:lnTo>
                  <a:lnTo>
                    <a:pt x="127571" y="59309"/>
                  </a:lnTo>
                  <a:lnTo>
                    <a:pt x="128460" y="64223"/>
                  </a:lnTo>
                  <a:lnTo>
                    <a:pt x="128460" y="70192"/>
                  </a:lnTo>
                  <a:lnTo>
                    <a:pt x="125247" y="73393"/>
                  </a:lnTo>
                  <a:lnTo>
                    <a:pt x="113322" y="73393"/>
                  </a:lnTo>
                  <a:lnTo>
                    <a:pt x="110109" y="76606"/>
                  </a:lnTo>
                  <a:lnTo>
                    <a:pt x="110109" y="88544"/>
                  </a:lnTo>
                  <a:lnTo>
                    <a:pt x="106895" y="91744"/>
                  </a:lnTo>
                  <a:lnTo>
                    <a:pt x="94056" y="91744"/>
                  </a:lnTo>
                  <a:lnTo>
                    <a:pt x="91757" y="94957"/>
                  </a:lnTo>
                  <a:lnTo>
                    <a:pt x="91757" y="113309"/>
                  </a:lnTo>
                  <a:lnTo>
                    <a:pt x="93586" y="114693"/>
                  </a:lnTo>
                  <a:lnTo>
                    <a:pt x="125247" y="114693"/>
                  </a:lnTo>
                  <a:lnTo>
                    <a:pt x="128460" y="116065"/>
                  </a:lnTo>
                  <a:lnTo>
                    <a:pt x="128460" y="129832"/>
                  </a:lnTo>
                  <a:lnTo>
                    <a:pt x="125247" y="133045"/>
                  </a:lnTo>
                  <a:lnTo>
                    <a:pt x="113322" y="133045"/>
                  </a:lnTo>
                  <a:lnTo>
                    <a:pt x="110109" y="136258"/>
                  </a:lnTo>
                  <a:lnTo>
                    <a:pt x="110109" y="148183"/>
                  </a:lnTo>
                  <a:lnTo>
                    <a:pt x="106895" y="151396"/>
                  </a:lnTo>
                  <a:lnTo>
                    <a:pt x="94970" y="151396"/>
                  </a:lnTo>
                  <a:lnTo>
                    <a:pt x="91757" y="154597"/>
                  </a:lnTo>
                  <a:lnTo>
                    <a:pt x="91757" y="168363"/>
                  </a:lnTo>
                  <a:lnTo>
                    <a:pt x="94970" y="169748"/>
                  </a:lnTo>
                  <a:lnTo>
                    <a:pt x="128460" y="169748"/>
                  </a:lnTo>
                  <a:lnTo>
                    <a:pt x="128460" y="136258"/>
                  </a:lnTo>
                  <a:lnTo>
                    <a:pt x="129832" y="133045"/>
                  </a:lnTo>
                  <a:lnTo>
                    <a:pt x="143598" y="133045"/>
                  </a:lnTo>
                  <a:lnTo>
                    <a:pt x="146812" y="129832"/>
                  </a:lnTo>
                  <a:lnTo>
                    <a:pt x="146812" y="117906"/>
                  </a:lnTo>
                  <a:lnTo>
                    <a:pt x="150025" y="114693"/>
                  </a:lnTo>
                  <a:lnTo>
                    <a:pt x="162864" y="114693"/>
                  </a:lnTo>
                  <a:lnTo>
                    <a:pt x="165163" y="111480"/>
                  </a:lnTo>
                  <a:lnTo>
                    <a:pt x="165163" y="94043"/>
                  </a:lnTo>
                  <a:lnTo>
                    <a:pt x="167462" y="91744"/>
                  </a:lnTo>
                  <a:lnTo>
                    <a:pt x="184886" y="91744"/>
                  </a:lnTo>
                  <a:lnTo>
                    <a:pt x="188099" y="89458"/>
                  </a:lnTo>
                  <a:lnTo>
                    <a:pt x="188099" y="76606"/>
                  </a:lnTo>
                  <a:lnTo>
                    <a:pt x="191312" y="73393"/>
                  </a:lnTo>
                  <a:lnTo>
                    <a:pt x="203238" y="73393"/>
                  </a:lnTo>
                  <a:lnTo>
                    <a:pt x="206451" y="70192"/>
                  </a:lnTo>
                  <a:lnTo>
                    <a:pt x="206451" y="58254"/>
                  </a:lnTo>
                  <a:lnTo>
                    <a:pt x="209664" y="55041"/>
                  </a:lnTo>
                  <a:lnTo>
                    <a:pt x="223431" y="55041"/>
                  </a:lnTo>
                  <a:lnTo>
                    <a:pt x="224802" y="51841"/>
                  </a:lnTo>
                  <a:lnTo>
                    <a:pt x="224802" y="21551"/>
                  </a:lnTo>
                  <a:close/>
                </a:path>
                <a:path w="353695" h="261620">
                  <a:moveTo>
                    <a:pt x="298208" y="39903"/>
                  </a:moveTo>
                  <a:lnTo>
                    <a:pt x="294995" y="36703"/>
                  </a:lnTo>
                  <a:lnTo>
                    <a:pt x="283070" y="36703"/>
                  </a:lnTo>
                  <a:lnTo>
                    <a:pt x="279857" y="39903"/>
                  </a:lnTo>
                  <a:lnTo>
                    <a:pt x="279857" y="45872"/>
                  </a:lnTo>
                  <a:lnTo>
                    <a:pt x="279857" y="51841"/>
                  </a:lnTo>
                  <a:lnTo>
                    <a:pt x="283070" y="55041"/>
                  </a:lnTo>
                  <a:lnTo>
                    <a:pt x="294995" y="55041"/>
                  </a:lnTo>
                  <a:lnTo>
                    <a:pt x="298208" y="51841"/>
                  </a:lnTo>
                  <a:lnTo>
                    <a:pt x="298208" y="39903"/>
                  </a:lnTo>
                  <a:close/>
                </a:path>
                <a:path w="353695" h="261620">
                  <a:moveTo>
                    <a:pt x="316560" y="134416"/>
                  </a:moveTo>
                  <a:lnTo>
                    <a:pt x="313347" y="133045"/>
                  </a:lnTo>
                  <a:lnTo>
                    <a:pt x="279857" y="133045"/>
                  </a:lnTo>
                  <a:lnTo>
                    <a:pt x="279857" y="151396"/>
                  </a:lnTo>
                  <a:lnTo>
                    <a:pt x="279857" y="166535"/>
                  </a:lnTo>
                  <a:lnTo>
                    <a:pt x="281228" y="169748"/>
                  </a:lnTo>
                  <a:lnTo>
                    <a:pt x="294995" y="169748"/>
                  </a:lnTo>
                  <a:lnTo>
                    <a:pt x="298208" y="166535"/>
                  </a:lnTo>
                  <a:lnTo>
                    <a:pt x="298208" y="154609"/>
                  </a:lnTo>
                  <a:lnTo>
                    <a:pt x="301421" y="151396"/>
                  </a:lnTo>
                  <a:lnTo>
                    <a:pt x="313347" y="151396"/>
                  </a:lnTo>
                  <a:lnTo>
                    <a:pt x="316560" y="148183"/>
                  </a:lnTo>
                  <a:lnTo>
                    <a:pt x="316560" y="134416"/>
                  </a:lnTo>
                  <a:close/>
                </a:path>
                <a:path w="353695" h="261620">
                  <a:moveTo>
                    <a:pt x="334911" y="246354"/>
                  </a:moveTo>
                  <a:lnTo>
                    <a:pt x="331698" y="243154"/>
                  </a:lnTo>
                  <a:lnTo>
                    <a:pt x="319773" y="243154"/>
                  </a:lnTo>
                  <a:lnTo>
                    <a:pt x="316560" y="246354"/>
                  </a:lnTo>
                  <a:lnTo>
                    <a:pt x="316560" y="252323"/>
                  </a:lnTo>
                  <a:lnTo>
                    <a:pt x="316560" y="258292"/>
                  </a:lnTo>
                  <a:lnTo>
                    <a:pt x="319773" y="261493"/>
                  </a:lnTo>
                  <a:lnTo>
                    <a:pt x="331698" y="261493"/>
                  </a:lnTo>
                  <a:lnTo>
                    <a:pt x="334911" y="258292"/>
                  </a:lnTo>
                  <a:lnTo>
                    <a:pt x="334911" y="246354"/>
                  </a:lnTo>
                  <a:close/>
                </a:path>
                <a:path w="353695" h="261620">
                  <a:moveTo>
                    <a:pt x="353263" y="154609"/>
                  </a:moveTo>
                  <a:lnTo>
                    <a:pt x="351891" y="151396"/>
                  </a:lnTo>
                  <a:lnTo>
                    <a:pt x="336283" y="151396"/>
                  </a:lnTo>
                  <a:lnTo>
                    <a:pt x="334911" y="154609"/>
                  </a:lnTo>
                  <a:lnTo>
                    <a:pt x="334911" y="169748"/>
                  </a:lnTo>
                  <a:lnTo>
                    <a:pt x="334911" y="184886"/>
                  </a:lnTo>
                  <a:lnTo>
                    <a:pt x="336283" y="188099"/>
                  </a:lnTo>
                  <a:lnTo>
                    <a:pt x="351891" y="188099"/>
                  </a:lnTo>
                  <a:lnTo>
                    <a:pt x="353263" y="184886"/>
                  </a:lnTo>
                  <a:lnTo>
                    <a:pt x="353263" y="154609"/>
                  </a:lnTo>
                  <a:close/>
                </a:path>
              </a:pathLst>
            </a:custGeom>
            <a:solidFill>
              <a:srgbClr val="3025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854367" y="9614382"/>
              <a:ext cx="165163" cy="220750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6482766" y="10022700"/>
              <a:ext cx="353695" cy="129539"/>
            </a:xfrm>
            <a:custGeom>
              <a:avLst/>
              <a:gdLst/>
              <a:ahLst/>
              <a:cxnLst/>
              <a:rect l="l" t="t" r="r" b="b"/>
              <a:pathLst>
                <a:path w="353695" h="129540">
                  <a:moveTo>
                    <a:pt x="91757" y="37249"/>
                  </a:moveTo>
                  <a:lnTo>
                    <a:pt x="36703" y="37249"/>
                  </a:lnTo>
                  <a:lnTo>
                    <a:pt x="36703" y="64770"/>
                  </a:lnTo>
                  <a:lnTo>
                    <a:pt x="36703" y="92290"/>
                  </a:lnTo>
                  <a:lnTo>
                    <a:pt x="91757" y="92290"/>
                  </a:lnTo>
                  <a:lnTo>
                    <a:pt x="91757" y="37249"/>
                  </a:lnTo>
                  <a:close/>
                </a:path>
                <a:path w="353695" h="129540">
                  <a:moveTo>
                    <a:pt x="128460" y="0"/>
                  </a:moveTo>
                  <a:lnTo>
                    <a:pt x="110109" y="0"/>
                  </a:lnTo>
                  <a:lnTo>
                    <a:pt x="110109" y="19050"/>
                  </a:lnTo>
                  <a:lnTo>
                    <a:pt x="110109" y="110490"/>
                  </a:lnTo>
                  <a:lnTo>
                    <a:pt x="18351" y="110490"/>
                  </a:lnTo>
                  <a:lnTo>
                    <a:pt x="18351" y="19050"/>
                  </a:lnTo>
                  <a:lnTo>
                    <a:pt x="110109" y="19050"/>
                  </a:lnTo>
                  <a:lnTo>
                    <a:pt x="110109" y="0"/>
                  </a:lnTo>
                  <a:lnTo>
                    <a:pt x="0" y="0"/>
                  </a:lnTo>
                  <a:lnTo>
                    <a:pt x="0" y="19050"/>
                  </a:lnTo>
                  <a:lnTo>
                    <a:pt x="0" y="110490"/>
                  </a:lnTo>
                  <a:lnTo>
                    <a:pt x="0" y="129540"/>
                  </a:lnTo>
                  <a:lnTo>
                    <a:pt x="128460" y="129540"/>
                  </a:lnTo>
                  <a:lnTo>
                    <a:pt x="128460" y="110642"/>
                  </a:lnTo>
                  <a:lnTo>
                    <a:pt x="128460" y="110490"/>
                  </a:lnTo>
                  <a:lnTo>
                    <a:pt x="128460" y="19050"/>
                  </a:lnTo>
                  <a:lnTo>
                    <a:pt x="128460" y="18897"/>
                  </a:lnTo>
                  <a:lnTo>
                    <a:pt x="128460" y="0"/>
                  </a:lnTo>
                  <a:close/>
                </a:path>
                <a:path w="353695" h="129540">
                  <a:moveTo>
                    <a:pt x="165150" y="113855"/>
                  </a:moveTo>
                  <a:lnTo>
                    <a:pt x="161937" y="110655"/>
                  </a:lnTo>
                  <a:lnTo>
                    <a:pt x="150012" y="110655"/>
                  </a:lnTo>
                  <a:lnTo>
                    <a:pt x="146799" y="113855"/>
                  </a:lnTo>
                  <a:lnTo>
                    <a:pt x="146799" y="119824"/>
                  </a:lnTo>
                  <a:lnTo>
                    <a:pt x="146799" y="125793"/>
                  </a:lnTo>
                  <a:lnTo>
                    <a:pt x="150012" y="128993"/>
                  </a:lnTo>
                  <a:lnTo>
                    <a:pt x="161937" y="128993"/>
                  </a:lnTo>
                  <a:lnTo>
                    <a:pt x="165150" y="125793"/>
                  </a:lnTo>
                  <a:lnTo>
                    <a:pt x="165150" y="113855"/>
                  </a:lnTo>
                  <a:close/>
                </a:path>
                <a:path w="353695" h="129540">
                  <a:moveTo>
                    <a:pt x="256908" y="92290"/>
                  </a:moveTo>
                  <a:lnTo>
                    <a:pt x="256628" y="72428"/>
                  </a:lnTo>
                  <a:lnTo>
                    <a:pt x="255409" y="61391"/>
                  </a:lnTo>
                  <a:lnTo>
                    <a:pt x="252641" y="56629"/>
                  </a:lnTo>
                  <a:lnTo>
                    <a:pt x="247726" y="55600"/>
                  </a:lnTo>
                  <a:lnTo>
                    <a:pt x="242798" y="56489"/>
                  </a:lnTo>
                  <a:lnTo>
                    <a:pt x="240042" y="60248"/>
                  </a:lnTo>
                  <a:lnTo>
                    <a:pt x="238823" y="68567"/>
                  </a:lnTo>
                  <a:lnTo>
                    <a:pt x="238556" y="83121"/>
                  </a:lnTo>
                  <a:lnTo>
                    <a:pt x="238277" y="97688"/>
                  </a:lnTo>
                  <a:lnTo>
                    <a:pt x="237058" y="106006"/>
                  </a:lnTo>
                  <a:lnTo>
                    <a:pt x="234289" y="109766"/>
                  </a:lnTo>
                  <a:lnTo>
                    <a:pt x="229374" y="110642"/>
                  </a:lnTo>
                  <a:lnTo>
                    <a:pt x="221576" y="110642"/>
                  </a:lnTo>
                  <a:lnTo>
                    <a:pt x="220205" y="107442"/>
                  </a:lnTo>
                  <a:lnTo>
                    <a:pt x="220205" y="77152"/>
                  </a:lnTo>
                  <a:lnTo>
                    <a:pt x="218833" y="73952"/>
                  </a:lnTo>
                  <a:lnTo>
                    <a:pt x="203225" y="73952"/>
                  </a:lnTo>
                  <a:lnTo>
                    <a:pt x="201853" y="77152"/>
                  </a:lnTo>
                  <a:lnTo>
                    <a:pt x="201853" y="107442"/>
                  </a:lnTo>
                  <a:lnTo>
                    <a:pt x="203225" y="110642"/>
                  </a:lnTo>
                  <a:lnTo>
                    <a:pt x="216992" y="110642"/>
                  </a:lnTo>
                  <a:lnTo>
                    <a:pt x="220205" y="113855"/>
                  </a:lnTo>
                  <a:lnTo>
                    <a:pt x="220205" y="127622"/>
                  </a:lnTo>
                  <a:lnTo>
                    <a:pt x="223418" y="128993"/>
                  </a:lnTo>
                  <a:lnTo>
                    <a:pt x="256908" y="128993"/>
                  </a:lnTo>
                  <a:lnTo>
                    <a:pt x="256908" y="92290"/>
                  </a:lnTo>
                  <a:close/>
                </a:path>
                <a:path w="353695" h="129540">
                  <a:moveTo>
                    <a:pt x="353263" y="58801"/>
                  </a:moveTo>
                  <a:lnTo>
                    <a:pt x="350050" y="55587"/>
                  </a:lnTo>
                  <a:lnTo>
                    <a:pt x="338124" y="55587"/>
                  </a:lnTo>
                  <a:lnTo>
                    <a:pt x="334911" y="52387"/>
                  </a:lnTo>
                  <a:lnTo>
                    <a:pt x="334911" y="40449"/>
                  </a:lnTo>
                  <a:lnTo>
                    <a:pt x="331698" y="37249"/>
                  </a:lnTo>
                  <a:lnTo>
                    <a:pt x="319773" y="37249"/>
                  </a:lnTo>
                  <a:lnTo>
                    <a:pt x="316560" y="40449"/>
                  </a:lnTo>
                  <a:lnTo>
                    <a:pt x="316560" y="46418"/>
                  </a:lnTo>
                  <a:lnTo>
                    <a:pt x="316560" y="52387"/>
                  </a:lnTo>
                  <a:lnTo>
                    <a:pt x="319773" y="55587"/>
                  </a:lnTo>
                  <a:lnTo>
                    <a:pt x="331698" y="55587"/>
                  </a:lnTo>
                  <a:lnTo>
                    <a:pt x="334911" y="58801"/>
                  </a:lnTo>
                  <a:lnTo>
                    <a:pt x="334911" y="70739"/>
                  </a:lnTo>
                  <a:lnTo>
                    <a:pt x="338124" y="73939"/>
                  </a:lnTo>
                  <a:lnTo>
                    <a:pt x="350050" y="73939"/>
                  </a:lnTo>
                  <a:lnTo>
                    <a:pt x="353263" y="70739"/>
                  </a:lnTo>
                  <a:lnTo>
                    <a:pt x="353263" y="58801"/>
                  </a:lnTo>
                  <a:close/>
                </a:path>
              </a:pathLst>
            </a:custGeom>
            <a:solidFill>
              <a:srgbClr val="3025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14042707" y="9614382"/>
            <a:ext cx="537210" cy="538480"/>
            <a:chOff x="14042707" y="9614382"/>
            <a:chExt cx="537210" cy="538480"/>
          </a:xfrm>
        </p:grpSpPr>
        <p:pic>
          <p:nvPicPr>
            <p:cNvPr id="30" name="object 3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042770" y="9614382"/>
              <a:ext cx="128460" cy="129539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4042707" y="9614928"/>
              <a:ext cx="537210" cy="537210"/>
            </a:xfrm>
            <a:custGeom>
              <a:avLst/>
              <a:gdLst/>
              <a:ahLst/>
              <a:cxnLst/>
              <a:rect l="l" t="t" r="r" b="b"/>
              <a:pathLst>
                <a:path w="537209" h="537209">
                  <a:moveTo>
                    <a:pt x="110172" y="205079"/>
                  </a:moveTo>
                  <a:lnTo>
                    <a:pt x="106959" y="201866"/>
                  </a:lnTo>
                  <a:lnTo>
                    <a:pt x="95034" y="201866"/>
                  </a:lnTo>
                  <a:lnTo>
                    <a:pt x="91821" y="198653"/>
                  </a:lnTo>
                  <a:lnTo>
                    <a:pt x="91821" y="186728"/>
                  </a:lnTo>
                  <a:lnTo>
                    <a:pt x="88607" y="183515"/>
                  </a:lnTo>
                  <a:lnTo>
                    <a:pt x="74841" y="183515"/>
                  </a:lnTo>
                  <a:lnTo>
                    <a:pt x="73469" y="186728"/>
                  </a:lnTo>
                  <a:lnTo>
                    <a:pt x="73469" y="201866"/>
                  </a:lnTo>
                  <a:lnTo>
                    <a:pt x="73469" y="220218"/>
                  </a:lnTo>
                  <a:lnTo>
                    <a:pt x="106959" y="220218"/>
                  </a:lnTo>
                  <a:lnTo>
                    <a:pt x="110172" y="218846"/>
                  </a:lnTo>
                  <a:lnTo>
                    <a:pt x="110172" y="205079"/>
                  </a:lnTo>
                  <a:close/>
                </a:path>
                <a:path w="537209" h="537209">
                  <a:moveTo>
                    <a:pt x="183515" y="3200"/>
                  </a:moveTo>
                  <a:lnTo>
                    <a:pt x="180301" y="0"/>
                  </a:lnTo>
                  <a:lnTo>
                    <a:pt x="168376" y="0"/>
                  </a:lnTo>
                  <a:lnTo>
                    <a:pt x="165163" y="3200"/>
                  </a:lnTo>
                  <a:lnTo>
                    <a:pt x="165163" y="9169"/>
                  </a:lnTo>
                  <a:lnTo>
                    <a:pt x="165163" y="15138"/>
                  </a:lnTo>
                  <a:lnTo>
                    <a:pt x="168376" y="18338"/>
                  </a:lnTo>
                  <a:lnTo>
                    <a:pt x="180301" y="18338"/>
                  </a:lnTo>
                  <a:lnTo>
                    <a:pt x="183515" y="15138"/>
                  </a:lnTo>
                  <a:lnTo>
                    <a:pt x="183515" y="3200"/>
                  </a:lnTo>
                  <a:close/>
                </a:path>
                <a:path w="537209" h="537209">
                  <a:moveTo>
                    <a:pt x="238633" y="283057"/>
                  </a:moveTo>
                  <a:lnTo>
                    <a:pt x="235419" y="279857"/>
                  </a:lnTo>
                  <a:lnTo>
                    <a:pt x="223494" y="279857"/>
                  </a:lnTo>
                  <a:lnTo>
                    <a:pt x="220281" y="283057"/>
                  </a:lnTo>
                  <a:lnTo>
                    <a:pt x="220281" y="289026"/>
                  </a:lnTo>
                  <a:lnTo>
                    <a:pt x="220281" y="294995"/>
                  </a:lnTo>
                  <a:lnTo>
                    <a:pt x="217068" y="298208"/>
                  </a:lnTo>
                  <a:lnTo>
                    <a:pt x="205143" y="298208"/>
                  </a:lnTo>
                  <a:lnTo>
                    <a:pt x="201930" y="301409"/>
                  </a:lnTo>
                  <a:lnTo>
                    <a:pt x="201930" y="313347"/>
                  </a:lnTo>
                  <a:lnTo>
                    <a:pt x="205143" y="316547"/>
                  </a:lnTo>
                  <a:lnTo>
                    <a:pt x="217068" y="316547"/>
                  </a:lnTo>
                  <a:lnTo>
                    <a:pt x="220281" y="313347"/>
                  </a:lnTo>
                  <a:lnTo>
                    <a:pt x="220281" y="301409"/>
                  </a:lnTo>
                  <a:lnTo>
                    <a:pt x="223494" y="298208"/>
                  </a:lnTo>
                  <a:lnTo>
                    <a:pt x="235419" y="298208"/>
                  </a:lnTo>
                  <a:lnTo>
                    <a:pt x="238633" y="294995"/>
                  </a:lnTo>
                  <a:lnTo>
                    <a:pt x="238633" y="283057"/>
                  </a:lnTo>
                  <a:close/>
                </a:path>
                <a:path w="537209" h="537209">
                  <a:moveTo>
                    <a:pt x="279920" y="282143"/>
                  </a:moveTo>
                  <a:lnTo>
                    <a:pt x="276707" y="279857"/>
                  </a:lnTo>
                  <a:lnTo>
                    <a:pt x="260197" y="279857"/>
                  </a:lnTo>
                  <a:lnTo>
                    <a:pt x="256984" y="282143"/>
                  </a:lnTo>
                  <a:lnTo>
                    <a:pt x="256984" y="289026"/>
                  </a:lnTo>
                  <a:lnTo>
                    <a:pt x="256984" y="295910"/>
                  </a:lnTo>
                  <a:lnTo>
                    <a:pt x="260197" y="298208"/>
                  </a:lnTo>
                  <a:lnTo>
                    <a:pt x="276707" y="298208"/>
                  </a:lnTo>
                  <a:lnTo>
                    <a:pt x="279920" y="295910"/>
                  </a:lnTo>
                  <a:lnTo>
                    <a:pt x="279920" y="282143"/>
                  </a:lnTo>
                  <a:close/>
                </a:path>
                <a:path w="537209" h="537209">
                  <a:moveTo>
                    <a:pt x="316611" y="283070"/>
                  </a:moveTo>
                  <a:lnTo>
                    <a:pt x="315239" y="279857"/>
                  </a:lnTo>
                  <a:lnTo>
                    <a:pt x="299631" y="279857"/>
                  </a:lnTo>
                  <a:lnTo>
                    <a:pt x="298259" y="283070"/>
                  </a:lnTo>
                  <a:lnTo>
                    <a:pt x="298259" y="298208"/>
                  </a:lnTo>
                  <a:lnTo>
                    <a:pt x="298259" y="313347"/>
                  </a:lnTo>
                  <a:lnTo>
                    <a:pt x="299631" y="316560"/>
                  </a:lnTo>
                  <a:lnTo>
                    <a:pt x="315239" y="316560"/>
                  </a:lnTo>
                  <a:lnTo>
                    <a:pt x="316611" y="313347"/>
                  </a:lnTo>
                  <a:lnTo>
                    <a:pt x="316611" y="283070"/>
                  </a:lnTo>
                  <a:close/>
                </a:path>
                <a:path w="537209" h="537209">
                  <a:moveTo>
                    <a:pt x="353314" y="113309"/>
                  </a:moveTo>
                  <a:lnTo>
                    <a:pt x="350100" y="110109"/>
                  </a:lnTo>
                  <a:lnTo>
                    <a:pt x="338175" y="110109"/>
                  </a:lnTo>
                  <a:lnTo>
                    <a:pt x="334962" y="113309"/>
                  </a:lnTo>
                  <a:lnTo>
                    <a:pt x="334962" y="119278"/>
                  </a:lnTo>
                  <a:lnTo>
                    <a:pt x="334962" y="125247"/>
                  </a:lnTo>
                  <a:lnTo>
                    <a:pt x="338175" y="128447"/>
                  </a:lnTo>
                  <a:lnTo>
                    <a:pt x="350100" y="128447"/>
                  </a:lnTo>
                  <a:lnTo>
                    <a:pt x="353314" y="125247"/>
                  </a:lnTo>
                  <a:lnTo>
                    <a:pt x="353314" y="113309"/>
                  </a:lnTo>
                  <a:close/>
                </a:path>
                <a:path w="537209" h="537209">
                  <a:moveTo>
                    <a:pt x="371729" y="283057"/>
                  </a:moveTo>
                  <a:lnTo>
                    <a:pt x="368515" y="279857"/>
                  </a:lnTo>
                  <a:lnTo>
                    <a:pt x="356590" y="279857"/>
                  </a:lnTo>
                  <a:lnTo>
                    <a:pt x="353377" y="283057"/>
                  </a:lnTo>
                  <a:lnTo>
                    <a:pt x="353377" y="289026"/>
                  </a:lnTo>
                  <a:lnTo>
                    <a:pt x="353377" y="294995"/>
                  </a:lnTo>
                  <a:lnTo>
                    <a:pt x="356590" y="298208"/>
                  </a:lnTo>
                  <a:lnTo>
                    <a:pt x="368515" y="298208"/>
                  </a:lnTo>
                  <a:lnTo>
                    <a:pt x="371729" y="294995"/>
                  </a:lnTo>
                  <a:lnTo>
                    <a:pt x="371729" y="283057"/>
                  </a:lnTo>
                  <a:close/>
                </a:path>
                <a:path w="537209" h="537209">
                  <a:moveTo>
                    <a:pt x="426720" y="411518"/>
                  </a:moveTo>
                  <a:lnTo>
                    <a:pt x="423506" y="408317"/>
                  </a:lnTo>
                  <a:lnTo>
                    <a:pt x="411581" y="408317"/>
                  </a:lnTo>
                  <a:lnTo>
                    <a:pt x="408368" y="411518"/>
                  </a:lnTo>
                  <a:lnTo>
                    <a:pt x="408368" y="417487"/>
                  </a:lnTo>
                  <a:lnTo>
                    <a:pt x="408368" y="423456"/>
                  </a:lnTo>
                  <a:lnTo>
                    <a:pt x="411581" y="426656"/>
                  </a:lnTo>
                  <a:lnTo>
                    <a:pt x="423506" y="426656"/>
                  </a:lnTo>
                  <a:lnTo>
                    <a:pt x="426720" y="423456"/>
                  </a:lnTo>
                  <a:lnTo>
                    <a:pt x="426720" y="411518"/>
                  </a:lnTo>
                  <a:close/>
                </a:path>
                <a:path w="537209" h="537209">
                  <a:moveTo>
                    <a:pt x="536778" y="375475"/>
                  </a:moveTo>
                  <a:lnTo>
                    <a:pt x="535393" y="371665"/>
                  </a:lnTo>
                  <a:lnTo>
                    <a:pt x="521639" y="371665"/>
                  </a:lnTo>
                  <a:lnTo>
                    <a:pt x="518426" y="369125"/>
                  </a:lnTo>
                  <a:lnTo>
                    <a:pt x="518426" y="357695"/>
                  </a:lnTo>
                  <a:lnTo>
                    <a:pt x="515213" y="353885"/>
                  </a:lnTo>
                  <a:lnTo>
                    <a:pt x="509244" y="353885"/>
                  </a:lnTo>
                  <a:lnTo>
                    <a:pt x="504317" y="352615"/>
                  </a:lnTo>
                  <a:lnTo>
                    <a:pt x="501561" y="348805"/>
                  </a:lnTo>
                  <a:lnTo>
                    <a:pt x="500341" y="341185"/>
                  </a:lnTo>
                  <a:lnTo>
                    <a:pt x="500341" y="311975"/>
                  </a:lnTo>
                  <a:lnTo>
                    <a:pt x="501561" y="303085"/>
                  </a:lnTo>
                  <a:lnTo>
                    <a:pt x="504317" y="299275"/>
                  </a:lnTo>
                  <a:lnTo>
                    <a:pt x="515213" y="299275"/>
                  </a:lnTo>
                  <a:lnTo>
                    <a:pt x="518426" y="295465"/>
                  </a:lnTo>
                  <a:lnTo>
                    <a:pt x="518426" y="284035"/>
                  </a:lnTo>
                  <a:lnTo>
                    <a:pt x="515213" y="280225"/>
                  </a:lnTo>
                  <a:lnTo>
                    <a:pt x="502361" y="280225"/>
                  </a:lnTo>
                  <a:lnTo>
                    <a:pt x="500075" y="277685"/>
                  </a:lnTo>
                  <a:lnTo>
                    <a:pt x="500075" y="281495"/>
                  </a:lnTo>
                  <a:lnTo>
                    <a:pt x="500075" y="298005"/>
                  </a:lnTo>
                  <a:lnTo>
                    <a:pt x="496862" y="299275"/>
                  </a:lnTo>
                  <a:lnTo>
                    <a:pt x="466585" y="299275"/>
                  </a:lnTo>
                  <a:lnTo>
                    <a:pt x="463372" y="300545"/>
                  </a:lnTo>
                  <a:lnTo>
                    <a:pt x="463372" y="314515"/>
                  </a:lnTo>
                  <a:lnTo>
                    <a:pt x="466585" y="317055"/>
                  </a:lnTo>
                  <a:lnTo>
                    <a:pt x="480339" y="317055"/>
                  </a:lnTo>
                  <a:lnTo>
                    <a:pt x="481723" y="320865"/>
                  </a:lnTo>
                  <a:lnTo>
                    <a:pt x="481723" y="350075"/>
                  </a:lnTo>
                  <a:lnTo>
                    <a:pt x="483095" y="353885"/>
                  </a:lnTo>
                  <a:lnTo>
                    <a:pt x="496862" y="353885"/>
                  </a:lnTo>
                  <a:lnTo>
                    <a:pt x="500075" y="357695"/>
                  </a:lnTo>
                  <a:lnTo>
                    <a:pt x="500075" y="369125"/>
                  </a:lnTo>
                  <a:lnTo>
                    <a:pt x="496862" y="371665"/>
                  </a:lnTo>
                  <a:lnTo>
                    <a:pt x="484936" y="371665"/>
                  </a:lnTo>
                  <a:lnTo>
                    <a:pt x="481723" y="375475"/>
                  </a:lnTo>
                  <a:lnTo>
                    <a:pt x="481723" y="386905"/>
                  </a:lnTo>
                  <a:lnTo>
                    <a:pt x="478510" y="390715"/>
                  </a:lnTo>
                  <a:lnTo>
                    <a:pt x="464743" y="390715"/>
                  </a:lnTo>
                  <a:lnTo>
                    <a:pt x="463372" y="386905"/>
                  </a:lnTo>
                  <a:lnTo>
                    <a:pt x="463372" y="357695"/>
                  </a:lnTo>
                  <a:lnTo>
                    <a:pt x="462000" y="353885"/>
                  </a:lnTo>
                  <a:lnTo>
                    <a:pt x="448233" y="353885"/>
                  </a:lnTo>
                  <a:lnTo>
                    <a:pt x="445020" y="350075"/>
                  </a:lnTo>
                  <a:lnTo>
                    <a:pt x="445020" y="390715"/>
                  </a:lnTo>
                  <a:lnTo>
                    <a:pt x="445020" y="445325"/>
                  </a:lnTo>
                  <a:lnTo>
                    <a:pt x="389966" y="445325"/>
                  </a:lnTo>
                  <a:lnTo>
                    <a:pt x="389966" y="390715"/>
                  </a:lnTo>
                  <a:lnTo>
                    <a:pt x="445020" y="390715"/>
                  </a:lnTo>
                  <a:lnTo>
                    <a:pt x="445020" y="350075"/>
                  </a:lnTo>
                  <a:lnTo>
                    <a:pt x="445020" y="338645"/>
                  </a:lnTo>
                  <a:lnTo>
                    <a:pt x="448233" y="336105"/>
                  </a:lnTo>
                  <a:lnTo>
                    <a:pt x="460159" y="336105"/>
                  </a:lnTo>
                  <a:lnTo>
                    <a:pt x="463372" y="332295"/>
                  </a:lnTo>
                  <a:lnTo>
                    <a:pt x="463372" y="320865"/>
                  </a:lnTo>
                  <a:lnTo>
                    <a:pt x="460159" y="317055"/>
                  </a:lnTo>
                  <a:lnTo>
                    <a:pt x="448233" y="317055"/>
                  </a:lnTo>
                  <a:lnTo>
                    <a:pt x="445020" y="314515"/>
                  </a:lnTo>
                  <a:lnTo>
                    <a:pt x="445020" y="301815"/>
                  </a:lnTo>
                  <a:lnTo>
                    <a:pt x="448233" y="299275"/>
                  </a:lnTo>
                  <a:lnTo>
                    <a:pt x="460159" y="299275"/>
                  </a:lnTo>
                  <a:lnTo>
                    <a:pt x="463372" y="295465"/>
                  </a:lnTo>
                  <a:lnTo>
                    <a:pt x="463372" y="284035"/>
                  </a:lnTo>
                  <a:lnTo>
                    <a:pt x="460159" y="280225"/>
                  </a:lnTo>
                  <a:lnTo>
                    <a:pt x="447319" y="280225"/>
                  </a:lnTo>
                  <a:lnTo>
                    <a:pt x="445020" y="277685"/>
                  </a:lnTo>
                  <a:lnTo>
                    <a:pt x="445020" y="261175"/>
                  </a:lnTo>
                  <a:lnTo>
                    <a:pt x="447319" y="257365"/>
                  </a:lnTo>
                  <a:lnTo>
                    <a:pt x="461073" y="257365"/>
                  </a:lnTo>
                  <a:lnTo>
                    <a:pt x="463372" y="261175"/>
                  </a:lnTo>
                  <a:lnTo>
                    <a:pt x="463372" y="278955"/>
                  </a:lnTo>
                  <a:lnTo>
                    <a:pt x="465201" y="280225"/>
                  </a:lnTo>
                  <a:lnTo>
                    <a:pt x="496862" y="280225"/>
                  </a:lnTo>
                  <a:lnTo>
                    <a:pt x="500075" y="281495"/>
                  </a:lnTo>
                  <a:lnTo>
                    <a:pt x="500075" y="277685"/>
                  </a:lnTo>
                  <a:lnTo>
                    <a:pt x="500075" y="258635"/>
                  </a:lnTo>
                  <a:lnTo>
                    <a:pt x="498233" y="257365"/>
                  </a:lnTo>
                  <a:lnTo>
                    <a:pt x="466585" y="257365"/>
                  </a:lnTo>
                  <a:lnTo>
                    <a:pt x="463372" y="256095"/>
                  </a:lnTo>
                  <a:lnTo>
                    <a:pt x="463372" y="240855"/>
                  </a:lnTo>
                  <a:lnTo>
                    <a:pt x="466585" y="239585"/>
                  </a:lnTo>
                  <a:lnTo>
                    <a:pt x="496862" y="239585"/>
                  </a:lnTo>
                  <a:lnTo>
                    <a:pt x="500075" y="238315"/>
                  </a:lnTo>
                  <a:lnTo>
                    <a:pt x="500075" y="224345"/>
                  </a:lnTo>
                  <a:lnTo>
                    <a:pt x="503288" y="220535"/>
                  </a:lnTo>
                  <a:lnTo>
                    <a:pt x="515213" y="220535"/>
                  </a:lnTo>
                  <a:lnTo>
                    <a:pt x="518426" y="217995"/>
                  </a:lnTo>
                  <a:lnTo>
                    <a:pt x="518426" y="205295"/>
                  </a:lnTo>
                  <a:lnTo>
                    <a:pt x="515213" y="202755"/>
                  </a:lnTo>
                  <a:lnTo>
                    <a:pt x="503288" y="202755"/>
                  </a:lnTo>
                  <a:lnTo>
                    <a:pt x="500075" y="205295"/>
                  </a:lnTo>
                  <a:lnTo>
                    <a:pt x="500075" y="217995"/>
                  </a:lnTo>
                  <a:lnTo>
                    <a:pt x="496862" y="220535"/>
                  </a:lnTo>
                  <a:lnTo>
                    <a:pt x="484936" y="220535"/>
                  </a:lnTo>
                  <a:lnTo>
                    <a:pt x="481723" y="217995"/>
                  </a:lnTo>
                  <a:lnTo>
                    <a:pt x="481723" y="205295"/>
                  </a:lnTo>
                  <a:lnTo>
                    <a:pt x="478510" y="202755"/>
                  </a:lnTo>
                  <a:lnTo>
                    <a:pt x="464743" y="202755"/>
                  </a:lnTo>
                  <a:lnTo>
                    <a:pt x="463372" y="205295"/>
                  </a:lnTo>
                  <a:lnTo>
                    <a:pt x="463372" y="235775"/>
                  </a:lnTo>
                  <a:lnTo>
                    <a:pt x="462000" y="239585"/>
                  </a:lnTo>
                  <a:lnTo>
                    <a:pt x="448233" y="239585"/>
                  </a:lnTo>
                  <a:lnTo>
                    <a:pt x="445020" y="242125"/>
                  </a:lnTo>
                  <a:lnTo>
                    <a:pt x="445020" y="254825"/>
                  </a:lnTo>
                  <a:lnTo>
                    <a:pt x="441807" y="257365"/>
                  </a:lnTo>
                  <a:lnTo>
                    <a:pt x="429882" y="257365"/>
                  </a:lnTo>
                  <a:lnTo>
                    <a:pt x="426669" y="254825"/>
                  </a:lnTo>
                  <a:lnTo>
                    <a:pt x="426669" y="242125"/>
                  </a:lnTo>
                  <a:lnTo>
                    <a:pt x="423456" y="239585"/>
                  </a:lnTo>
                  <a:lnTo>
                    <a:pt x="411530" y="239585"/>
                  </a:lnTo>
                  <a:lnTo>
                    <a:pt x="408317" y="242125"/>
                  </a:lnTo>
                  <a:lnTo>
                    <a:pt x="408317" y="254825"/>
                  </a:lnTo>
                  <a:lnTo>
                    <a:pt x="405104" y="257365"/>
                  </a:lnTo>
                  <a:lnTo>
                    <a:pt x="393179" y="257365"/>
                  </a:lnTo>
                  <a:lnTo>
                    <a:pt x="389966" y="254825"/>
                  </a:lnTo>
                  <a:lnTo>
                    <a:pt x="389966" y="242125"/>
                  </a:lnTo>
                  <a:lnTo>
                    <a:pt x="386753" y="239585"/>
                  </a:lnTo>
                  <a:lnTo>
                    <a:pt x="374827" y="239585"/>
                  </a:lnTo>
                  <a:lnTo>
                    <a:pt x="371614" y="235775"/>
                  </a:lnTo>
                  <a:lnTo>
                    <a:pt x="371614" y="221805"/>
                  </a:lnTo>
                  <a:lnTo>
                    <a:pt x="374827" y="220535"/>
                  </a:lnTo>
                  <a:lnTo>
                    <a:pt x="405104" y="220535"/>
                  </a:lnTo>
                  <a:lnTo>
                    <a:pt x="408317" y="219265"/>
                  </a:lnTo>
                  <a:lnTo>
                    <a:pt x="408317" y="205295"/>
                  </a:lnTo>
                  <a:lnTo>
                    <a:pt x="405104" y="202755"/>
                  </a:lnTo>
                  <a:lnTo>
                    <a:pt x="393179" y="202755"/>
                  </a:lnTo>
                  <a:lnTo>
                    <a:pt x="389966" y="198945"/>
                  </a:lnTo>
                  <a:lnTo>
                    <a:pt x="389966" y="193865"/>
                  </a:lnTo>
                  <a:lnTo>
                    <a:pt x="390982" y="188785"/>
                  </a:lnTo>
                  <a:lnTo>
                    <a:pt x="395757" y="186245"/>
                  </a:lnTo>
                  <a:lnTo>
                    <a:pt x="406793" y="184975"/>
                  </a:lnTo>
                  <a:lnTo>
                    <a:pt x="446532" y="183705"/>
                  </a:lnTo>
                  <a:lnTo>
                    <a:pt x="457568" y="182435"/>
                  </a:lnTo>
                  <a:lnTo>
                    <a:pt x="462343" y="179895"/>
                  </a:lnTo>
                  <a:lnTo>
                    <a:pt x="463372" y="174815"/>
                  </a:lnTo>
                  <a:lnTo>
                    <a:pt x="463372" y="167195"/>
                  </a:lnTo>
                  <a:lnTo>
                    <a:pt x="466585" y="165925"/>
                  </a:lnTo>
                  <a:lnTo>
                    <a:pt x="496862" y="165925"/>
                  </a:lnTo>
                  <a:lnTo>
                    <a:pt x="500075" y="164655"/>
                  </a:lnTo>
                  <a:lnTo>
                    <a:pt x="500075" y="157035"/>
                  </a:lnTo>
                  <a:lnTo>
                    <a:pt x="498894" y="151955"/>
                  </a:lnTo>
                  <a:lnTo>
                    <a:pt x="493128" y="148145"/>
                  </a:lnTo>
                  <a:lnTo>
                    <a:pt x="479361" y="148145"/>
                  </a:lnTo>
                  <a:lnTo>
                    <a:pt x="454190" y="146875"/>
                  </a:lnTo>
                  <a:lnTo>
                    <a:pt x="429018" y="148145"/>
                  </a:lnTo>
                  <a:lnTo>
                    <a:pt x="415251" y="148145"/>
                  </a:lnTo>
                  <a:lnTo>
                    <a:pt x="409486" y="151955"/>
                  </a:lnTo>
                  <a:lnTo>
                    <a:pt x="408317" y="157035"/>
                  </a:lnTo>
                  <a:lnTo>
                    <a:pt x="408317" y="164655"/>
                  </a:lnTo>
                  <a:lnTo>
                    <a:pt x="405104" y="165925"/>
                  </a:lnTo>
                  <a:lnTo>
                    <a:pt x="374827" y="165925"/>
                  </a:lnTo>
                  <a:lnTo>
                    <a:pt x="371614" y="164655"/>
                  </a:lnTo>
                  <a:lnTo>
                    <a:pt x="371614" y="150685"/>
                  </a:lnTo>
                  <a:lnTo>
                    <a:pt x="374827" y="146875"/>
                  </a:lnTo>
                  <a:lnTo>
                    <a:pt x="385711" y="146875"/>
                  </a:lnTo>
                  <a:lnTo>
                    <a:pt x="388467" y="143065"/>
                  </a:lnTo>
                  <a:lnTo>
                    <a:pt x="389686" y="134175"/>
                  </a:lnTo>
                  <a:lnTo>
                    <a:pt x="389686" y="104965"/>
                  </a:lnTo>
                  <a:lnTo>
                    <a:pt x="388467" y="97345"/>
                  </a:lnTo>
                  <a:lnTo>
                    <a:pt x="385711" y="93535"/>
                  </a:lnTo>
                  <a:lnTo>
                    <a:pt x="380796" y="92265"/>
                  </a:lnTo>
                  <a:lnTo>
                    <a:pt x="372986" y="92265"/>
                  </a:lnTo>
                  <a:lnTo>
                    <a:pt x="371614" y="89725"/>
                  </a:lnTo>
                  <a:lnTo>
                    <a:pt x="371614" y="92265"/>
                  </a:lnTo>
                  <a:lnTo>
                    <a:pt x="371614" y="146875"/>
                  </a:lnTo>
                  <a:lnTo>
                    <a:pt x="316560" y="146875"/>
                  </a:lnTo>
                  <a:lnTo>
                    <a:pt x="316560" y="168465"/>
                  </a:lnTo>
                  <a:lnTo>
                    <a:pt x="316560" y="181165"/>
                  </a:lnTo>
                  <a:lnTo>
                    <a:pt x="313347" y="183705"/>
                  </a:lnTo>
                  <a:lnTo>
                    <a:pt x="301421" y="183705"/>
                  </a:lnTo>
                  <a:lnTo>
                    <a:pt x="298208" y="181165"/>
                  </a:lnTo>
                  <a:lnTo>
                    <a:pt x="298208" y="168465"/>
                  </a:lnTo>
                  <a:lnTo>
                    <a:pt x="301421" y="165925"/>
                  </a:lnTo>
                  <a:lnTo>
                    <a:pt x="313347" y="165925"/>
                  </a:lnTo>
                  <a:lnTo>
                    <a:pt x="316560" y="168465"/>
                  </a:lnTo>
                  <a:lnTo>
                    <a:pt x="316560" y="146875"/>
                  </a:lnTo>
                  <a:lnTo>
                    <a:pt x="316560" y="113855"/>
                  </a:lnTo>
                  <a:lnTo>
                    <a:pt x="317931" y="111315"/>
                  </a:lnTo>
                  <a:lnTo>
                    <a:pt x="331698" y="111315"/>
                  </a:lnTo>
                  <a:lnTo>
                    <a:pt x="334911" y="107505"/>
                  </a:lnTo>
                  <a:lnTo>
                    <a:pt x="334911" y="93535"/>
                  </a:lnTo>
                  <a:lnTo>
                    <a:pt x="338124" y="92265"/>
                  </a:lnTo>
                  <a:lnTo>
                    <a:pt x="371614" y="92265"/>
                  </a:lnTo>
                  <a:lnTo>
                    <a:pt x="371614" y="89725"/>
                  </a:lnTo>
                  <a:lnTo>
                    <a:pt x="371614" y="59245"/>
                  </a:lnTo>
                  <a:lnTo>
                    <a:pt x="372986" y="55435"/>
                  </a:lnTo>
                  <a:lnTo>
                    <a:pt x="380796" y="55435"/>
                  </a:lnTo>
                  <a:lnTo>
                    <a:pt x="385711" y="54165"/>
                  </a:lnTo>
                  <a:lnTo>
                    <a:pt x="388467" y="51625"/>
                  </a:lnTo>
                  <a:lnTo>
                    <a:pt x="389686" y="42735"/>
                  </a:lnTo>
                  <a:lnTo>
                    <a:pt x="389686" y="13525"/>
                  </a:lnTo>
                  <a:lnTo>
                    <a:pt x="388467" y="5905"/>
                  </a:lnTo>
                  <a:lnTo>
                    <a:pt x="385711" y="2095"/>
                  </a:lnTo>
                  <a:lnTo>
                    <a:pt x="380796" y="825"/>
                  </a:lnTo>
                  <a:lnTo>
                    <a:pt x="372986" y="825"/>
                  </a:lnTo>
                  <a:lnTo>
                    <a:pt x="371614" y="3365"/>
                  </a:lnTo>
                  <a:lnTo>
                    <a:pt x="371614" y="33845"/>
                  </a:lnTo>
                  <a:lnTo>
                    <a:pt x="370243" y="37655"/>
                  </a:lnTo>
                  <a:lnTo>
                    <a:pt x="356476" y="37655"/>
                  </a:lnTo>
                  <a:lnTo>
                    <a:pt x="353263" y="33845"/>
                  </a:lnTo>
                  <a:lnTo>
                    <a:pt x="353263" y="46545"/>
                  </a:lnTo>
                  <a:lnTo>
                    <a:pt x="353263" y="54165"/>
                  </a:lnTo>
                  <a:lnTo>
                    <a:pt x="350050" y="55435"/>
                  </a:lnTo>
                  <a:lnTo>
                    <a:pt x="319773" y="55435"/>
                  </a:lnTo>
                  <a:lnTo>
                    <a:pt x="316560" y="56705"/>
                  </a:lnTo>
                  <a:lnTo>
                    <a:pt x="316560" y="70675"/>
                  </a:lnTo>
                  <a:lnTo>
                    <a:pt x="313347" y="74485"/>
                  </a:lnTo>
                  <a:lnTo>
                    <a:pt x="299580" y="74485"/>
                  </a:lnTo>
                  <a:lnTo>
                    <a:pt x="298208" y="70675"/>
                  </a:lnTo>
                  <a:lnTo>
                    <a:pt x="298208" y="37655"/>
                  </a:lnTo>
                  <a:lnTo>
                    <a:pt x="340296" y="37655"/>
                  </a:lnTo>
                  <a:lnTo>
                    <a:pt x="348615" y="38925"/>
                  </a:lnTo>
                  <a:lnTo>
                    <a:pt x="352374" y="41465"/>
                  </a:lnTo>
                  <a:lnTo>
                    <a:pt x="353263" y="46545"/>
                  </a:lnTo>
                  <a:lnTo>
                    <a:pt x="353263" y="33845"/>
                  </a:lnTo>
                  <a:lnTo>
                    <a:pt x="353263" y="28765"/>
                  </a:lnTo>
                  <a:lnTo>
                    <a:pt x="352374" y="23685"/>
                  </a:lnTo>
                  <a:lnTo>
                    <a:pt x="348615" y="19875"/>
                  </a:lnTo>
                  <a:lnTo>
                    <a:pt x="340296" y="19875"/>
                  </a:lnTo>
                  <a:lnTo>
                    <a:pt x="311175" y="18605"/>
                  </a:lnTo>
                  <a:lnTo>
                    <a:pt x="302844" y="17335"/>
                  </a:lnTo>
                  <a:lnTo>
                    <a:pt x="299085" y="14795"/>
                  </a:lnTo>
                  <a:lnTo>
                    <a:pt x="298208" y="9715"/>
                  </a:lnTo>
                  <a:lnTo>
                    <a:pt x="297002" y="4635"/>
                  </a:lnTo>
                  <a:lnTo>
                    <a:pt x="290982" y="2095"/>
                  </a:lnTo>
                  <a:lnTo>
                    <a:pt x="279857" y="1130"/>
                  </a:lnTo>
                  <a:lnTo>
                    <a:pt x="279857" y="40195"/>
                  </a:lnTo>
                  <a:lnTo>
                    <a:pt x="279857" y="52895"/>
                  </a:lnTo>
                  <a:lnTo>
                    <a:pt x="276644" y="55435"/>
                  </a:lnTo>
                  <a:lnTo>
                    <a:pt x="260134" y="55435"/>
                  </a:lnTo>
                  <a:lnTo>
                    <a:pt x="256921" y="52895"/>
                  </a:lnTo>
                  <a:lnTo>
                    <a:pt x="256921" y="40195"/>
                  </a:lnTo>
                  <a:lnTo>
                    <a:pt x="260134" y="37655"/>
                  </a:lnTo>
                  <a:lnTo>
                    <a:pt x="276644" y="37655"/>
                  </a:lnTo>
                  <a:lnTo>
                    <a:pt x="279857" y="40195"/>
                  </a:lnTo>
                  <a:lnTo>
                    <a:pt x="279857" y="1130"/>
                  </a:lnTo>
                  <a:lnTo>
                    <a:pt x="276529" y="825"/>
                  </a:lnTo>
                  <a:lnTo>
                    <a:pt x="223532" y="825"/>
                  </a:lnTo>
                  <a:lnTo>
                    <a:pt x="209092" y="2095"/>
                  </a:lnTo>
                  <a:lnTo>
                    <a:pt x="203060" y="4635"/>
                  </a:lnTo>
                  <a:lnTo>
                    <a:pt x="201866" y="9715"/>
                  </a:lnTo>
                  <a:lnTo>
                    <a:pt x="201866" y="17335"/>
                  </a:lnTo>
                  <a:lnTo>
                    <a:pt x="205079" y="18605"/>
                  </a:lnTo>
                  <a:lnTo>
                    <a:pt x="235356" y="18605"/>
                  </a:lnTo>
                  <a:lnTo>
                    <a:pt x="238569" y="19875"/>
                  </a:lnTo>
                  <a:lnTo>
                    <a:pt x="238569" y="33845"/>
                  </a:lnTo>
                  <a:lnTo>
                    <a:pt x="235356" y="37655"/>
                  </a:lnTo>
                  <a:lnTo>
                    <a:pt x="223431" y="37655"/>
                  </a:lnTo>
                  <a:lnTo>
                    <a:pt x="220218" y="40195"/>
                  </a:lnTo>
                  <a:lnTo>
                    <a:pt x="220218" y="54165"/>
                  </a:lnTo>
                  <a:lnTo>
                    <a:pt x="223431" y="55435"/>
                  </a:lnTo>
                  <a:lnTo>
                    <a:pt x="253707" y="55435"/>
                  </a:lnTo>
                  <a:lnTo>
                    <a:pt x="256921" y="56705"/>
                  </a:lnTo>
                  <a:lnTo>
                    <a:pt x="256921" y="71945"/>
                  </a:lnTo>
                  <a:lnTo>
                    <a:pt x="260134" y="74485"/>
                  </a:lnTo>
                  <a:lnTo>
                    <a:pt x="276644" y="74485"/>
                  </a:lnTo>
                  <a:lnTo>
                    <a:pt x="279857" y="75755"/>
                  </a:lnTo>
                  <a:lnTo>
                    <a:pt x="279857" y="90995"/>
                  </a:lnTo>
                  <a:lnTo>
                    <a:pt x="283070" y="92265"/>
                  </a:lnTo>
                  <a:lnTo>
                    <a:pt x="313347" y="92265"/>
                  </a:lnTo>
                  <a:lnTo>
                    <a:pt x="316560" y="93535"/>
                  </a:lnTo>
                  <a:lnTo>
                    <a:pt x="316560" y="107505"/>
                  </a:lnTo>
                  <a:lnTo>
                    <a:pt x="313347" y="111315"/>
                  </a:lnTo>
                  <a:lnTo>
                    <a:pt x="302463" y="111315"/>
                  </a:lnTo>
                  <a:lnTo>
                    <a:pt x="299694" y="115125"/>
                  </a:lnTo>
                  <a:lnTo>
                    <a:pt x="298475" y="124015"/>
                  </a:lnTo>
                  <a:lnTo>
                    <a:pt x="298373" y="129095"/>
                  </a:lnTo>
                  <a:lnTo>
                    <a:pt x="298272" y="134175"/>
                  </a:lnTo>
                  <a:lnTo>
                    <a:pt x="298208" y="165925"/>
                  </a:lnTo>
                  <a:lnTo>
                    <a:pt x="238569" y="165925"/>
                  </a:lnTo>
                  <a:lnTo>
                    <a:pt x="238658" y="198945"/>
                  </a:lnTo>
                  <a:lnTo>
                    <a:pt x="238709" y="201485"/>
                  </a:lnTo>
                  <a:lnTo>
                    <a:pt x="238836" y="207835"/>
                  </a:lnTo>
                  <a:lnTo>
                    <a:pt x="240055" y="216725"/>
                  </a:lnTo>
                  <a:lnTo>
                    <a:pt x="242811" y="220535"/>
                  </a:lnTo>
                  <a:lnTo>
                    <a:pt x="253707" y="220535"/>
                  </a:lnTo>
                  <a:lnTo>
                    <a:pt x="256921" y="217995"/>
                  </a:lnTo>
                  <a:lnTo>
                    <a:pt x="256921" y="205295"/>
                  </a:lnTo>
                  <a:lnTo>
                    <a:pt x="260134" y="202755"/>
                  </a:lnTo>
                  <a:lnTo>
                    <a:pt x="276644" y="202755"/>
                  </a:lnTo>
                  <a:lnTo>
                    <a:pt x="279857" y="205295"/>
                  </a:lnTo>
                  <a:lnTo>
                    <a:pt x="279857" y="217995"/>
                  </a:lnTo>
                  <a:lnTo>
                    <a:pt x="276644" y="220535"/>
                  </a:lnTo>
                  <a:lnTo>
                    <a:pt x="260134" y="220535"/>
                  </a:lnTo>
                  <a:lnTo>
                    <a:pt x="256921" y="223075"/>
                  </a:lnTo>
                  <a:lnTo>
                    <a:pt x="256921" y="237045"/>
                  </a:lnTo>
                  <a:lnTo>
                    <a:pt x="260134" y="239585"/>
                  </a:lnTo>
                  <a:lnTo>
                    <a:pt x="276644" y="239585"/>
                  </a:lnTo>
                  <a:lnTo>
                    <a:pt x="279857" y="240855"/>
                  </a:lnTo>
                  <a:lnTo>
                    <a:pt x="279857" y="256095"/>
                  </a:lnTo>
                  <a:lnTo>
                    <a:pt x="283070" y="257365"/>
                  </a:lnTo>
                  <a:lnTo>
                    <a:pt x="313347" y="257365"/>
                  </a:lnTo>
                  <a:lnTo>
                    <a:pt x="316560" y="256095"/>
                  </a:lnTo>
                  <a:lnTo>
                    <a:pt x="316560" y="242125"/>
                  </a:lnTo>
                  <a:lnTo>
                    <a:pt x="313347" y="239585"/>
                  </a:lnTo>
                  <a:lnTo>
                    <a:pt x="299580" y="239585"/>
                  </a:lnTo>
                  <a:lnTo>
                    <a:pt x="298208" y="235775"/>
                  </a:lnTo>
                  <a:lnTo>
                    <a:pt x="298208" y="202755"/>
                  </a:lnTo>
                  <a:lnTo>
                    <a:pt x="334911" y="202755"/>
                  </a:lnTo>
                  <a:lnTo>
                    <a:pt x="334911" y="183705"/>
                  </a:lnTo>
                  <a:lnTo>
                    <a:pt x="334911" y="168465"/>
                  </a:lnTo>
                  <a:lnTo>
                    <a:pt x="336283" y="165925"/>
                  </a:lnTo>
                  <a:lnTo>
                    <a:pt x="350050" y="165925"/>
                  </a:lnTo>
                  <a:lnTo>
                    <a:pt x="353263" y="168465"/>
                  </a:lnTo>
                  <a:lnTo>
                    <a:pt x="353263" y="181165"/>
                  </a:lnTo>
                  <a:lnTo>
                    <a:pt x="356476" y="183705"/>
                  </a:lnTo>
                  <a:lnTo>
                    <a:pt x="368401" y="183705"/>
                  </a:lnTo>
                  <a:lnTo>
                    <a:pt x="371614" y="187515"/>
                  </a:lnTo>
                  <a:lnTo>
                    <a:pt x="371614" y="198945"/>
                  </a:lnTo>
                  <a:lnTo>
                    <a:pt x="368401" y="202755"/>
                  </a:lnTo>
                  <a:lnTo>
                    <a:pt x="354634" y="202755"/>
                  </a:lnTo>
                  <a:lnTo>
                    <a:pt x="353263" y="205295"/>
                  </a:lnTo>
                  <a:lnTo>
                    <a:pt x="353263" y="235775"/>
                  </a:lnTo>
                  <a:lnTo>
                    <a:pt x="351891" y="239585"/>
                  </a:lnTo>
                  <a:lnTo>
                    <a:pt x="338124" y="239585"/>
                  </a:lnTo>
                  <a:lnTo>
                    <a:pt x="334911" y="242125"/>
                  </a:lnTo>
                  <a:lnTo>
                    <a:pt x="334911" y="254825"/>
                  </a:lnTo>
                  <a:lnTo>
                    <a:pt x="331698" y="257365"/>
                  </a:lnTo>
                  <a:lnTo>
                    <a:pt x="318858" y="257365"/>
                  </a:lnTo>
                  <a:lnTo>
                    <a:pt x="316560" y="261175"/>
                  </a:lnTo>
                  <a:lnTo>
                    <a:pt x="316560" y="278955"/>
                  </a:lnTo>
                  <a:lnTo>
                    <a:pt x="318401" y="280225"/>
                  </a:lnTo>
                  <a:lnTo>
                    <a:pt x="351421" y="280225"/>
                  </a:lnTo>
                  <a:lnTo>
                    <a:pt x="353263" y="278955"/>
                  </a:lnTo>
                  <a:lnTo>
                    <a:pt x="353263" y="261175"/>
                  </a:lnTo>
                  <a:lnTo>
                    <a:pt x="355561" y="257365"/>
                  </a:lnTo>
                  <a:lnTo>
                    <a:pt x="369316" y="257365"/>
                  </a:lnTo>
                  <a:lnTo>
                    <a:pt x="371614" y="261175"/>
                  </a:lnTo>
                  <a:lnTo>
                    <a:pt x="371614" y="268795"/>
                  </a:lnTo>
                  <a:lnTo>
                    <a:pt x="372237" y="275145"/>
                  </a:lnTo>
                  <a:lnTo>
                    <a:pt x="375564" y="278955"/>
                  </a:lnTo>
                  <a:lnTo>
                    <a:pt x="383794" y="280225"/>
                  </a:lnTo>
                  <a:lnTo>
                    <a:pt x="426669" y="280225"/>
                  </a:lnTo>
                  <a:lnTo>
                    <a:pt x="426669" y="317055"/>
                  </a:lnTo>
                  <a:lnTo>
                    <a:pt x="370090" y="317055"/>
                  </a:lnTo>
                  <a:lnTo>
                    <a:pt x="359054" y="318325"/>
                  </a:lnTo>
                  <a:lnTo>
                    <a:pt x="354279" y="320865"/>
                  </a:lnTo>
                  <a:lnTo>
                    <a:pt x="353263" y="325945"/>
                  </a:lnTo>
                  <a:lnTo>
                    <a:pt x="353263" y="333565"/>
                  </a:lnTo>
                  <a:lnTo>
                    <a:pt x="356476" y="336105"/>
                  </a:lnTo>
                  <a:lnTo>
                    <a:pt x="386753" y="336105"/>
                  </a:lnTo>
                  <a:lnTo>
                    <a:pt x="389966" y="337375"/>
                  </a:lnTo>
                  <a:lnTo>
                    <a:pt x="389966" y="350075"/>
                  </a:lnTo>
                  <a:lnTo>
                    <a:pt x="393179" y="353885"/>
                  </a:lnTo>
                  <a:lnTo>
                    <a:pt x="405104" y="353885"/>
                  </a:lnTo>
                  <a:lnTo>
                    <a:pt x="408317" y="350075"/>
                  </a:lnTo>
                  <a:lnTo>
                    <a:pt x="408317" y="338645"/>
                  </a:lnTo>
                  <a:lnTo>
                    <a:pt x="411530" y="336105"/>
                  </a:lnTo>
                  <a:lnTo>
                    <a:pt x="425297" y="336105"/>
                  </a:lnTo>
                  <a:lnTo>
                    <a:pt x="426669" y="338645"/>
                  </a:lnTo>
                  <a:lnTo>
                    <a:pt x="426669" y="371665"/>
                  </a:lnTo>
                  <a:lnTo>
                    <a:pt x="393179" y="371665"/>
                  </a:lnTo>
                  <a:lnTo>
                    <a:pt x="389966" y="370395"/>
                  </a:lnTo>
                  <a:lnTo>
                    <a:pt x="389966" y="362775"/>
                  </a:lnTo>
                  <a:lnTo>
                    <a:pt x="389077" y="357695"/>
                  </a:lnTo>
                  <a:lnTo>
                    <a:pt x="385318" y="355155"/>
                  </a:lnTo>
                  <a:lnTo>
                    <a:pt x="376999" y="353885"/>
                  </a:lnTo>
                  <a:lnTo>
                    <a:pt x="347878" y="353885"/>
                  </a:lnTo>
                  <a:lnTo>
                    <a:pt x="339547" y="355155"/>
                  </a:lnTo>
                  <a:lnTo>
                    <a:pt x="335788" y="357695"/>
                  </a:lnTo>
                  <a:lnTo>
                    <a:pt x="334911" y="362775"/>
                  </a:lnTo>
                  <a:lnTo>
                    <a:pt x="334911" y="369125"/>
                  </a:lnTo>
                  <a:lnTo>
                    <a:pt x="338124" y="371665"/>
                  </a:lnTo>
                  <a:lnTo>
                    <a:pt x="350050" y="371665"/>
                  </a:lnTo>
                  <a:lnTo>
                    <a:pt x="353263" y="375475"/>
                  </a:lnTo>
                  <a:lnTo>
                    <a:pt x="353263" y="386905"/>
                  </a:lnTo>
                  <a:lnTo>
                    <a:pt x="356476" y="390715"/>
                  </a:lnTo>
                  <a:lnTo>
                    <a:pt x="368401" y="390715"/>
                  </a:lnTo>
                  <a:lnTo>
                    <a:pt x="371614" y="393255"/>
                  </a:lnTo>
                  <a:lnTo>
                    <a:pt x="371614" y="399605"/>
                  </a:lnTo>
                  <a:lnTo>
                    <a:pt x="370725" y="404685"/>
                  </a:lnTo>
                  <a:lnTo>
                    <a:pt x="366966" y="407225"/>
                  </a:lnTo>
                  <a:lnTo>
                    <a:pt x="358635" y="408495"/>
                  </a:lnTo>
                  <a:lnTo>
                    <a:pt x="329514" y="408495"/>
                  </a:lnTo>
                  <a:lnTo>
                    <a:pt x="321195" y="407225"/>
                  </a:lnTo>
                  <a:lnTo>
                    <a:pt x="317436" y="404685"/>
                  </a:lnTo>
                  <a:lnTo>
                    <a:pt x="316560" y="399605"/>
                  </a:lnTo>
                  <a:lnTo>
                    <a:pt x="316560" y="393255"/>
                  </a:lnTo>
                  <a:lnTo>
                    <a:pt x="313347" y="390715"/>
                  </a:lnTo>
                  <a:lnTo>
                    <a:pt x="299580" y="390715"/>
                  </a:lnTo>
                  <a:lnTo>
                    <a:pt x="298208" y="386905"/>
                  </a:lnTo>
                  <a:lnTo>
                    <a:pt x="298208" y="353885"/>
                  </a:lnTo>
                  <a:lnTo>
                    <a:pt x="331698" y="353885"/>
                  </a:lnTo>
                  <a:lnTo>
                    <a:pt x="334911" y="352615"/>
                  </a:lnTo>
                  <a:lnTo>
                    <a:pt x="334911" y="337375"/>
                  </a:lnTo>
                  <a:lnTo>
                    <a:pt x="331698" y="336105"/>
                  </a:lnTo>
                  <a:lnTo>
                    <a:pt x="301421" y="336105"/>
                  </a:lnTo>
                  <a:lnTo>
                    <a:pt x="298208" y="333565"/>
                  </a:lnTo>
                  <a:lnTo>
                    <a:pt x="298208" y="325945"/>
                  </a:lnTo>
                  <a:lnTo>
                    <a:pt x="297141" y="320865"/>
                  </a:lnTo>
                  <a:lnTo>
                    <a:pt x="292125" y="318325"/>
                  </a:lnTo>
                  <a:lnTo>
                    <a:pt x="280403" y="317055"/>
                  </a:lnTo>
                  <a:lnTo>
                    <a:pt x="279857" y="317055"/>
                  </a:lnTo>
                  <a:lnTo>
                    <a:pt x="279857" y="356425"/>
                  </a:lnTo>
                  <a:lnTo>
                    <a:pt x="279857" y="370395"/>
                  </a:lnTo>
                  <a:lnTo>
                    <a:pt x="276644" y="371665"/>
                  </a:lnTo>
                  <a:lnTo>
                    <a:pt x="260134" y="371665"/>
                  </a:lnTo>
                  <a:lnTo>
                    <a:pt x="256921" y="370395"/>
                  </a:lnTo>
                  <a:lnTo>
                    <a:pt x="256921" y="356425"/>
                  </a:lnTo>
                  <a:lnTo>
                    <a:pt x="260134" y="353885"/>
                  </a:lnTo>
                  <a:lnTo>
                    <a:pt x="276644" y="353885"/>
                  </a:lnTo>
                  <a:lnTo>
                    <a:pt x="279857" y="356425"/>
                  </a:lnTo>
                  <a:lnTo>
                    <a:pt x="279857" y="317055"/>
                  </a:lnTo>
                  <a:lnTo>
                    <a:pt x="238023" y="317055"/>
                  </a:lnTo>
                  <a:lnTo>
                    <a:pt x="226288" y="318325"/>
                  </a:lnTo>
                  <a:lnTo>
                    <a:pt x="221272" y="320865"/>
                  </a:lnTo>
                  <a:lnTo>
                    <a:pt x="220218" y="325945"/>
                  </a:lnTo>
                  <a:lnTo>
                    <a:pt x="220218" y="332295"/>
                  </a:lnTo>
                  <a:lnTo>
                    <a:pt x="217004" y="336105"/>
                  </a:lnTo>
                  <a:lnTo>
                    <a:pt x="205079" y="336105"/>
                  </a:lnTo>
                  <a:lnTo>
                    <a:pt x="201866" y="332295"/>
                  </a:lnTo>
                  <a:lnTo>
                    <a:pt x="201866" y="320865"/>
                  </a:lnTo>
                  <a:lnTo>
                    <a:pt x="198653" y="317055"/>
                  </a:lnTo>
                  <a:lnTo>
                    <a:pt x="184886" y="317055"/>
                  </a:lnTo>
                  <a:lnTo>
                    <a:pt x="183515" y="314515"/>
                  </a:lnTo>
                  <a:lnTo>
                    <a:pt x="183515" y="284035"/>
                  </a:lnTo>
                  <a:lnTo>
                    <a:pt x="182143" y="280225"/>
                  </a:lnTo>
                  <a:lnTo>
                    <a:pt x="167462" y="280225"/>
                  </a:lnTo>
                  <a:lnTo>
                    <a:pt x="165163" y="277685"/>
                  </a:lnTo>
                  <a:lnTo>
                    <a:pt x="165163" y="261175"/>
                  </a:lnTo>
                  <a:lnTo>
                    <a:pt x="162864" y="257365"/>
                  </a:lnTo>
                  <a:lnTo>
                    <a:pt x="148183" y="257365"/>
                  </a:lnTo>
                  <a:lnTo>
                    <a:pt x="146812" y="254825"/>
                  </a:lnTo>
                  <a:lnTo>
                    <a:pt x="146812" y="220535"/>
                  </a:lnTo>
                  <a:lnTo>
                    <a:pt x="113322" y="220535"/>
                  </a:lnTo>
                  <a:lnTo>
                    <a:pt x="110109" y="221805"/>
                  </a:lnTo>
                  <a:lnTo>
                    <a:pt x="110109" y="235775"/>
                  </a:lnTo>
                  <a:lnTo>
                    <a:pt x="113322" y="239585"/>
                  </a:lnTo>
                  <a:lnTo>
                    <a:pt x="125247" y="239585"/>
                  </a:lnTo>
                  <a:lnTo>
                    <a:pt x="128460" y="242125"/>
                  </a:lnTo>
                  <a:lnTo>
                    <a:pt x="128460" y="256095"/>
                  </a:lnTo>
                  <a:lnTo>
                    <a:pt x="125247" y="257365"/>
                  </a:lnTo>
                  <a:lnTo>
                    <a:pt x="93599" y="257365"/>
                  </a:lnTo>
                  <a:lnTo>
                    <a:pt x="91757" y="258635"/>
                  </a:lnTo>
                  <a:lnTo>
                    <a:pt x="91757" y="278955"/>
                  </a:lnTo>
                  <a:lnTo>
                    <a:pt x="89928" y="280225"/>
                  </a:lnTo>
                  <a:lnTo>
                    <a:pt x="56896" y="280225"/>
                  </a:lnTo>
                  <a:lnTo>
                    <a:pt x="55054" y="278955"/>
                  </a:lnTo>
                  <a:lnTo>
                    <a:pt x="55054" y="258635"/>
                  </a:lnTo>
                  <a:lnTo>
                    <a:pt x="56896" y="257365"/>
                  </a:lnTo>
                  <a:lnTo>
                    <a:pt x="88544" y="257365"/>
                  </a:lnTo>
                  <a:lnTo>
                    <a:pt x="91757" y="256095"/>
                  </a:lnTo>
                  <a:lnTo>
                    <a:pt x="91757" y="240855"/>
                  </a:lnTo>
                  <a:lnTo>
                    <a:pt x="88544" y="239585"/>
                  </a:lnTo>
                  <a:lnTo>
                    <a:pt x="55054" y="239585"/>
                  </a:lnTo>
                  <a:lnTo>
                    <a:pt x="55054" y="202755"/>
                  </a:lnTo>
                  <a:lnTo>
                    <a:pt x="21564" y="202755"/>
                  </a:lnTo>
                  <a:lnTo>
                    <a:pt x="18351" y="201485"/>
                  </a:lnTo>
                  <a:lnTo>
                    <a:pt x="18351" y="184975"/>
                  </a:lnTo>
                  <a:lnTo>
                    <a:pt x="21564" y="183705"/>
                  </a:lnTo>
                  <a:lnTo>
                    <a:pt x="51841" y="183705"/>
                  </a:lnTo>
                  <a:lnTo>
                    <a:pt x="55054" y="182435"/>
                  </a:lnTo>
                  <a:lnTo>
                    <a:pt x="55054" y="174815"/>
                  </a:lnTo>
                  <a:lnTo>
                    <a:pt x="56070" y="169735"/>
                  </a:lnTo>
                  <a:lnTo>
                    <a:pt x="60845" y="167195"/>
                  </a:lnTo>
                  <a:lnTo>
                    <a:pt x="71882" y="165925"/>
                  </a:lnTo>
                  <a:lnTo>
                    <a:pt x="111620" y="165925"/>
                  </a:lnTo>
                  <a:lnTo>
                    <a:pt x="122656" y="167195"/>
                  </a:lnTo>
                  <a:lnTo>
                    <a:pt x="127431" y="169735"/>
                  </a:lnTo>
                  <a:lnTo>
                    <a:pt x="128460" y="174815"/>
                  </a:lnTo>
                  <a:lnTo>
                    <a:pt x="128460" y="181165"/>
                  </a:lnTo>
                  <a:lnTo>
                    <a:pt x="125247" y="183705"/>
                  </a:lnTo>
                  <a:lnTo>
                    <a:pt x="113322" y="183705"/>
                  </a:lnTo>
                  <a:lnTo>
                    <a:pt x="110109" y="187515"/>
                  </a:lnTo>
                  <a:lnTo>
                    <a:pt x="110109" y="201485"/>
                  </a:lnTo>
                  <a:lnTo>
                    <a:pt x="113322" y="202755"/>
                  </a:lnTo>
                  <a:lnTo>
                    <a:pt x="143598" y="202755"/>
                  </a:lnTo>
                  <a:lnTo>
                    <a:pt x="146812" y="204025"/>
                  </a:lnTo>
                  <a:lnTo>
                    <a:pt x="146812" y="217995"/>
                  </a:lnTo>
                  <a:lnTo>
                    <a:pt x="150025" y="220535"/>
                  </a:lnTo>
                  <a:lnTo>
                    <a:pt x="163791" y="220535"/>
                  </a:lnTo>
                  <a:lnTo>
                    <a:pt x="165163" y="224345"/>
                  </a:lnTo>
                  <a:lnTo>
                    <a:pt x="165163" y="254825"/>
                  </a:lnTo>
                  <a:lnTo>
                    <a:pt x="166535" y="257365"/>
                  </a:lnTo>
                  <a:lnTo>
                    <a:pt x="181216" y="257365"/>
                  </a:lnTo>
                  <a:lnTo>
                    <a:pt x="183515" y="261175"/>
                  </a:lnTo>
                  <a:lnTo>
                    <a:pt x="183515" y="277685"/>
                  </a:lnTo>
                  <a:lnTo>
                    <a:pt x="185813" y="280225"/>
                  </a:lnTo>
                  <a:lnTo>
                    <a:pt x="199567" y="280225"/>
                  </a:lnTo>
                  <a:lnTo>
                    <a:pt x="201866" y="277685"/>
                  </a:lnTo>
                  <a:lnTo>
                    <a:pt x="201866" y="258635"/>
                  </a:lnTo>
                  <a:lnTo>
                    <a:pt x="203695" y="257365"/>
                  </a:lnTo>
                  <a:lnTo>
                    <a:pt x="235356" y="257365"/>
                  </a:lnTo>
                  <a:lnTo>
                    <a:pt x="238569" y="256095"/>
                  </a:lnTo>
                  <a:lnTo>
                    <a:pt x="238569" y="240855"/>
                  </a:lnTo>
                  <a:lnTo>
                    <a:pt x="235356" y="239585"/>
                  </a:lnTo>
                  <a:lnTo>
                    <a:pt x="205079" y="239585"/>
                  </a:lnTo>
                  <a:lnTo>
                    <a:pt x="201866" y="238315"/>
                  </a:lnTo>
                  <a:lnTo>
                    <a:pt x="201866" y="224345"/>
                  </a:lnTo>
                  <a:lnTo>
                    <a:pt x="205079" y="220535"/>
                  </a:lnTo>
                  <a:lnTo>
                    <a:pt x="218846" y="220535"/>
                  </a:lnTo>
                  <a:lnTo>
                    <a:pt x="220218" y="217995"/>
                  </a:lnTo>
                  <a:lnTo>
                    <a:pt x="220218" y="183705"/>
                  </a:lnTo>
                  <a:lnTo>
                    <a:pt x="183515" y="183705"/>
                  </a:lnTo>
                  <a:lnTo>
                    <a:pt x="183400" y="150685"/>
                  </a:lnTo>
                  <a:lnTo>
                    <a:pt x="174345" y="129095"/>
                  </a:lnTo>
                  <a:lnTo>
                    <a:pt x="168376" y="129095"/>
                  </a:lnTo>
                  <a:lnTo>
                    <a:pt x="165163" y="125285"/>
                  </a:lnTo>
                  <a:lnTo>
                    <a:pt x="165163" y="113855"/>
                  </a:lnTo>
                  <a:lnTo>
                    <a:pt x="168376" y="111315"/>
                  </a:lnTo>
                  <a:lnTo>
                    <a:pt x="180301" y="111315"/>
                  </a:lnTo>
                  <a:lnTo>
                    <a:pt x="183515" y="113855"/>
                  </a:lnTo>
                  <a:lnTo>
                    <a:pt x="183515" y="125285"/>
                  </a:lnTo>
                  <a:lnTo>
                    <a:pt x="186728" y="129095"/>
                  </a:lnTo>
                  <a:lnTo>
                    <a:pt x="198653" y="129095"/>
                  </a:lnTo>
                  <a:lnTo>
                    <a:pt x="201866" y="125285"/>
                  </a:lnTo>
                  <a:lnTo>
                    <a:pt x="201866" y="113855"/>
                  </a:lnTo>
                  <a:lnTo>
                    <a:pt x="205079" y="111315"/>
                  </a:lnTo>
                  <a:lnTo>
                    <a:pt x="218846" y="111315"/>
                  </a:lnTo>
                  <a:lnTo>
                    <a:pt x="220218" y="113855"/>
                  </a:lnTo>
                  <a:lnTo>
                    <a:pt x="220218" y="144335"/>
                  </a:lnTo>
                  <a:lnTo>
                    <a:pt x="218846" y="146875"/>
                  </a:lnTo>
                  <a:lnTo>
                    <a:pt x="205079" y="146875"/>
                  </a:lnTo>
                  <a:lnTo>
                    <a:pt x="201866" y="150685"/>
                  </a:lnTo>
                  <a:lnTo>
                    <a:pt x="201866" y="164655"/>
                  </a:lnTo>
                  <a:lnTo>
                    <a:pt x="205079" y="165925"/>
                  </a:lnTo>
                  <a:lnTo>
                    <a:pt x="238569" y="165925"/>
                  </a:lnTo>
                  <a:lnTo>
                    <a:pt x="238569" y="111315"/>
                  </a:lnTo>
                  <a:lnTo>
                    <a:pt x="238569" y="92265"/>
                  </a:lnTo>
                  <a:lnTo>
                    <a:pt x="196469" y="92265"/>
                  </a:lnTo>
                  <a:lnTo>
                    <a:pt x="188150" y="90995"/>
                  </a:lnTo>
                  <a:lnTo>
                    <a:pt x="184391" y="88455"/>
                  </a:lnTo>
                  <a:lnTo>
                    <a:pt x="183515" y="83375"/>
                  </a:lnTo>
                  <a:lnTo>
                    <a:pt x="183515" y="77025"/>
                  </a:lnTo>
                  <a:lnTo>
                    <a:pt x="186728" y="74485"/>
                  </a:lnTo>
                  <a:lnTo>
                    <a:pt x="198653" y="74485"/>
                  </a:lnTo>
                  <a:lnTo>
                    <a:pt x="201866" y="70675"/>
                  </a:lnTo>
                  <a:lnTo>
                    <a:pt x="201866" y="56705"/>
                  </a:lnTo>
                  <a:lnTo>
                    <a:pt x="198653" y="55435"/>
                  </a:lnTo>
                  <a:lnTo>
                    <a:pt x="168376" y="55435"/>
                  </a:lnTo>
                  <a:lnTo>
                    <a:pt x="165163" y="54165"/>
                  </a:lnTo>
                  <a:lnTo>
                    <a:pt x="165163" y="40195"/>
                  </a:lnTo>
                  <a:lnTo>
                    <a:pt x="161950" y="37655"/>
                  </a:lnTo>
                  <a:lnTo>
                    <a:pt x="155981" y="37655"/>
                  </a:lnTo>
                  <a:lnTo>
                    <a:pt x="150863" y="38925"/>
                  </a:lnTo>
                  <a:lnTo>
                    <a:pt x="148120" y="45275"/>
                  </a:lnTo>
                  <a:lnTo>
                    <a:pt x="147015" y="61785"/>
                  </a:lnTo>
                  <a:lnTo>
                    <a:pt x="147104" y="124015"/>
                  </a:lnTo>
                  <a:lnTo>
                    <a:pt x="148043" y="137985"/>
                  </a:lnTo>
                  <a:lnTo>
                    <a:pt x="148120" y="139255"/>
                  </a:lnTo>
                  <a:lnTo>
                    <a:pt x="150863" y="145605"/>
                  </a:lnTo>
                  <a:lnTo>
                    <a:pt x="155981" y="146875"/>
                  </a:lnTo>
                  <a:lnTo>
                    <a:pt x="163791" y="146875"/>
                  </a:lnTo>
                  <a:lnTo>
                    <a:pt x="165163" y="150685"/>
                  </a:lnTo>
                  <a:lnTo>
                    <a:pt x="165163" y="181165"/>
                  </a:lnTo>
                  <a:lnTo>
                    <a:pt x="166535" y="183705"/>
                  </a:lnTo>
                  <a:lnTo>
                    <a:pt x="182143" y="183705"/>
                  </a:lnTo>
                  <a:lnTo>
                    <a:pt x="183515" y="187515"/>
                  </a:lnTo>
                  <a:lnTo>
                    <a:pt x="183515" y="217995"/>
                  </a:lnTo>
                  <a:lnTo>
                    <a:pt x="182143" y="220535"/>
                  </a:lnTo>
                  <a:lnTo>
                    <a:pt x="168376" y="220535"/>
                  </a:lnTo>
                  <a:lnTo>
                    <a:pt x="165163" y="217995"/>
                  </a:lnTo>
                  <a:lnTo>
                    <a:pt x="165163" y="205295"/>
                  </a:lnTo>
                  <a:lnTo>
                    <a:pt x="161950" y="202755"/>
                  </a:lnTo>
                  <a:lnTo>
                    <a:pt x="148183" y="202755"/>
                  </a:lnTo>
                  <a:lnTo>
                    <a:pt x="146812" y="198945"/>
                  </a:lnTo>
                  <a:lnTo>
                    <a:pt x="146812" y="168465"/>
                  </a:lnTo>
                  <a:lnTo>
                    <a:pt x="145440" y="165925"/>
                  </a:lnTo>
                  <a:lnTo>
                    <a:pt x="131673" y="165925"/>
                  </a:lnTo>
                  <a:lnTo>
                    <a:pt x="128460" y="162115"/>
                  </a:lnTo>
                  <a:lnTo>
                    <a:pt x="128460" y="157035"/>
                  </a:lnTo>
                  <a:lnTo>
                    <a:pt x="127279" y="151955"/>
                  </a:lnTo>
                  <a:lnTo>
                    <a:pt x="121513" y="148145"/>
                  </a:lnTo>
                  <a:lnTo>
                    <a:pt x="107746" y="148145"/>
                  </a:lnTo>
                  <a:lnTo>
                    <a:pt x="82588" y="146875"/>
                  </a:lnTo>
                  <a:lnTo>
                    <a:pt x="57404" y="148145"/>
                  </a:lnTo>
                  <a:lnTo>
                    <a:pt x="43637" y="148145"/>
                  </a:lnTo>
                  <a:lnTo>
                    <a:pt x="37871" y="151955"/>
                  </a:lnTo>
                  <a:lnTo>
                    <a:pt x="36703" y="157035"/>
                  </a:lnTo>
                  <a:lnTo>
                    <a:pt x="36703" y="162115"/>
                  </a:lnTo>
                  <a:lnTo>
                    <a:pt x="33489" y="165925"/>
                  </a:lnTo>
                  <a:lnTo>
                    <a:pt x="21564" y="165925"/>
                  </a:lnTo>
                  <a:lnTo>
                    <a:pt x="18351" y="162115"/>
                  </a:lnTo>
                  <a:lnTo>
                    <a:pt x="18351" y="150685"/>
                  </a:lnTo>
                  <a:lnTo>
                    <a:pt x="15138" y="146875"/>
                  </a:lnTo>
                  <a:lnTo>
                    <a:pt x="3213" y="146875"/>
                  </a:lnTo>
                  <a:lnTo>
                    <a:pt x="0" y="150685"/>
                  </a:lnTo>
                  <a:lnTo>
                    <a:pt x="0" y="162115"/>
                  </a:lnTo>
                  <a:lnTo>
                    <a:pt x="3213" y="165925"/>
                  </a:lnTo>
                  <a:lnTo>
                    <a:pt x="15138" y="165925"/>
                  </a:lnTo>
                  <a:lnTo>
                    <a:pt x="18351" y="168465"/>
                  </a:lnTo>
                  <a:lnTo>
                    <a:pt x="18351" y="181165"/>
                  </a:lnTo>
                  <a:lnTo>
                    <a:pt x="15138" y="183705"/>
                  </a:lnTo>
                  <a:lnTo>
                    <a:pt x="3213" y="183705"/>
                  </a:lnTo>
                  <a:lnTo>
                    <a:pt x="0" y="187515"/>
                  </a:lnTo>
                  <a:lnTo>
                    <a:pt x="0" y="198945"/>
                  </a:lnTo>
                  <a:lnTo>
                    <a:pt x="3213" y="202755"/>
                  </a:lnTo>
                  <a:lnTo>
                    <a:pt x="15138" y="202755"/>
                  </a:lnTo>
                  <a:lnTo>
                    <a:pt x="18351" y="205295"/>
                  </a:lnTo>
                  <a:lnTo>
                    <a:pt x="18351" y="217995"/>
                  </a:lnTo>
                  <a:lnTo>
                    <a:pt x="15138" y="220535"/>
                  </a:lnTo>
                  <a:lnTo>
                    <a:pt x="3213" y="220535"/>
                  </a:lnTo>
                  <a:lnTo>
                    <a:pt x="0" y="224345"/>
                  </a:lnTo>
                  <a:lnTo>
                    <a:pt x="0" y="238315"/>
                  </a:lnTo>
                  <a:lnTo>
                    <a:pt x="3213" y="239585"/>
                  </a:lnTo>
                  <a:lnTo>
                    <a:pt x="33489" y="239585"/>
                  </a:lnTo>
                  <a:lnTo>
                    <a:pt x="36703" y="240855"/>
                  </a:lnTo>
                  <a:lnTo>
                    <a:pt x="36703" y="256095"/>
                  </a:lnTo>
                  <a:lnTo>
                    <a:pt x="33489" y="257365"/>
                  </a:lnTo>
                  <a:lnTo>
                    <a:pt x="1841" y="257365"/>
                  </a:lnTo>
                  <a:lnTo>
                    <a:pt x="0" y="258635"/>
                  </a:lnTo>
                  <a:lnTo>
                    <a:pt x="0" y="268795"/>
                  </a:lnTo>
                  <a:lnTo>
                    <a:pt x="622" y="275145"/>
                  </a:lnTo>
                  <a:lnTo>
                    <a:pt x="3949" y="278955"/>
                  </a:lnTo>
                  <a:lnTo>
                    <a:pt x="12192" y="280225"/>
                  </a:lnTo>
                  <a:lnTo>
                    <a:pt x="42087" y="280225"/>
                  </a:lnTo>
                  <a:lnTo>
                    <a:pt x="50406" y="281495"/>
                  </a:lnTo>
                  <a:lnTo>
                    <a:pt x="54165" y="285305"/>
                  </a:lnTo>
                  <a:lnTo>
                    <a:pt x="55054" y="289115"/>
                  </a:lnTo>
                  <a:lnTo>
                    <a:pt x="55054" y="298005"/>
                  </a:lnTo>
                  <a:lnTo>
                    <a:pt x="51841" y="299275"/>
                  </a:lnTo>
                  <a:lnTo>
                    <a:pt x="21564" y="299275"/>
                  </a:lnTo>
                  <a:lnTo>
                    <a:pt x="18351" y="300545"/>
                  </a:lnTo>
                  <a:lnTo>
                    <a:pt x="18351" y="314515"/>
                  </a:lnTo>
                  <a:lnTo>
                    <a:pt x="15138" y="317055"/>
                  </a:lnTo>
                  <a:lnTo>
                    <a:pt x="9182" y="317055"/>
                  </a:lnTo>
                  <a:lnTo>
                    <a:pt x="4254" y="318325"/>
                  </a:lnTo>
                  <a:lnTo>
                    <a:pt x="1485" y="323405"/>
                  </a:lnTo>
                  <a:lnTo>
                    <a:pt x="266" y="333565"/>
                  </a:lnTo>
                  <a:lnTo>
                    <a:pt x="266" y="374205"/>
                  </a:lnTo>
                  <a:lnTo>
                    <a:pt x="1485" y="384365"/>
                  </a:lnTo>
                  <a:lnTo>
                    <a:pt x="4254" y="389445"/>
                  </a:lnTo>
                  <a:lnTo>
                    <a:pt x="9182" y="390715"/>
                  </a:lnTo>
                  <a:lnTo>
                    <a:pt x="14097" y="389445"/>
                  </a:lnTo>
                  <a:lnTo>
                    <a:pt x="18351" y="317055"/>
                  </a:lnTo>
                  <a:lnTo>
                    <a:pt x="60439" y="317055"/>
                  </a:lnTo>
                  <a:lnTo>
                    <a:pt x="68757" y="318325"/>
                  </a:lnTo>
                  <a:lnTo>
                    <a:pt x="72517" y="320865"/>
                  </a:lnTo>
                  <a:lnTo>
                    <a:pt x="73406" y="325945"/>
                  </a:lnTo>
                  <a:lnTo>
                    <a:pt x="73406" y="332295"/>
                  </a:lnTo>
                  <a:lnTo>
                    <a:pt x="76619" y="336105"/>
                  </a:lnTo>
                  <a:lnTo>
                    <a:pt x="88544" y="336105"/>
                  </a:lnTo>
                  <a:lnTo>
                    <a:pt x="91757" y="338645"/>
                  </a:lnTo>
                  <a:lnTo>
                    <a:pt x="91757" y="352615"/>
                  </a:lnTo>
                  <a:lnTo>
                    <a:pt x="94970" y="353885"/>
                  </a:lnTo>
                  <a:lnTo>
                    <a:pt x="125247" y="353885"/>
                  </a:lnTo>
                  <a:lnTo>
                    <a:pt x="128460" y="352615"/>
                  </a:lnTo>
                  <a:lnTo>
                    <a:pt x="128460" y="338645"/>
                  </a:lnTo>
                  <a:lnTo>
                    <a:pt x="131673" y="336105"/>
                  </a:lnTo>
                  <a:lnTo>
                    <a:pt x="145440" y="336105"/>
                  </a:lnTo>
                  <a:lnTo>
                    <a:pt x="146812" y="332295"/>
                  </a:lnTo>
                  <a:lnTo>
                    <a:pt x="146812" y="299275"/>
                  </a:lnTo>
                  <a:lnTo>
                    <a:pt x="128460" y="299275"/>
                  </a:lnTo>
                  <a:lnTo>
                    <a:pt x="128460" y="320865"/>
                  </a:lnTo>
                  <a:lnTo>
                    <a:pt x="128460" y="333565"/>
                  </a:lnTo>
                  <a:lnTo>
                    <a:pt x="125247" y="336105"/>
                  </a:lnTo>
                  <a:lnTo>
                    <a:pt x="91757" y="336105"/>
                  </a:lnTo>
                  <a:lnTo>
                    <a:pt x="91757" y="301815"/>
                  </a:lnTo>
                  <a:lnTo>
                    <a:pt x="93129" y="299275"/>
                  </a:lnTo>
                  <a:lnTo>
                    <a:pt x="106895" y="299275"/>
                  </a:lnTo>
                  <a:lnTo>
                    <a:pt x="110109" y="301815"/>
                  </a:lnTo>
                  <a:lnTo>
                    <a:pt x="110109" y="314515"/>
                  </a:lnTo>
                  <a:lnTo>
                    <a:pt x="113322" y="317055"/>
                  </a:lnTo>
                  <a:lnTo>
                    <a:pt x="125247" y="317055"/>
                  </a:lnTo>
                  <a:lnTo>
                    <a:pt x="128460" y="320865"/>
                  </a:lnTo>
                  <a:lnTo>
                    <a:pt x="128460" y="299275"/>
                  </a:lnTo>
                  <a:lnTo>
                    <a:pt x="113322" y="299275"/>
                  </a:lnTo>
                  <a:lnTo>
                    <a:pt x="110109" y="298005"/>
                  </a:lnTo>
                  <a:lnTo>
                    <a:pt x="110109" y="284035"/>
                  </a:lnTo>
                  <a:lnTo>
                    <a:pt x="113322" y="280225"/>
                  </a:lnTo>
                  <a:lnTo>
                    <a:pt x="126161" y="280225"/>
                  </a:lnTo>
                  <a:lnTo>
                    <a:pt x="128460" y="277685"/>
                  </a:lnTo>
                  <a:lnTo>
                    <a:pt x="128460" y="261175"/>
                  </a:lnTo>
                  <a:lnTo>
                    <a:pt x="130759" y="257365"/>
                  </a:lnTo>
                  <a:lnTo>
                    <a:pt x="144513" y="257365"/>
                  </a:lnTo>
                  <a:lnTo>
                    <a:pt x="146812" y="261175"/>
                  </a:lnTo>
                  <a:lnTo>
                    <a:pt x="146812" y="277685"/>
                  </a:lnTo>
                  <a:lnTo>
                    <a:pt x="149110" y="280225"/>
                  </a:lnTo>
                  <a:lnTo>
                    <a:pt x="163791" y="280225"/>
                  </a:lnTo>
                  <a:lnTo>
                    <a:pt x="165163" y="284035"/>
                  </a:lnTo>
                  <a:lnTo>
                    <a:pt x="165163" y="314515"/>
                  </a:lnTo>
                  <a:lnTo>
                    <a:pt x="166535" y="317055"/>
                  </a:lnTo>
                  <a:lnTo>
                    <a:pt x="180301" y="317055"/>
                  </a:lnTo>
                  <a:lnTo>
                    <a:pt x="183515" y="320865"/>
                  </a:lnTo>
                  <a:lnTo>
                    <a:pt x="183515" y="332295"/>
                  </a:lnTo>
                  <a:lnTo>
                    <a:pt x="180301" y="336105"/>
                  </a:lnTo>
                  <a:lnTo>
                    <a:pt x="168376" y="336105"/>
                  </a:lnTo>
                  <a:lnTo>
                    <a:pt x="165163" y="338645"/>
                  </a:lnTo>
                  <a:lnTo>
                    <a:pt x="165163" y="350075"/>
                  </a:lnTo>
                  <a:lnTo>
                    <a:pt x="161950" y="353885"/>
                  </a:lnTo>
                  <a:lnTo>
                    <a:pt x="150025" y="353885"/>
                  </a:lnTo>
                  <a:lnTo>
                    <a:pt x="146812" y="357695"/>
                  </a:lnTo>
                  <a:lnTo>
                    <a:pt x="146812" y="362775"/>
                  </a:lnTo>
                  <a:lnTo>
                    <a:pt x="145783" y="367855"/>
                  </a:lnTo>
                  <a:lnTo>
                    <a:pt x="141008" y="370395"/>
                  </a:lnTo>
                  <a:lnTo>
                    <a:pt x="129971" y="371665"/>
                  </a:lnTo>
                  <a:lnTo>
                    <a:pt x="90233" y="371665"/>
                  </a:lnTo>
                  <a:lnTo>
                    <a:pt x="79197" y="370395"/>
                  </a:lnTo>
                  <a:lnTo>
                    <a:pt x="74422" y="367855"/>
                  </a:lnTo>
                  <a:lnTo>
                    <a:pt x="73406" y="362775"/>
                  </a:lnTo>
                  <a:lnTo>
                    <a:pt x="73406" y="357695"/>
                  </a:lnTo>
                  <a:lnTo>
                    <a:pt x="70192" y="353885"/>
                  </a:lnTo>
                  <a:lnTo>
                    <a:pt x="58267" y="353885"/>
                  </a:lnTo>
                  <a:lnTo>
                    <a:pt x="55054" y="350075"/>
                  </a:lnTo>
                  <a:lnTo>
                    <a:pt x="55054" y="338645"/>
                  </a:lnTo>
                  <a:lnTo>
                    <a:pt x="51841" y="336105"/>
                  </a:lnTo>
                  <a:lnTo>
                    <a:pt x="38087" y="336105"/>
                  </a:lnTo>
                  <a:lnTo>
                    <a:pt x="36703" y="338645"/>
                  </a:lnTo>
                  <a:lnTo>
                    <a:pt x="36703" y="369125"/>
                  </a:lnTo>
                  <a:lnTo>
                    <a:pt x="38087" y="371665"/>
                  </a:lnTo>
                  <a:lnTo>
                    <a:pt x="51841" y="371665"/>
                  </a:lnTo>
                  <a:lnTo>
                    <a:pt x="55054" y="375475"/>
                  </a:lnTo>
                  <a:lnTo>
                    <a:pt x="55054" y="381825"/>
                  </a:lnTo>
                  <a:lnTo>
                    <a:pt x="56222" y="386905"/>
                  </a:lnTo>
                  <a:lnTo>
                    <a:pt x="61988" y="389445"/>
                  </a:lnTo>
                  <a:lnTo>
                    <a:pt x="75755" y="390715"/>
                  </a:lnTo>
                  <a:lnTo>
                    <a:pt x="126098" y="390715"/>
                  </a:lnTo>
                  <a:lnTo>
                    <a:pt x="139865" y="391985"/>
                  </a:lnTo>
                  <a:lnTo>
                    <a:pt x="145630" y="394525"/>
                  </a:lnTo>
                  <a:lnTo>
                    <a:pt x="146812" y="399605"/>
                  </a:lnTo>
                  <a:lnTo>
                    <a:pt x="146812" y="405955"/>
                  </a:lnTo>
                  <a:lnTo>
                    <a:pt x="150025" y="408495"/>
                  </a:lnTo>
                  <a:lnTo>
                    <a:pt x="161950" y="408495"/>
                  </a:lnTo>
                  <a:lnTo>
                    <a:pt x="165163" y="405955"/>
                  </a:lnTo>
                  <a:lnTo>
                    <a:pt x="165163" y="393255"/>
                  </a:lnTo>
                  <a:lnTo>
                    <a:pt x="161950" y="390715"/>
                  </a:lnTo>
                  <a:lnTo>
                    <a:pt x="150025" y="390715"/>
                  </a:lnTo>
                  <a:lnTo>
                    <a:pt x="146812" y="386905"/>
                  </a:lnTo>
                  <a:lnTo>
                    <a:pt x="146812" y="375475"/>
                  </a:lnTo>
                  <a:lnTo>
                    <a:pt x="150025" y="371665"/>
                  </a:lnTo>
                  <a:lnTo>
                    <a:pt x="161950" y="371665"/>
                  </a:lnTo>
                  <a:lnTo>
                    <a:pt x="165163" y="369125"/>
                  </a:lnTo>
                  <a:lnTo>
                    <a:pt x="165163" y="362775"/>
                  </a:lnTo>
                  <a:lnTo>
                    <a:pt x="166179" y="357695"/>
                  </a:lnTo>
                  <a:lnTo>
                    <a:pt x="170954" y="355155"/>
                  </a:lnTo>
                  <a:lnTo>
                    <a:pt x="181991" y="353885"/>
                  </a:lnTo>
                  <a:lnTo>
                    <a:pt x="221729" y="353885"/>
                  </a:lnTo>
                  <a:lnTo>
                    <a:pt x="232765" y="355155"/>
                  </a:lnTo>
                  <a:lnTo>
                    <a:pt x="237540" y="357695"/>
                  </a:lnTo>
                  <a:lnTo>
                    <a:pt x="238569" y="362775"/>
                  </a:lnTo>
                  <a:lnTo>
                    <a:pt x="238569" y="369125"/>
                  </a:lnTo>
                  <a:lnTo>
                    <a:pt x="241782" y="371665"/>
                  </a:lnTo>
                  <a:lnTo>
                    <a:pt x="253707" y="371665"/>
                  </a:lnTo>
                  <a:lnTo>
                    <a:pt x="256921" y="375475"/>
                  </a:lnTo>
                  <a:lnTo>
                    <a:pt x="256921" y="388175"/>
                  </a:lnTo>
                  <a:lnTo>
                    <a:pt x="260134" y="390715"/>
                  </a:lnTo>
                  <a:lnTo>
                    <a:pt x="276644" y="390715"/>
                  </a:lnTo>
                  <a:lnTo>
                    <a:pt x="279857" y="393255"/>
                  </a:lnTo>
                  <a:lnTo>
                    <a:pt x="279857" y="407225"/>
                  </a:lnTo>
                  <a:lnTo>
                    <a:pt x="283070" y="408495"/>
                  </a:lnTo>
                  <a:lnTo>
                    <a:pt x="313347" y="408495"/>
                  </a:lnTo>
                  <a:lnTo>
                    <a:pt x="316560" y="409765"/>
                  </a:lnTo>
                  <a:lnTo>
                    <a:pt x="316560" y="423735"/>
                  </a:lnTo>
                  <a:lnTo>
                    <a:pt x="313347" y="427545"/>
                  </a:lnTo>
                  <a:lnTo>
                    <a:pt x="301421" y="427545"/>
                  </a:lnTo>
                  <a:lnTo>
                    <a:pt x="298208" y="430085"/>
                  </a:lnTo>
                  <a:lnTo>
                    <a:pt x="298208" y="442785"/>
                  </a:lnTo>
                  <a:lnTo>
                    <a:pt x="301421" y="445325"/>
                  </a:lnTo>
                  <a:lnTo>
                    <a:pt x="313347" y="445325"/>
                  </a:lnTo>
                  <a:lnTo>
                    <a:pt x="316560" y="442785"/>
                  </a:lnTo>
                  <a:lnTo>
                    <a:pt x="316560" y="430085"/>
                  </a:lnTo>
                  <a:lnTo>
                    <a:pt x="319773" y="427545"/>
                  </a:lnTo>
                  <a:lnTo>
                    <a:pt x="331698" y="427545"/>
                  </a:lnTo>
                  <a:lnTo>
                    <a:pt x="334911" y="430085"/>
                  </a:lnTo>
                  <a:lnTo>
                    <a:pt x="334911" y="442785"/>
                  </a:lnTo>
                  <a:lnTo>
                    <a:pt x="338124" y="445325"/>
                  </a:lnTo>
                  <a:lnTo>
                    <a:pt x="350050" y="445325"/>
                  </a:lnTo>
                  <a:lnTo>
                    <a:pt x="353263" y="442785"/>
                  </a:lnTo>
                  <a:lnTo>
                    <a:pt x="353263" y="430085"/>
                  </a:lnTo>
                  <a:lnTo>
                    <a:pt x="356476" y="427545"/>
                  </a:lnTo>
                  <a:lnTo>
                    <a:pt x="370243" y="427545"/>
                  </a:lnTo>
                  <a:lnTo>
                    <a:pt x="371614" y="430085"/>
                  </a:lnTo>
                  <a:lnTo>
                    <a:pt x="371614" y="464375"/>
                  </a:lnTo>
                  <a:lnTo>
                    <a:pt x="413689" y="464375"/>
                  </a:lnTo>
                  <a:lnTo>
                    <a:pt x="422021" y="465645"/>
                  </a:lnTo>
                  <a:lnTo>
                    <a:pt x="425780" y="468185"/>
                  </a:lnTo>
                  <a:lnTo>
                    <a:pt x="426669" y="473265"/>
                  </a:lnTo>
                  <a:lnTo>
                    <a:pt x="426669" y="479615"/>
                  </a:lnTo>
                  <a:lnTo>
                    <a:pt x="423456" y="482155"/>
                  </a:lnTo>
                  <a:lnTo>
                    <a:pt x="411530" y="482155"/>
                  </a:lnTo>
                  <a:lnTo>
                    <a:pt x="408317" y="485965"/>
                  </a:lnTo>
                  <a:lnTo>
                    <a:pt x="408317" y="497395"/>
                  </a:lnTo>
                  <a:lnTo>
                    <a:pt x="411530" y="501205"/>
                  </a:lnTo>
                  <a:lnTo>
                    <a:pt x="425297" y="501205"/>
                  </a:lnTo>
                  <a:lnTo>
                    <a:pt x="426669" y="503745"/>
                  </a:lnTo>
                  <a:lnTo>
                    <a:pt x="426669" y="536765"/>
                  </a:lnTo>
                  <a:lnTo>
                    <a:pt x="483235" y="536765"/>
                  </a:lnTo>
                  <a:lnTo>
                    <a:pt x="494271" y="535495"/>
                  </a:lnTo>
                  <a:lnTo>
                    <a:pt x="499046" y="532955"/>
                  </a:lnTo>
                  <a:lnTo>
                    <a:pt x="500075" y="527875"/>
                  </a:lnTo>
                  <a:lnTo>
                    <a:pt x="500075" y="522795"/>
                  </a:lnTo>
                  <a:lnTo>
                    <a:pt x="503288" y="518985"/>
                  </a:lnTo>
                  <a:lnTo>
                    <a:pt x="517055" y="518985"/>
                  </a:lnTo>
                  <a:lnTo>
                    <a:pt x="518426" y="516445"/>
                  </a:lnTo>
                  <a:lnTo>
                    <a:pt x="518426" y="485965"/>
                  </a:lnTo>
                  <a:lnTo>
                    <a:pt x="517055" y="482155"/>
                  </a:lnTo>
                  <a:lnTo>
                    <a:pt x="501446" y="482155"/>
                  </a:lnTo>
                  <a:lnTo>
                    <a:pt x="500075" y="479615"/>
                  </a:lnTo>
                  <a:lnTo>
                    <a:pt x="500075" y="503745"/>
                  </a:lnTo>
                  <a:lnTo>
                    <a:pt x="500075" y="516445"/>
                  </a:lnTo>
                  <a:lnTo>
                    <a:pt x="496862" y="518985"/>
                  </a:lnTo>
                  <a:lnTo>
                    <a:pt x="484936" y="518985"/>
                  </a:lnTo>
                  <a:lnTo>
                    <a:pt x="481723" y="516445"/>
                  </a:lnTo>
                  <a:lnTo>
                    <a:pt x="481723" y="503745"/>
                  </a:lnTo>
                  <a:lnTo>
                    <a:pt x="484936" y="501205"/>
                  </a:lnTo>
                  <a:lnTo>
                    <a:pt x="496862" y="501205"/>
                  </a:lnTo>
                  <a:lnTo>
                    <a:pt x="500075" y="503745"/>
                  </a:lnTo>
                  <a:lnTo>
                    <a:pt x="500075" y="479615"/>
                  </a:lnTo>
                  <a:lnTo>
                    <a:pt x="500075" y="449135"/>
                  </a:lnTo>
                  <a:lnTo>
                    <a:pt x="501446" y="445325"/>
                  </a:lnTo>
                  <a:lnTo>
                    <a:pt x="515213" y="445325"/>
                  </a:lnTo>
                  <a:lnTo>
                    <a:pt x="518426" y="449135"/>
                  </a:lnTo>
                  <a:lnTo>
                    <a:pt x="518426" y="460565"/>
                  </a:lnTo>
                  <a:lnTo>
                    <a:pt x="521639" y="464375"/>
                  </a:lnTo>
                  <a:lnTo>
                    <a:pt x="535393" y="464375"/>
                  </a:lnTo>
                  <a:lnTo>
                    <a:pt x="536778" y="460565"/>
                  </a:lnTo>
                  <a:lnTo>
                    <a:pt x="536778" y="427545"/>
                  </a:lnTo>
                  <a:lnTo>
                    <a:pt x="503288" y="427545"/>
                  </a:lnTo>
                  <a:lnTo>
                    <a:pt x="500075" y="426275"/>
                  </a:lnTo>
                  <a:lnTo>
                    <a:pt x="500075" y="428815"/>
                  </a:lnTo>
                  <a:lnTo>
                    <a:pt x="500075" y="442785"/>
                  </a:lnTo>
                  <a:lnTo>
                    <a:pt x="496862" y="445325"/>
                  </a:lnTo>
                  <a:lnTo>
                    <a:pt x="484936" y="445325"/>
                  </a:lnTo>
                  <a:lnTo>
                    <a:pt x="481723" y="449135"/>
                  </a:lnTo>
                  <a:lnTo>
                    <a:pt x="481723" y="460565"/>
                  </a:lnTo>
                  <a:lnTo>
                    <a:pt x="478510" y="464375"/>
                  </a:lnTo>
                  <a:lnTo>
                    <a:pt x="466585" y="464375"/>
                  </a:lnTo>
                  <a:lnTo>
                    <a:pt x="463372" y="466915"/>
                  </a:lnTo>
                  <a:lnTo>
                    <a:pt x="463372" y="479615"/>
                  </a:lnTo>
                  <a:lnTo>
                    <a:pt x="463372" y="503745"/>
                  </a:lnTo>
                  <a:lnTo>
                    <a:pt x="463372" y="516445"/>
                  </a:lnTo>
                  <a:lnTo>
                    <a:pt x="460159" y="518985"/>
                  </a:lnTo>
                  <a:lnTo>
                    <a:pt x="448233" y="518985"/>
                  </a:lnTo>
                  <a:lnTo>
                    <a:pt x="445020" y="516445"/>
                  </a:lnTo>
                  <a:lnTo>
                    <a:pt x="445020" y="503745"/>
                  </a:lnTo>
                  <a:lnTo>
                    <a:pt x="448233" y="501205"/>
                  </a:lnTo>
                  <a:lnTo>
                    <a:pt x="460159" y="501205"/>
                  </a:lnTo>
                  <a:lnTo>
                    <a:pt x="463372" y="503745"/>
                  </a:lnTo>
                  <a:lnTo>
                    <a:pt x="463372" y="479615"/>
                  </a:lnTo>
                  <a:lnTo>
                    <a:pt x="460159" y="482155"/>
                  </a:lnTo>
                  <a:lnTo>
                    <a:pt x="448233" y="482155"/>
                  </a:lnTo>
                  <a:lnTo>
                    <a:pt x="445020" y="479615"/>
                  </a:lnTo>
                  <a:lnTo>
                    <a:pt x="445020" y="466915"/>
                  </a:lnTo>
                  <a:lnTo>
                    <a:pt x="448233" y="464375"/>
                  </a:lnTo>
                  <a:lnTo>
                    <a:pt x="462000" y="464375"/>
                  </a:lnTo>
                  <a:lnTo>
                    <a:pt x="463372" y="460565"/>
                  </a:lnTo>
                  <a:lnTo>
                    <a:pt x="463372" y="445325"/>
                  </a:lnTo>
                  <a:lnTo>
                    <a:pt x="463372" y="427545"/>
                  </a:lnTo>
                  <a:lnTo>
                    <a:pt x="496862" y="427545"/>
                  </a:lnTo>
                  <a:lnTo>
                    <a:pt x="500075" y="428815"/>
                  </a:lnTo>
                  <a:lnTo>
                    <a:pt x="500075" y="426275"/>
                  </a:lnTo>
                  <a:lnTo>
                    <a:pt x="500075" y="409765"/>
                  </a:lnTo>
                  <a:lnTo>
                    <a:pt x="503288" y="408495"/>
                  </a:lnTo>
                  <a:lnTo>
                    <a:pt x="536778" y="408495"/>
                  </a:lnTo>
                  <a:lnTo>
                    <a:pt x="536778" y="375475"/>
                  </a:lnTo>
                  <a:close/>
                </a:path>
              </a:pathLst>
            </a:custGeom>
            <a:solidFill>
              <a:srgbClr val="3025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451075" y="9614382"/>
              <a:ext cx="128460" cy="129539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14299692" y="9725037"/>
              <a:ext cx="280035" cy="224790"/>
            </a:xfrm>
            <a:custGeom>
              <a:avLst/>
              <a:gdLst/>
              <a:ahLst/>
              <a:cxnLst/>
              <a:rect l="l" t="t" r="r" b="b"/>
              <a:pathLst>
                <a:path w="280034" h="224790">
                  <a:moveTo>
                    <a:pt x="22936" y="1841"/>
                  </a:moveTo>
                  <a:lnTo>
                    <a:pt x="22021" y="0"/>
                  </a:lnTo>
                  <a:lnTo>
                    <a:pt x="1371" y="0"/>
                  </a:lnTo>
                  <a:lnTo>
                    <a:pt x="0" y="1841"/>
                  </a:lnTo>
                  <a:lnTo>
                    <a:pt x="0" y="18351"/>
                  </a:lnTo>
                  <a:lnTo>
                    <a:pt x="0" y="34861"/>
                  </a:lnTo>
                  <a:lnTo>
                    <a:pt x="1371" y="36703"/>
                  </a:lnTo>
                  <a:lnTo>
                    <a:pt x="22021" y="36703"/>
                  </a:lnTo>
                  <a:lnTo>
                    <a:pt x="22936" y="34861"/>
                  </a:lnTo>
                  <a:lnTo>
                    <a:pt x="22936" y="1841"/>
                  </a:lnTo>
                  <a:close/>
                </a:path>
                <a:path w="280034" h="224790">
                  <a:moveTo>
                    <a:pt x="188150" y="94957"/>
                  </a:moveTo>
                  <a:lnTo>
                    <a:pt x="184937" y="91757"/>
                  </a:lnTo>
                  <a:lnTo>
                    <a:pt x="173012" y="91757"/>
                  </a:lnTo>
                  <a:lnTo>
                    <a:pt x="169799" y="94957"/>
                  </a:lnTo>
                  <a:lnTo>
                    <a:pt x="169799" y="100926"/>
                  </a:lnTo>
                  <a:lnTo>
                    <a:pt x="169799" y="106895"/>
                  </a:lnTo>
                  <a:lnTo>
                    <a:pt x="173012" y="110096"/>
                  </a:lnTo>
                  <a:lnTo>
                    <a:pt x="184937" y="110096"/>
                  </a:lnTo>
                  <a:lnTo>
                    <a:pt x="188150" y="106895"/>
                  </a:lnTo>
                  <a:lnTo>
                    <a:pt x="188150" y="94957"/>
                  </a:lnTo>
                  <a:close/>
                </a:path>
                <a:path w="280034" h="224790">
                  <a:moveTo>
                    <a:pt x="279844" y="209651"/>
                  </a:moveTo>
                  <a:lnTo>
                    <a:pt x="276631" y="206451"/>
                  </a:lnTo>
                  <a:lnTo>
                    <a:pt x="264706" y="206451"/>
                  </a:lnTo>
                  <a:lnTo>
                    <a:pt x="261493" y="209651"/>
                  </a:lnTo>
                  <a:lnTo>
                    <a:pt x="261493" y="215620"/>
                  </a:lnTo>
                  <a:lnTo>
                    <a:pt x="261493" y="221589"/>
                  </a:lnTo>
                  <a:lnTo>
                    <a:pt x="264706" y="224790"/>
                  </a:lnTo>
                  <a:lnTo>
                    <a:pt x="276631" y="224790"/>
                  </a:lnTo>
                  <a:lnTo>
                    <a:pt x="279844" y="221589"/>
                  </a:lnTo>
                  <a:lnTo>
                    <a:pt x="279844" y="209651"/>
                  </a:lnTo>
                  <a:close/>
                </a:path>
                <a:path w="280034" h="224790">
                  <a:moveTo>
                    <a:pt x="279844" y="131660"/>
                  </a:moveTo>
                  <a:lnTo>
                    <a:pt x="276631" y="128460"/>
                  </a:lnTo>
                  <a:lnTo>
                    <a:pt x="264706" y="128460"/>
                  </a:lnTo>
                  <a:lnTo>
                    <a:pt x="261493" y="131660"/>
                  </a:lnTo>
                  <a:lnTo>
                    <a:pt x="261493" y="137629"/>
                  </a:lnTo>
                  <a:lnTo>
                    <a:pt x="261493" y="143598"/>
                  </a:lnTo>
                  <a:lnTo>
                    <a:pt x="264706" y="146799"/>
                  </a:lnTo>
                  <a:lnTo>
                    <a:pt x="276631" y="146799"/>
                  </a:lnTo>
                  <a:lnTo>
                    <a:pt x="279844" y="143598"/>
                  </a:lnTo>
                  <a:lnTo>
                    <a:pt x="279844" y="131660"/>
                  </a:lnTo>
                  <a:close/>
                </a:path>
                <a:path w="280034" h="224790">
                  <a:moveTo>
                    <a:pt x="279844" y="58254"/>
                  </a:moveTo>
                  <a:lnTo>
                    <a:pt x="276631" y="55054"/>
                  </a:lnTo>
                  <a:lnTo>
                    <a:pt x="264706" y="55054"/>
                  </a:lnTo>
                  <a:lnTo>
                    <a:pt x="261493" y="58254"/>
                  </a:lnTo>
                  <a:lnTo>
                    <a:pt x="261493" y="64223"/>
                  </a:lnTo>
                  <a:lnTo>
                    <a:pt x="261493" y="70192"/>
                  </a:lnTo>
                  <a:lnTo>
                    <a:pt x="264706" y="73406"/>
                  </a:lnTo>
                  <a:lnTo>
                    <a:pt x="276631" y="73406"/>
                  </a:lnTo>
                  <a:lnTo>
                    <a:pt x="279844" y="70192"/>
                  </a:lnTo>
                  <a:lnTo>
                    <a:pt x="279844" y="58254"/>
                  </a:lnTo>
                  <a:close/>
                </a:path>
              </a:pathLst>
            </a:custGeom>
            <a:solidFill>
              <a:srgbClr val="3025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4042770" y="9986542"/>
              <a:ext cx="408304" cy="1656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"/>
            <a:ext cx="7667993" cy="10907991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" y="486"/>
            <a:ext cx="7673933" cy="10908814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14430120" y="10424948"/>
            <a:ext cx="16256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25" dirty="0">
                <a:solidFill>
                  <a:srgbClr val="231F20"/>
                </a:solidFill>
                <a:latin typeface="Courier New"/>
                <a:cs typeface="Courier New"/>
              </a:rPr>
              <a:t>51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56000" y="10438562"/>
            <a:ext cx="13716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75"/>
              </a:lnSpc>
            </a:pPr>
            <a:r>
              <a:rPr sz="900" spc="-25" dirty="0">
                <a:solidFill>
                  <a:srgbClr val="231F20"/>
                </a:solidFill>
                <a:latin typeface="Courier New"/>
                <a:cs typeface="Courier New"/>
              </a:rPr>
              <a:t>50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43300" y="742391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LOOKBOOK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20936" y="742391"/>
            <a:ext cx="153416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dirty="0">
                <a:solidFill>
                  <a:srgbClr val="FFFFFF"/>
                </a:solidFill>
                <a:latin typeface="Courier New"/>
                <a:cs typeface="Courier New"/>
              </a:rPr>
              <a:t>KID</a:t>
            </a:r>
            <a:r>
              <a:rPr sz="900" spc="-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900" dirty="0">
                <a:solidFill>
                  <a:srgbClr val="FFFFFF"/>
                </a:solidFill>
                <a:latin typeface="Courier New"/>
                <a:cs typeface="Courier New"/>
              </a:rPr>
              <a:t>WIND-S</a:t>
            </a:r>
            <a:r>
              <a:rPr sz="900" spc="-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900" dirty="0">
                <a:solidFill>
                  <a:srgbClr val="FFFFFF"/>
                </a:solidFill>
                <a:latin typeface="Courier New"/>
                <a:cs typeface="Courier New"/>
              </a:rPr>
              <a:t>WITH</a:t>
            </a:r>
            <a:r>
              <a:rPr sz="900" spc="-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POMPOM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458673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ATLANTIS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43300" y="8562919"/>
            <a:ext cx="2507900" cy="859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500" dirty="0" smtClean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Kid Wind-S with Pompom</a:t>
            </a:r>
            <a:r>
              <a:rPr lang="ru-RU" sz="1500" dirty="0" smtClean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 арт. </a:t>
            </a:r>
            <a:r>
              <a:rPr lang="en-US" sz="1500" dirty="0" smtClean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  <a:hlinkClick r:id="rId4"/>
              </a:rPr>
              <a:t>25475-S</a:t>
            </a:r>
            <a:endParaRPr sz="1500" dirty="0" smtClean="0">
              <a:latin typeface="TT Norms Pro Serif Medium" panose="020A0103060000020004" pitchFamily="18" charset="0"/>
              <a:cs typeface="Bookman Old Style"/>
            </a:endParaRPr>
          </a:p>
          <a:p>
            <a:pPr marL="12700">
              <a:lnSpc>
                <a:spcPts val="1040"/>
              </a:lnSpc>
              <a:spcBef>
                <a:spcPts val="965"/>
              </a:spcBef>
            </a:pPr>
            <a:r>
              <a:rPr lang="ru-RU" sz="800" dirty="0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100</a:t>
            </a:r>
            <a:r>
              <a:rPr lang="ru-RU" sz="8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% переработанный полиэстер. Классическая шапка с отворотом и помпоном.</a:t>
            </a:r>
            <a:endParaRPr sz="800" dirty="0">
              <a:latin typeface="TT Norms Pro Serif Light" panose="020A0103060000020004" pitchFamily="18" charset="0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6238533" y="10015556"/>
            <a:ext cx="780415" cy="136525"/>
            <a:chOff x="6238531" y="10015553"/>
            <a:chExt cx="780415" cy="136525"/>
          </a:xfrm>
        </p:grpSpPr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38531" y="10015553"/>
              <a:ext cx="136448" cy="13644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98577" y="10015553"/>
              <a:ext cx="136448" cy="13644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60337" y="10015553"/>
              <a:ext cx="136448" cy="13644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720395" y="10015553"/>
              <a:ext cx="136461" cy="13644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82155" y="10015553"/>
              <a:ext cx="136461" cy="136448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6695900" y="9848984"/>
            <a:ext cx="337185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8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Цвета </a:t>
            </a:r>
            <a:r>
              <a:rPr sz="80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:</a:t>
            </a:r>
            <a:endParaRPr sz="800">
              <a:latin typeface="TT Norms Pro Serif Light" panose="020A0103060000020004" pitchFamily="18" charset="0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303298" y="8695580"/>
            <a:ext cx="2491703" cy="7566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1500" dirty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Kid </a:t>
            </a:r>
            <a:r>
              <a:rPr sz="150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Wind-S</a:t>
            </a:r>
            <a:r>
              <a:rPr lang="ru-RU" sz="150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 арт. </a:t>
            </a:r>
            <a:r>
              <a:rPr lang="ru-RU" sz="150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  <a:hlinkClick r:id="rId10"/>
              </a:rPr>
              <a:t>25475</a:t>
            </a:r>
            <a:endParaRPr sz="1500" dirty="0">
              <a:latin typeface="TT Norms Pro Serif Medium" panose="020A0103060000020004" pitchFamily="18" charset="0"/>
              <a:cs typeface="Bookman Old Style"/>
            </a:endParaRPr>
          </a:p>
          <a:p>
            <a:pPr marL="12700">
              <a:lnSpc>
                <a:spcPts val="1040"/>
              </a:lnSpc>
              <a:spcBef>
                <a:spcPts val="965"/>
              </a:spcBef>
            </a:pP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100% переработанный полиэстер. </a:t>
            </a:r>
            <a:b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</a:b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Детская шапка, мягкая на ощупь пряжа для повседневного использования.</a:t>
            </a:r>
          </a:p>
        </p:txBody>
      </p:sp>
      <p:grpSp>
        <p:nvGrpSpPr>
          <p:cNvPr id="18" name="object 18"/>
          <p:cNvGrpSpPr/>
          <p:nvPr/>
        </p:nvGrpSpPr>
        <p:grpSpPr>
          <a:xfrm>
            <a:off x="13309790" y="9366160"/>
            <a:ext cx="1270635" cy="786130"/>
            <a:chOff x="13309790" y="9366160"/>
            <a:chExt cx="1270635" cy="786130"/>
          </a:xfrm>
        </p:grpSpPr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442122" y="9366160"/>
              <a:ext cx="136461" cy="13644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3309790" y="9366160"/>
              <a:ext cx="1270190" cy="785841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14255877" y="9199588"/>
            <a:ext cx="337185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Цвета </a:t>
            </a:r>
            <a:r>
              <a:rPr sz="80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:</a:t>
            </a:r>
            <a:endParaRPr sz="800">
              <a:latin typeface="TT Norms Pro Serif Light" panose="020A0103060000020004" pitchFamily="18" charset="0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1229568" y="742392"/>
            <a:ext cx="43688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dirty="0">
                <a:latin typeface="Courier New"/>
                <a:cs typeface="Courier New"/>
              </a:rPr>
              <a:t>WIND-</a:t>
            </a:r>
            <a:r>
              <a:rPr sz="900" spc="-50" dirty="0">
                <a:latin typeface="Courier New"/>
                <a:cs typeface="Courier New"/>
              </a:rPr>
              <a:t>S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4018640" y="742391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latin typeface="Courier New"/>
                <a:cs typeface="Courier New"/>
              </a:rPr>
              <a:t>ATLANTIS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303297" y="742392"/>
            <a:ext cx="7112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latin typeface="Courier New"/>
                <a:cs typeface="Courier New"/>
              </a:rPr>
              <a:t>BESTSELLER</a:t>
            </a:r>
            <a:endParaRPr sz="900">
              <a:latin typeface="Courier New"/>
              <a:cs typeface="Courier New"/>
            </a:endParaRPr>
          </a:p>
        </p:txBody>
      </p:sp>
      <p:pic>
        <p:nvPicPr>
          <p:cNvPr id="25" name="object 2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4177" y="1440015"/>
            <a:ext cx="3437394" cy="6420078"/>
          </a:xfrm>
          <a:prstGeom prst="rect">
            <a:avLst/>
          </a:prstGeom>
        </p:spPr>
      </p:pic>
      <p:grpSp>
        <p:nvGrpSpPr>
          <p:cNvPr id="26" name="object 26"/>
          <p:cNvGrpSpPr/>
          <p:nvPr/>
        </p:nvGrpSpPr>
        <p:grpSpPr>
          <a:xfrm>
            <a:off x="11894642" y="1440002"/>
            <a:ext cx="3441700" cy="6420485"/>
            <a:chOff x="11894642" y="1440002"/>
            <a:chExt cx="3441700" cy="6420485"/>
          </a:xfrm>
        </p:grpSpPr>
        <p:pic>
          <p:nvPicPr>
            <p:cNvPr id="27" name="object 2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894642" y="1440015"/>
              <a:ext cx="3437394" cy="6420091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4669986" y="1440001"/>
              <a:ext cx="666115" cy="1161415"/>
            </a:xfrm>
            <a:custGeom>
              <a:avLst/>
              <a:gdLst/>
              <a:ahLst/>
              <a:cxnLst/>
              <a:rect l="l" t="t" r="r" b="b"/>
              <a:pathLst>
                <a:path w="666115" h="1161414">
                  <a:moveTo>
                    <a:pt x="666064" y="0"/>
                  </a:moveTo>
                  <a:lnTo>
                    <a:pt x="136804" y="0"/>
                  </a:lnTo>
                  <a:lnTo>
                    <a:pt x="127292" y="0"/>
                  </a:lnTo>
                  <a:lnTo>
                    <a:pt x="127292" y="1536"/>
                  </a:lnTo>
                  <a:lnTo>
                    <a:pt x="55994" y="26403"/>
                  </a:lnTo>
                  <a:lnTo>
                    <a:pt x="26390" y="56019"/>
                  </a:lnTo>
                  <a:lnTo>
                    <a:pt x="6972" y="93573"/>
                  </a:lnTo>
                  <a:lnTo>
                    <a:pt x="0" y="136804"/>
                  </a:lnTo>
                  <a:lnTo>
                    <a:pt x="0" y="1024204"/>
                  </a:lnTo>
                  <a:lnTo>
                    <a:pt x="6972" y="1067447"/>
                  </a:lnTo>
                  <a:lnTo>
                    <a:pt x="26390" y="1105001"/>
                  </a:lnTo>
                  <a:lnTo>
                    <a:pt x="55994" y="1134618"/>
                  </a:lnTo>
                  <a:lnTo>
                    <a:pt x="93548" y="1154036"/>
                  </a:lnTo>
                  <a:lnTo>
                    <a:pt x="127292" y="1159484"/>
                  </a:lnTo>
                  <a:lnTo>
                    <a:pt x="127292" y="1160995"/>
                  </a:lnTo>
                  <a:lnTo>
                    <a:pt x="136715" y="1160995"/>
                  </a:lnTo>
                  <a:lnTo>
                    <a:pt x="136880" y="1160995"/>
                  </a:lnTo>
                  <a:lnTo>
                    <a:pt x="666064" y="1160995"/>
                  </a:lnTo>
                  <a:lnTo>
                    <a:pt x="666064" y="0"/>
                  </a:lnTo>
                  <a:close/>
                </a:path>
              </a:pathLst>
            </a:custGeom>
            <a:solidFill>
              <a:srgbClr val="FFCF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8317153" y="9613027"/>
            <a:ext cx="538480" cy="538480"/>
            <a:chOff x="8317153" y="9613024"/>
            <a:chExt cx="538480" cy="538480"/>
          </a:xfrm>
        </p:grpSpPr>
        <p:sp>
          <p:nvSpPr>
            <p:cNvPr id="30" name="object 30"/>
            <p:cNvSpPr/>
            <p:nvPr/>
          </p:nvSpPr>
          <p:spPr>
            <a:xfrm>
              <a:off x="8317153" y="9613024"/>
              <a:ext cx="114300" cy="538480"/>
            </a:xfrm>
            <a:custGeom>
              <a:avLst/>
              <a:gdLst/>
              <a:ahLst/>
              <a:cxnLst/>
              <a:rect l="l" t="t" r="r" b="b"/>
              <a:pathLst>
                <a:path w="114300" h="538479">
                  <a:moveTo>
                    <a:pt x="16306" y="342607"/>
                  </a:moveTo>
                  <a:lnTo>
                    <a:pt x="0" y="342607"/>
                  </a:lnTo>
                  <a:lnTo>
                    <a:pt x="0" y="358914"/>
                  </a:lnTo>
                  <a:lnTo>
                    <a:pt x="0" y="407860"/>
                  </a:lnTo>
                  <a:lnTo>
                    <a:pt x="16306" y="407860"/>
                  </a:lnTo>
                  <a:lnTo>
                    <a:pt x="16306" y="358914"/>
                  </a:lnTo>
                  <a:lnTo>
                    <a:pt x="16306" y="342607"/>
                  </a:lnTo>
                  <a:close/>
                </a:path>
                <a:path w="114300" h="538479">
                  <a:moveTo>
                    <a:pt x="16306" y="293662"/>
                  </a:moveTo>
                  <a:lnTo>
                    <a:pt x="0" y="293662"/>
                  </a:lnTo>
                  <a:lnTo>
                    <a:pt x="0" y="326301"/>
                  </a:lnTo>
                  <a:lnTo>
                    <a:pt x="16306" y="326301"/>
                  </a:lnTo>
                  <a:lnTo>
                    <a:pt x="16306" y="293662"/>
                  </a:lnTo>
                  <a:close/>
                </a:path>
                <a:path w="114300" h="538479">
                  <a:moveTo>
                    <a:pt x="16306" y="195783"/>
                  </a:moveTo>
                  <a:lnTo>
                    <a:pt x="0" y="195783"/>
                  </a:lnTo>
                  <a:lnTo>
                    <a:pt x="0" y="261035"/>
                  </a:lnTo>
                  <a:lnTo>
                    <a:pt x="16306" y="261035"/>
                  </a:lnTo>
                  <a:lnTo>
                    <a:pt x="16306" y="195783"/>
                  </a:lnTo>
                  <a:close/>
                </a:path>
                <a:path w="114300" h="538479">
                  <a:moveTo>
                    <a:pt x="16306" y="130530"/>
                  </a:moveTo>
                  <a:lnTo>
                    <a:pt x="0" y="130530"/>
                  </a:lnTo>
                  <a:lnTo>
                    <a:pt x="0" y="179476"/>
                  </a:lnTo>
                  <a:lnTo>
                    <a:pt x="16306" y="179476"/>
                  </a:lnTo>
                  <a:lnTo>
                    <a:pt x="16306" y="130530"/>
                  </a:lnTo>
                  <a:close/>
                </a:path>
                <a:path w="114300" h="538479">
                  <a:moveTo>
                    <a:pt x="16306" y="0"/>
                  </a:moveTo>
                  <a:lnTo>
                    <a:pt x="0" y="0"/>
                  </a:lnTo>
                  <a:lnTo>
                    <a:pt x="0" y="48945"/>
                  </a:lnTo>
                  <a:lnTo>
                    <a:pt x="0" y="114198"/>
                  </a:lnTo>
                  <a:lnTo>
                    <a:pt x="16306" y="114198"/>
                  </a:lnTo>
                  <a:lnTo>
                    <a:pt x="16306" y="48945"/>
                  </a:lnTo>
                  <a:lnTo>
                    <a:pt x="16306" y="0"/>
                  </a:lnTo>
                  <a:close/>
                </a:path>
                <a:path w="114300" h="538479">
                  <a:moveTo>
                    <a:pt x="32626" y="522058"/>
                  </a:moveTo>
                  <a:lnTo>
                    <a:pt x="16306" y="522058"/>
                  </a:lnTo>
                  <a:lnTo>
                    <a:pt x="16306" y="505752"/>
                  </a:lnTo>
                  <a:lnTo>
                    <a:pt x="16306" y="424180"/>
                  </a:lnTo>
                  <a:lnTo>
                    <a:pt x="0" y="424180"/>
                  </a:lnTo>
                  <a:lnTo>
                    <a:pt x="0" y="505739"/>
                  </a:lnTo>
                  <a:lnTo>
                    <a:pt x="0" y="538378"/>
                  </a:lnTo>
                  <a:lnTo>
                    <a:pt x="16306" y="538378"/>
                  </a:lnTo>
                  <a:lnTo>
                    <a:pt x="32626" y="538378"/>
                  </a:lnTo>
                  <a:lnTo>
                    <a:pt x="32626" y="522058"/>
                  </a:lnTo>
                  <a:close/>
                </a:path>
                <a:path w="114300" h="538479">
                  <a:moveTo>
                    <a:pt x="48933" y="456806"/>
                  </a:moveTo>
                  <a:lnTo>
                    <a:pt x="32626" y="456806"/>
                  </a:lnTo>
                  <a:lnTo>
                    <a:pt x="32626" y="505752"/>
                  </a:lnTo>
                  <a:lnTo>
                    <a:pt x="48933" y="505752"/>
                  </a:lnTo>
                  <a:lnTo>
                    <a:pt x="48933" y="456806"/>
                  </a:lnTo>
                  <a:close/>
                </a:path>
                <a:path w="114300" h="538479">
                  <a:moveTo>
                    <a:pt x="48933" y="424180"/>
                  </a:moveTo>
                  <a:lnTo>
                    <a:pt x="32639" y="424180"/>
                  </a:lnTo>
                  <a:lnTo>
                    <a:pt x="16319" y="424180"/>
                  </a:lnTo>
                  <a:lnTo>
                    <a:pt x="16319" y="440499"/>
                  </a:lnTo>
                  <a:lnTo>
                    <a:pt x="32626" y="440499"/>
                  </a:lnTo>
                  <a:lnTo>
                    <a:pt x="48933" y="440499"/>
                  </a:lnTo>
                  <a:lnTo>
                    <a:pt x="48933" y="424180"/>
                  </a:lnTo>
                  <a:close/>
                </a:path>
                <a:path w="114300" h="538479">
                  <a:moveTo>
                    <a:pt x="48933" y="375234"/>
                  </a:moveTo>
                  <a:lnTo>
                    <a:pt x="32626" y="375234"/>
                  </a:lnTo>
                  <a:lnTo>
                    <a:pt x="32626" y="391553"/>
                  </a:lnTo>
                  <a:lnTo>
                    <a:pt x="48933" y="391553"/>
                  </a:lnTo>
                  <a:lnTo>
                    <a:pt x="48933" y="375234"/>
                  </a:lnTo>
                  <a:close/>
                </a:path>
                <a:path w="114300" h="538479">
                  <a:moveTo>
                    <a:pt x="48933" y="293662"/>
                  </a:moveTo>
                  <a:lnTo>
                    <a:pt x="32639" y="293662"/>
                  </a:lnTo>
                  <a:lnTo>
                    <a:pt x="16319" y="293662"/>
                  </a:lnTo>
                  <a:lnTo>
                    <a:pt x="16319" y="342607"/>
                  </a:lnTo>
                  <a:lnTo>
                    <a:pt x="32626" y="342607"/>
                  </a:lnTo>
                  <a:lnTo>
                    <a:pt x="32626" y="358914"/>
                  </a:lnTo>
                  <a:lnTo>
                    <a:pt x="48933" y="358914"/>
                  </a:lnTo>
                  <a:lnTo>
                    <a:pt x="48933" y="326288"/>
                  </a:lnTo>
                  <a:lnTo>
                    <a:pt x="32639" y="326288"/>
                  </a:lnTo>
                  <a:lnTo>
                    <a:pt x="32639" y="309981"/>
                  </a:lnTo>
                  <a:lnTo>
                    <a:pt x="48933" y="309981"/>
                  </a:lnTo>
                  <a:lnTo>
                    <a:pt x="48933" y="293662"/>
                  </a:lnTo>
                  <a:close/>
                </a:path>
                <a:path w="114300" h="538479">
                  <a:moveTo>
                    <a:pt x="48933" y="228409"/>
                  </a:moveTo>
                  <a:lnTo>
                    <a:pt x="32626" y="228409"/>
                  </a:lnTo>
                  <a:lnTo>
                    <a:pt x="32626" y="277355"/>
                  </a:lnTo>
                  <a:lnTo>
                    <a:pt x="48933" y="277355"/>
                  </a:lnTo>
                  <a:lnTo>
                    <a:pt x="48933" y="228409"/>
                  </a:lnTo>
                  <a:close/>
                </a:path>
                <a:path w="114300" h="538479">
                  <a:moveTo>
                    <a:pt x="48933" y="130517"/>
                  </a:moveTo>
                  <a:lnTo>
                    <a:pt x="32626" y="130517"/>
                  </a:lnTo>
                  <a:lnTo>
                    <a:pt x="32626" y="163156"/>
                  </a:lnTo>
                  <a:lnTo>
                    <a:pt x="16319" y="163156"/>
                  </a:lnTo>
                  <a:lnTo>
                    <a:pt x="16319" y="179476"/>
                  </a:lnTo>
                  <a:lnTo>
                    <a:pt x="32639" y="179476"/>
                  </a:lnTo>
                  <a:lnTo>
                    <a:pt x="48933" y="179463"/>
                  </a:lnTo>
                  <a:lnTo>
                    <a:pt x="48933" y="130517"/>
                  </a:lnTo>
                  <a:close/>
                </a:path>
                <a:path w="114300" h="538479">
                  <a:moveTo>
                    <a:pt x="48933" y="97891"/>
                  </a:moveTo>
                  <a:lnTo>
                    <a:pt x="32639" y="97891"/>
                  </a:lnTo>
                  <a:lnTo>
                    <a:pt x="16319" y="97891"/>
                  </a:lnTo>
                  <a:lnTo>
                    <a:pt x="16319" y="114211"/>
                  </a:lnTo>
                  <a:lnTo>
                    <a:pt x="32626" y="114211"/>
                  </a:lnTo>
                  <a:lnTo>
                    <a:pt x="48933" y="114211"/>
                  </a:lnTo>
                  <a:lnTo>
                    <a:pt x="48933" y="97891"/>
                  </a:lnTo>
                  <a:close/>
                </a:path>
                <a:path w="114300" h="538479">
                  <a:moveTo>
                    <a:pt x="48933" y="32639"/>
                  </a:moveTo>
                  <a:lnTo>
                    <a:pt x="32626" y="32639"/>
                  </a:lnTo>
                  <a:lnTo>
                    <a:pt x="32626" y="48945"/>
                  </a:lnTo>
                  <a:lnTo>
                    <a:pt x="32626" y="81572"/>
                  </a:lnTo>
                  <a:lnTo>
                    <a:pt x="48933" y="81572"/>
                  </a:lnTo>
                  <a:lnTo>
                    <a:pt x="48933" y="48958"/>
                  </a:lnTo>
                  <a:lnTo>
                    <a:pt x="48933" y="32639"/>
                  </a:lnTo>
                  <a:close/>
                </a:path>
                <a:path w="114300" h="538479">
                  <a:moveTo>
                    <a:pt x="48933" y="12"/>
                  </a:moveTo>
                  <a:lnTo>
                    <a:pt x="32639" y="12"/>
                  </a:lnTo>
                  <a:lnTo>
                    <a:pt x="16319" y="12"/>
                  </a:lnTo>
                  <a:lnTo>
                    <a:pt x="16319" y="16332"/>
                  </a:lnTo>
                  <a:lnTo>
                    <a:pt x="32626" y="16332"/>
                  </a:lnTo>
                  <a:lnTo>
                    <a:pt x="48933" y="16332"/>
                  </a:lnTo>
                  <a:lnTo>
                    <a:pt x="48933" y="12"/>
                  </a:lnTo>
                  <a:close/>
                </a:path>
                <a:path w="114300" h="538479">
                  <a:moveTo>
                    <a:pt x="65265" y="358927"/>
                  </a:moveTo>
                  <a:lnTo>
                    <a:pt x="48945" y="358927"/>
                  </a:lnTo>
                  <a:lnTo>
                    <a:pt x="48945" y="375246"/>
                  </a:lnTo>
                  <a:lnTo>
                    <a:pt x="65265" y="375246"/>
                  </a:lnTo>
                  <a:lnTo>
                    <a:pt x="65265" y="358927"/>
                  </a:lnTo>
                  <a:close/>
                </a:path>
                <a:path w="114300" h="538479">
                  <a:moveTo>
                    <a:pt x="65265" y="163156"/>
                  </a:moveTo>
                  <a:lnTo>
                    <a:pt x="48945" y="163156"/>
                  </a:lnTo>
                  <a:lnTo>
                    <a:pt x="48945" y="179476"/>
                  </a:lnTo>
                  <a:lnTo>
                    <a:pt x="65265" y="179476"/>
                  </a:lnTo>
                  <a:lnTo>
                    <a:pt x="65265" y="163156"/>
                  </a:lnTo>
                  <a:close/>
                </a:path>
                <a:path w="114300" h="538479">
                  <a:moveTo>
                    <a:pt x="81572" y="456806"/>
                  </a:moveTo>
                  <a:lnTo>
                    <a:pt x="65265" y="456806"/>
                  </a:lnTo>
                  <a:lnTo>
                    <a:pt x="48945" y="456806"/>
                  </a:lnTo>
                  <a:lnTo>
                    <a:pt x="48945" y="505752"/>
                  </a:lnTo>
                  <a:lnTo>
                    <a:pt x="65252" y="505752"/>
                  </a:lnTo>
                  <a:lnTo>
                    <a:pt x="81572" y="505752"/>
                  </a:lnTo>
                  <a:lnTo>
                    <a:pt x="81572" y="456806"/>
                  </a:lnTo>
                  <a:close/>
                </a:path>
                <a:path w="114300" h="538479">
                  <a:moveTo>
                    <a:pt x="81572" y="32639"/>
                  </a:moveTo>
                  <a:lnTo>
                    <a:pt x="65265" y="32639"/>
                  </a:lnTo>
                  <a:lnTo>
                    <a:pt x="48945" y="32639"/>
                  </a:lnTo>
                  <a:lnTo>
                    <a:pt x="48945" y="48945"/>
                  </a:lnTo>
                  <a:lnTo>
                    <a:pt x="48945" y="81572"/>
                  </a:lnTo>
                  <a:lnTo>
                    <a:pt x="65252" y="81572"/>
                  </a:lnTo>
                  <a:lnTo>
                    <a:pt x="81572" y="81572"/>
                  </a:lnTo>
                  <a:lnTo>
                    <a:pt x="81572" y="48958"/>
                  </a:lnTo>
                  <a:lnTo>
                    <a:pt x="81572" y="32639"/>
                  </a:lnTo>
                  <a:close/>
                </a:path>
                <a:path w="114300" h="538479">
                  <a:moveTo>
                    <a:pt x="97878" y="522058"/>
                  </a:moveTo>
                  <a:lnTo>
                    <a:pt x="81572" y="522058"/>
                  </a:lnTo>
                  <a:lnTo>
                    <a:pt x="65252" y="522058"/>
                  </a:lnTo>
                  <a:lnTo>
                    <a:pt x="48945" y="522058"/>
                  </a:lnTo>
                  <a:lnTo>
                    <a:pt x="32639" y="522058"/>
                  </a:lnTo>
                  <a:lnTo>
                    <a:pt x="32639" y="538378"/>
                  </a:lnTo>
                  <a:lnTo>
                    <a:pt x="48945" y="538378"/>
                  </a:lnTo>
                  <a:lnTo>
                    <a:pt x="65252" y="538378"/>
                  </a:lnTo>
                  <a:lnTo>
                    <a:pt x="81572" y="538378"/>
                  </a:lnTo>
                  <a:lnTo>
                    <a:pt x="97878" y="538378"/>
                  </a:lnTo>
                  <a:lnTo>
                    <a:pt x="97878" y="522058"/>
                  </a:lnTo>
                  <a:close/>
                </a:path>
                <a:path w="114300" h="538479">
                  <a:moveTo>
                    <a:pt x="97891" y="424180"/>
                  </a:moveTo>
                  <a:lnTo>
                    <a:pt x="81572" y="424180"/>
                  </a:lnTo>
                  <a:lnTo>
                    <a:pt x="65265" y="424180"/>
                  </a:lnTo>
                  <a:lnTo>
                    <a:pt x="48945" y="424180"/>
                  </a:lnTo>
                  <a:lnTo>
                    <a:pt x="48945" y="440499"/>
                  </a:lnTo>
                  <a:lnTo>
                    <a:pt x="65252" y="440499"/>
                  </a:lnTo>
                  <a:lnTo>
                    <a:pt x="81572" y="440499"/>
                  </a:lnTo>
                  <a:lnTo>
                    <a:pt x="97891" y="440499"/>
                  </a:lnTo>
                  <a:lnTo>
                    <a:pt x="97891" y="424180"/>
                  </a:lnTo>
                  <a:close/>
                </a:path>
                <a:path w="114300" h="538479">
                  <a:moveTo>
                    <a:pt x="97891" y="309981"/>
                  </a:moveTo>
                  <a:lnTo>
                    <a:pt x="81572" y="309981"/>
                  </a:lnTo>
                  <a:lnTo>
                    <a:pt x="81572" y="277355"/>
                  </a:lnTo>
                  <a:lnTo>
                    <a:pt x="65265" y="277355"/>
                  </a:lnTo>
                  <a:lnTo>
                    <a:pt x="65265" y="261035"/>
                  </a:lnTo>
                  <a:lnTo>
                    <a:pt x="48945" y="261035"/>
                  </a:lnTo>
                  <a:lnTo>
                    <a:pt x="48945" y="277355"/>
                  </a:lnTo>
                  <a:lnTo>
                    <a:pt x="65252" y="277355"/>
                  </a:lnTo>
                  <a:lnTo>
                    <a:pt x="65252" y="309981"/>
                  </a:lnTo>
                  <a:lnTo>
                    <a:pt x="48945" y="309981"/>
                  </a:lnTo>
                  <a:lnTo>
                    <a:pt x="48945" y="342607"/>
                  </a:lnTo>
                  <a:lnTo>
                    <a:pt x="65265" y="342607"/>
                  </a:lnTo>
                  <a:lnTo>
                    <a:pt x="65265" y="326301"/>
                  </a:lnTo>
                  <a:lnTo>
                    <a:pt x="81572" y="326301"/>
                  </a:lnTo>
                  <a:lnTo>
                    <a:pt x="81572" y="358927"/>
                  </a:lnTo>
                  <a:lnTo>
                    <a:pt x="81572" y="391553"/>
                  </a:lnTo>
                  <a:lnTo>
                    <a:pt x="65265" y="391553"/>
                  </a:lnTo>
                  <a:lnTo>
                    <a:pt x="48945" y="391553"/>
                  </a:lnTo>
                  <a:lnTo>
                    <a:pt x="48945" y="407873"/>
                  </a:lnTo>
                  <a:lnTo>
                    <a:pt x="65252" y="407873"/>
                  </a:lnTo>
                  <a:lnTo>
                    <a:pt x="81572" y="407873"/>
                  </a:lnTo>
                  <a:lnTo>
                    <a:pt x="97891" y="407873"/>
                  </a:lnTo>
                  <a:lnTo>
                    <a:pt x="97891" y="358927"/>
                  </a:lnTo>
                  <a:lnTo>
                    <a:pt x="97891" y="309981"/>
                  </a:lnTo>
                  <a:close/>
                </a:path>
                <a:path w="114300" h="538479">
                  <a:moveTo>
                    <a:pt x="97891" y="228409"/>
                  </a:moveTo>
                  <a:lnTo>
                    <a:pt x="81572" y="228409"/>
                  </a:lnTo>
                  <a:lnTo>
                    <a:pt x="81572" y="244729"/>
                  </a:lnTo>
                  <a:lnTo>
                    <a:pt x="97891" y="244729"/>
                  </a:lnTo>
                  <a:lnTo>
                    <a:pt x="97891" y="228409"/>
                  </a:lnTo>
                  <a:close/>
                </a:path>
                <a:path w="114300" h="538479">
                  <a:moveTo>
                    <a:pt x="97891" y="179463"/>
                  </a:moveTo>
                  <a:lnTo>
                    <a:pt x="81572" y="179463"/>
                  </a:lnTo>
                  <a:lnTo>
                    <a:pt x="81572" y="195783"/>
                  </a:lnTo>
                  <a:lnTo>
                    <a:pt x="65252" y="195783"/>
                  </a:lnTo>
                  <a:lnTo>
                    <a:pt x="65252" y="228409"/>
                  </a:lnTo>
                  <a:lnTo>
                    <a:pt x="81572" y="228409"/>
                  </a:lnTo>
                  <a:lnTo>
                    <a:pt x="81572" y="212090"/>
                  </a:lnTo>
                  <a:lnTo>
                    <a:pt x="97891" y="212090"/>
                  </a:lnTo>
                  <a:lnTo>
                    <a:pt x="97891" y="179463"/>
                  </a:lnTo>
                  <a:close/>
                </a:path>
                <a:path w="114300" h="538479">
                  <a:moveTo>
                    <a:pt x="97891" y="130517"/>
                  </a:moveTo>
                  <a:lnTo>
                    <a:pt x="81572" y="130517"/>
                  </a:lnTo>
                  <a:lnTo>
                    <a:pt x="65265" y="130517"/>
                  </a:lnTo>
                  <a:lnTo>
                    <a:pt x="48945" y="130517"/>
                  </a:lnTo>
                  <a:lnTo>
                    <a:pt x="48945" y="146837"/>
                  </a:lnTo>
                  <a:lnTo>
                    <a:pt x="65252" y="146837"/>
                  </a:lnTo>
                  <a:lnTo>
                    <a:pt x="81572" y="146837"/>
                  </a:lnTo>
                  <a:lnTo>
                    <a:pt x="81572" y="163144"/>
                  </a:lnTo>
                  <a:lnTo>
                    <a:pt x="97891" y="163144"/>
                  </a:lnTo>
                  <a:lnTo>
                    <a:pt x="97891" y="130517"/>
                  </a:lnTo>
                  <a:close/>
                </a:path>
                <a:path w="114300" h="538479">
                  <a:moveTo>
                    <a:pt x="97891" y="97891"/>
                  </a:moveTo>
                  <a:lnTo>
                    <a:pt x="81572" y="97891"/>
                  </a:lnTo>
                  <a:lnTo>
                    <a:pt x="65265" y="97891"/>
                  </a:lnTo>
                  <a:lnTo>
                    <a:pt x="48945" y="97891"/>
                  </a:lnTo>
                  <a:lnTo>
                    <a:pt x="48945" y="114211"/>
                  </a:lnTo>
                  <a:lnTo>
                    <a:pt x="65252" y="114211"/>
                  </a:lnTo>
                  <a:lnTo>
                    <a:pt x="81572" y="114211"/>
                  </a:lnTo>
                  <a:lnTo>
                    <a:pt x="97891" y="114211"/>
                  </a:lnTo>
                  <a:lnTo>
                    <a:pt x="97891" y="97891"/>
                  </a:lnTo>
                  <a:close/>
                </a:path>
                <a:path w="114300" h="538479">
                  <a:moveTo>
                    <a:pt x="114211" y="12"/>
                  </a:moveTo>
                  <a:lnTo>
                    <a:pt x="114211" y="12"/>
                  </a:lnTo>
                  <a:lnTo>
                    <a:pt x="48945" y="12"/>
                  </a:lnTo>
                  <a:lnTo>
                    <a:pt x="48945" y="16332"/>
                  </a:lnTo>
                  <a:lnTo>
                    <a:pt x="65252" y="16332"/>
                  </a:lnTo>
                  <a:lnTo>
                    <a:pt x="81572" y="16332"/>
                  </a:lnTo>
                  <a:lnTo>
                    <a:pt x="97891" y="16332"/>
                  </a:lnTo>
                  <a:lnTo>
                    <a:pt x="97891" y="48958"/>
                  </a:lnTo>
                  <a:lnTo>
                    <a:pt x="114211" y="48958"/>
                  </a:lnTo>
                  <a:lnTo>
                    <a:pt x="114211" y="12"/>
                  </a:lnTo>
                  <a:close/>
                </a:path>
              </a:pathLst>
            </a:custGeom>
            <a:solidFill>
              <a:srgbClr val="2A20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423204" y="9661969"/>
              <a:ext cx="16510" cy="489584"/>
            </a:xfrm>
            <a:custGeom>
              <a:avLst/>
              <a:gdLst/>
              <a:ahLst/>
              <a:cxnLst/>
              <a:rect l="l" t="t" r="r" b="b"/>
              <a:pathLst>
                <a:path w="16509" h="489584">
                  <a:moveTo>
                    <a:pt x="0" y="0"/>
                  </a:moveTo>
                  <a:lnTo>
                    <a:pt x="0" y="489432"/>
                  </a:lnTo>
                </a:path>
                <a:path w="16509" h="489584">
                  <a:moveTo>
                    <a:pt x="16306" y="97891"/>
                  </a:moveTo>
                  <a:lnTo>
                    <a:pt x="16306" y="277355"/>
                  </a:lnTo>
                </a:path>
              </a:pathLst>
            </a:custGeom>
            <a:ln w="16319">
              <a:solidFill>
                <a:srgbClr val="2A2019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8447671" y="9645663"/>
              <a:ext cx="16510" cy="179705"/>
            </a:xfrm>
            <a:custGeom>
              <a:avLst/>
              <a:gdLst/>
              <a:ahLst/>
              <a:cxnLst/>
              <a:rect l="l" t="t" r="r" b="b"/>
              <a:pathLst>
                <a:path w="16509" h="179704">
                  <a:moveTo>
                    <a:pt x="16319" y="163144"/>
                  </a:moveTo>
                  <a:lnTo>
                    <a:pt x="0" y="163144"/>
                  </a:lnTo>
                  <a:lnTo>
                    <a:pt x="0" y="179463"/>
                  </a:lnTo>
                  <a:lnTo>
                    <a:pt x="16319" y="179463"/>
                  </a:lnTo>
                  <a:lnTo>
                    <a:pt x="16319" y="163144"/>
                  </a:lnTo>
                  <a:close/>
                </a:path>
                <a:path w="16509" h="179704">
                  <a:moveTo>
                    <a:pt x="16319" y="0"/>
                  </a:moveTo>
                  <a:lnTo>
                    <a:pt x="0" y="0"/>
                  </a:lnTo>
                  <a:lnTo>
                    <a:pt x="0" y="16306"/>
                  </a:lnTo>
                  <a:lnTo>
                    <a:pt x="0" y="97878"/>
                  </a:lnTo>
                  <a:lnTo>
                    <a:pt x="16319" y="97878"/>
                  </a:lnTo>
                  <a:lnTo>
                    <a:pt x="16319" y="16319"/>
                  </a:lnTo>
                  <a:lnTo>
                    <a:pt x="16319" y="0"/>
                  </a:lnTo>
                  <a:close/>
                </a:path>
              </a:pathLst>
            </a:custGeom>
            <a:solidFill>
              <a:srgbClr val="2A20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455831" y="9874059"/>
              <a:ext cx="0" cy="277495"/>
            </a:xfrm>
            <a:custGeom>
              <a:avLst/>
              <a:gdLst/>
              <a:ahLst/>
              <a:cxnLst/>
              <a:rect l="l" t="t" r="r" b="b"/>
              <a:pathLst>
                <a:path h="277495">
                  <a:moveTo>
                    <a:pt x="0" y="0"/>
                  </a:moveTo>
                  <a:lnTo>
                    <a:pt x="0" y="277342"/>
                  </a:lnTo>
                </a:path>
              </a:pathLst>
            </a:custGeom>
            <a:ln w="16319">
              <a:solidFill>
                <a:srgbClr val="2A2019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8463978" y="9613036"/>
              <a:ext cx="114300" cy="538480"/>
            </a:xfrm>
            <a:custGeom>
              <a:avLst/>
              <a:gdLst/>
              <a:ahLst/>
              <a:cxnLst/>
              <a:rect l="l" t="t" r="r" b="b"/>
              <a:pathLst>
                <a:path w="114300" h="538479">
                  <a:moveTo>
                    <a:pt x="16319" y="505739"/>
                  </a:moveTo>
                  <a:lnTo>
                    <a:pt x="0" y="505739"/>
                  </a:lnTo>
                  <a:lnTo>
                    <a:pt x="0" y="522058"/>
                  </a:lnTo>
                  <a:lnTo>
                    <a:pt x="16319" y="522058"/>
                  </a:lnTo>
                  <a:lnTo>
                    <a:pt x="16319" y="505739"/>
                  </a:lnTo>
                  <a:close/>
                </a:path>
                <a:path w="114300" h="538479">
                  <a:moveTo>
                    <a:pt x="65252" y="456793"/>
                  </a:moveTo>
                  <a:lnTo>
                    <a:pt x="48958" y="456793"/>
                  </a:lnTo>
                  <a:lnTo>
                    <a:pt x="32639" y="456793"/>
                  </a:lnTo>
                  <a:lnTo>
                    <a:pt x="32639" y="440486"/>
                  </a:lnTo>
                  <a:lnTo>
                    <a:pt x="16319" y="440486"/>
                  </a:lnTo>
                  <a:lnTo>
                    <a:pt x="16319" y="473125"/>
                  </a:lnTo>
                  <a:lnTo>
                    <a:pt x="32639" y="473125"/>
                  </a:lnTo>
                  <a:lnTo>
                    <a:pt x="48945" y="473113"/>
                  </a:lnTo>
                  <a:lnTo>
                    <a:pt x="48945" y="489419"/>
                  </a:lnTo>
                  <a:lnTo>
                    <a:pt x="32639" y="489419"/>
                  </a:lnTo>
                  <a:lnTo>
                    <a:pt x="16319" y="489419"/>
                  </a:lnTo>
                  <a:lnTo>
                    <a:pt x="16319" y="505739"/>
                  </a:lnTo>
                  <a:lnTo>
                    <a:pt x="32639" y="505739"/>
                  </a:lnTo>
                  <a:lnTo>
                    <a:pt x="32639" y="538365"/>
                  </a:lnTo>
                  <a:lnTo>
                    <a:pt x="48945" y="538365"/>
                  </a:lnTo>
                  <a:lnTo>
                    <a:pt x="65252" y="538365"/>
                  </a:lnTo>
                  <a:lnTo>
                    <a:pt x="65252" y="505739"/>
                  </a:lnTo>
                  <a:lnTo>
                    <a:pt x="65252" y="456793"/>
                  </a:lnTo>
                  <a:close/>
                </a:path>
                <a:path w="114300" h="538479">
                  <a:moveTo>
                    <a:pt x="65252" y="424167"/>
                  </a:moveTo>
                  <a:lnTo>
                    <a:pt x="48958" y="424167"/>
                  </a:lnTo>
                  <a:lnTo>
                    <a:pt x="48958" y="391541"/>
                  </a:lnTo>
                  <a:lnTo>
                    <a:pt x="32639" y="391541"/>
                  </a:lnTo>
                  <a:lnTo>
                    <a:pt x="32639" y="407847"/>
                  </a:lnTo>
                  <a:lnTo>
                    <a:pt x="16319" y="407847"/>
                  </a:lnTo>
                  <a:lnTo>
                    <a:pt x="0" y="407847"/>
                  </a:lnTo>
                  <a:lnTo>
                    <a:pt x="0" y="424167"/>
                  </a:lnTo>
                  <a:lnTo>
                    <a:pt x="0" y="440486"/>
                  </a:lnTo>
                  <a:lnTo>
                    <a:pt x="16319" y="440486"/>
                  </a:lnTo>
                  <a:lnTo>
                    <a:pt x="16319" y="424167"/>
                  </a:lnTo>
                  <a:lnTo>
                    <a:pt x="32639" y="424167"/>
                  </a:lnTo>
                  <a:lnTo>
                    <a:pt x="32639" y="440486"/>
                  </a:lnTo>
                  <a:lnTo>
                    <a:pt x="48945" y="440486"/>
                  </a:lnTo>
                  <a:lnTo>
                    <a:pt x="65252" y="440486"/>
                  </a:lnTo>
                  <a:lnTo>
                    <a:pt x="65252" y="424167"/>
                  </a:lnTo>
                  <a:close/>
                </a:path>
                <a:path w="114300" h="538479">
                  <a:moveTo>
                    <a:pt x="65252" y="212077"/>
                  </a:moveTo>
                  <a:lnTo>
                    <a:pt x="48958" y="212077"/>
                  </a:lnTo>
                  <a:lnTo>
                    <a:pt x="48958" y="195770"/>
                  </a:lnTo>
                  <a:lnTo>
                    <a:pt x="32639" y="195770"/>
                  </a:lnTo>
                  <a:lnTo>
                    <a:pt x="16319" y="195770"/>
                  </a:lnTo>
                  <a:lnTo>
                    <a:pt x="16319" y="212090"/>
                  </a:lnTo>
                  <a:lnTo>
                    <a:pt x="32639" y="212090"/>
                  </a:lnTo>
                  <a:lnTo>
                    <a:pt x="48945" y="212090"/>
                  </a:lnTo>
                  <a:lnTo>
                    <a:pt x="48945" y="228396"/>
                  </a:lnTo>
                  <a:lnTo>
                    <a:pt x="32639" y="228396"/>
                  </a:lnTo>
                  <a:lnTo>
                    <a:pt x="32639" y="261023"/>
                  </a:lnTo>
                  <a:lnTo>
                    <a:pt x="16319" y="261023"/>
                  </a:lnTo>
                  <a:lnTo>
                    <a:pt x="16319" y="228396"/>
                  </a:lnTo>
                  <a:lnTo>
                    <a:pt x="0" y="228396"/>
                  </a:lnTo>
                  <a:lnTo>
                    <a:pt x="0" y="358914"/>
                  </a:lnTo>
                  <a:lnTo>
                    <a:pt x="16319" y="358914"/>
                  </a:lnTo>
                  <a:lnTo>
                    <a:pt x="16319" y="391541"/>
                  </a:lnTo>
                  <a:lnTo>
                    <a:pt x="32639" y="391541"/>
                  </a:lnTo>
                  <a:lnTo>
                    <a:pt x="32639" y="375234"/>
                  </a:lnTo>
                  <a:lnTo>
                    <a:pt x="48945" y="375234"/>
                  </a:lnTo>
                  <a:lnTo>
                    <a:pt x="65252" y="375234"/>
                  </a:lnTo>
                  <a:lnTo>
                    <a:pt x="65252" y="358914"/>
                  </a:lnTo>
                  <a:lnTo>
                    <a:pt x="48958" y="358914"/>
                  </a:lnTo>
                  <a:lnTo>
                    <a:pt x="65252" y="358902"/>
                  </a:lnTo>
                  <a:lnTo>
                    <a:pt x="65252" y="326275"/>
                  </a:lnTo>
                  <a:lnTo>
                    <a:pt x="48958" y="326275"/>
                  </a:lnTo>
                  <a:lnTo>
                    <a:pt x="48958" y="309968"/>
                  </a:lnTo>
                  <a:lnTo>
                    <a:pt x="48945" y="326288"/>
                  </a:lnTo>
                  <a:lnTo>
                    <a:pt x="48945" y="342595"/>
                  </a:lnTo>
                  <a:lnTo>
                    <a:pt x="32639" y="342595"/>
                  </a:lnTo>
                  <a:lnTo>
                    <a:pt x="32639" y="326288"/>
                  </a:lnTo>
                  <a:lnTo>
                    <a:pt x="48945" y="326288"/>
                  </a:lnTo>
                  <a:lnTo>
                    <a:pt x="48945" y="309968"/>
                  </a:lnTo>
                  <a:lnTo>
                    <a:pt x="32639" y="309968"/>
                  </a:lnTo>
                  <a:lnTo>
                    <a:pt x="32639" y="293649"/>
                  </a:lnTo>
                  <a:lnTo>
                    <a:pt x="48945" y="293649"/>
                  </a:lnTo>
                  <a:lnTo>
                    <a:pt x="65252" y="293649"/>
                  </a:lnTo>
                  <a:lnTo>
                    <a:pt x="65252" y="261023"/>
                  </a:lnTo>
                  <a:lnTo>
                    <a:pt x="48958" y="261023"/>
                  </a:lnTo>
                  <a:lnTo>
                    <a:pt x="48958" y="228396"/>
                  </a:lnTo>
                  <a:lnTo>
                    <a:pt x="65252" y="228396"/>
                  </a:lnTo>
                  <a:lnTo>
                    <a:pt x="65252" y="212077"/>
                  </a:lnTo>
                  <a:close/>
                </a:path>
                <a:path w="114300" h="538479">
                  <a:moveTo>
                    <a:pt x="65252" y="97878"/>
                  </a:moveTo>
                  <a:lnTo>
                    <a:pt x="48945" y="97878"/>
                  </a:lnTo>
                  <a:lnTo>
                    <a:pt x="48945" y="114198"/>
                  </a:lnTo>
                  <a:lnTo>
                    <a:pt x="32639" y="114198"/>
                  </a:lnTo>
                  <a:lnTo>
                    <a:pt x="32639" y="130505"/>
                  </a:lnTo>
                  <a:lnTo>
                    <a:pt x="16319" y="130505"/>
                  </a:lnTo>
                  <a:lnTo>
                    <a:pt x="16319" y="114198"/>
                  </a:lnTo>
                  <a:lnTo>
                    <a:pt x="0" y="114198"/>
                  </a:lnTo>
                  <a:lnTo>
                    <a:pt x="0" y="130517"/>
                  </a:lnTo>
                  <a:lnTo>
                    <a:pt x="16319" y="130517"/>
                  </a:lnTo>
                  <a:lnTo>
                    <a:pt x="16319" y="146824"/>
                  </a:lnTo>
                  <a:lnTo>
                    <a:pt x="0" y="146824"/>
                  </a:lnTo>
                  <a:lnTo>
                    <a:pt x="0" y="195770"/>
                  </a:lnTo>
                  <a:lnTo>
                    <a:pt x="16319" y="195770"/>
                  </a:lnTo>
                  <a:lnTo>
                    <a:pt x="16319" y="179451"/>
                  </a:lnTo>
                  <a:lnTo>
                    <a:pt x="32639" y="179451"/>
                  </a:lnTo>
                  <a:lnTo>
                    <a:pt x="32639" y="163144"/>
                  </a:lnTo>
                  <a:lnTo>
                    <a:pt x="48945" y="163144"/>
                  </a:lnTo>
                  <a:lnTo>
                    <a:pt x="65252" y="163144"/>
                  </a:lnTo>
                  <a:lnTo>
                    <a:pt x="65252" y="146824"/>
                  </a:lnTo>
                  <a:lnTo>
                    <a:pt x="48958" y="146824"/>
                  </a:lnTo>
                  <a:lnTo>
                    <a:pt x="48958" y="114198"/>
                  </a:lnTo>
                  <a:lnTo>
                    <a:pt x="65252" y="114198"/>
                  </a:lnTo>
                  <a:lnTo>
                    <a:pt x="65252" y="97878"/>
                  </a:lnTo>
                  <a:close/>
                </a:path>
                <a:path w="114300" h="538479">
                  <a:moveTo>
                    <a:pt x="65252" y="0"/>
                  </a:moveTo>
                  <a:lnTo>
                    <a:pt x="65252" y="0"/>
                  </a:lnTo>
                  <a:lnTo>
                    <a:pt x="0" y="0"/>
                  </a:lnTo>
                  <a:lnTo>
                    <a:pt x="0" y="16319"/>
                  </a:lnTo>
                  <a:lnTo>
                    <a:pt x="16319" y="16319"/>
                  </a:lnTo>
                  <a:lnTo>
                    <a:pt x="16319" y="48933"/>
                  </a:lnTo>
                  <a:lnTo>
                    <a:pt x="0" y="48933"/>
                  </a:lnTo>
                  <a:lnTo>
                    <a:pt x="0" y="65252"/>
                  </a:lnTo>
                  <a:lnTo>
                    <a:pt x="16319" y="65252"/>
                  </a:lnTo>
                  <a:lnTo>
                    <a:pt x="16319" y="81572"/>
                  </a:lnTo>
                  <a:lnTo>
                    <a:pt x="0" y="81572"/>
                  </a:lnTo>
                  <a:lnTo>
                    <a:pt x="0" y="97891"/>
                  </a:lnTo>
                  <a:lnTo>
                    <a:pt x="16319" y="97891"/>
                  </a:lnTo>
                  <a:lnTo>
                    <a:pt x="16319" y="114185"/>
                  </a:lnTo>
                  <a:lnTo>
                    <a:pt x="32639" y="114185"/>
                  </a:lnTo>
                  <a:lnTo>
                    <a:pt x="32639" y="81559"/>
                  </a:lnTo>
                  <a:lnTo>
                    <a:pt x="48945" y="81559"/>
                  </a:lnTo>
                  <a:lnTo>
                    <a:pt x="65252" y="81559"/>
                  </a:lnTo>
                  <a:lnTo>
                    <a:pt x="65252" y="48945"/>
                  </a:lnTo>
                  <a:lnTo>
                    <a:pt x="65252" y="32626"/>
                  </a:lnTo>
                  <a:lnTo>
                    <a:pt x="48945" y="32626"/>
                  </a:lnTo>
                  <a:lnTo>
                    <a:pt x="48945" y="48933"/>
                  </a:lnTo>
                  <a:lnTo>
                    <a:pt x="32639" y="48933"/>
                  </a:lnTo>
                  <a:lnTo>
                    <a:pt x="32639" y="16319"/>
                  </a:lnTo>
                  <a:lnTo>
                    <a:pt x="48945" y="16319"/>
                  </a:lnTo>
                  <a:lnTo>
                    <a:pt x="65252" y="16319"/>
                  </a:lnTo>
                  <a:lnTo>
                    <a:pt x="65252" y="0"/>
                  </a:lnTo>
                  <a:close/>
                </a:path>
                <a:path w="114300" h="538479">
                  <a:moveTo>
                    <a:pt x="81584" y="277342"/>
                  </a:moveTo>
                  <a:lnTo>
                    <a:pt x="65265" y="277342"/>
                  </a:lnTo>
                  <a:lnTo>
                    <a:pt x="65265" y="293662"/>
                  </a:lnTo>
                  <a:lnTo>
                    <a:pt x="81584" y="293662"/>
                  </a:lnTo>
                  <a:lnTo>
                    <a:pt x="81584" y="277342"/>
                  </a:lnTo>
                  <a:close/>
                </a:path>
                <a:path w="114300" h="538479">
                  <a:moveTo>
                    <a:pt x="97891" y="309968"/>
                  </a:moveTo>
                  <a:lnTo>
                    <a:pt x="81572" y="309968"/>
                  </a:lnTo>
                  <a:lnTo>
                    <a:pt x="81572" y="342595"/>
                  </a:lnTo>
                  <a:lnTo>
                    <a:pt x="97891" y="342595"/>
                  </a:lnTo>
                  <a:lnTo>
                    <a:pt x="97891" y="309968"/>
                  </a:lnTo>
                  <a:close/>
                </a:path>
                <a:path w="114300" h="538479">
                  <a:moveTo>
                    <a:pt x="97891" y="244716"/>
                  </a:moveTo>
                  <a:lnTo>
                    <a:pt x="81572" y="244716"/>
                  </a:lnTo>
                  <a:lnTo>
                    <a:pt x="81572" y="261035"/>
                  </a:lnTo>
                  <a:lnTo>
                    <a:pt x="97891" y="261035"/>
                  </a:lnTo>
                  <a:lnTo>
                    <a:pt x="97891" y="244716"/>
                  </a:lnTo>
                  <a:close/>
                </a:path>
                <a:path w="114300" h="538479">
                  <a:moveTo>
                    <a:pt x="97891" y="32626"/>
                  </a:moveTo>
                  <a:lnTo>
                    <a:pt x="81572" y="32626"/>
                  </a:lnTo>
                  <a:lnTo>
                    <a:pt x="81572" y="48945"/>
                  </a:lnTo>
                  <a:lnTo>
                    <a:pt x="97891" y="48945"/>
                  </a:lnTo>
                  <a:lnTo>
                    <a:pt x="97891" y="32626"/>
                  </a:lnTo>
                  <a:close/>
                </a:path>
                <a:path w="114300" h="538479">
                  <a:moveTo>
                    <a:pt x="114211" y="489419"/>
                  </a:moveTo>
                  <a:lnTo>
                    <a:pt x="97891" y="489419"/>
                  </a:lnTo>
                  <a:lnTo>
                    <a:pt x="97891" y="505739"/>
                  </a:lnTo>
                  <a:lnTo>
                    <a:pt x="97891" y="522046"/>
                  </a:lnTo>
                  <a:lnTo>
                    <a:pt x="81584" y="522046"/>
                  </a:lnTo>
                  <a:lnTo>
                    <a:pt x="81584" y="505752"/>
                  </a:lnTo>
                  <a:lnTo>
                    <a:pt x="97891" y="505739"/>
                  </a:lnTo>
                  <a:lnTo>
                    <a:pt x="97891" y="489419"/>
                  </a:lnTo>
                  <a:lnTo>
                    <a:pt x="81584" y="489419"/>
                  </a:lnTo>
                  <a:lnTo>
                    <a:pt x="81584" y="473125"/>
                  </a:lnTo>
                  <a:lnTo>
                    <a:pt x="65265" y="473125"/>
                  </a:lnTo>
                  <a:lnTo>
                    <a:pt x="65265" y="505726"/>
                  </a:lnTo>
                  <a:lnTo>
                    <a:pt x="65265" y="538365"/>
                  </a:lnTo>
                  <a:lnTo>
                    <a:pt x="81584" y="538365"/>
                  </a:lnTo>
                  <a:lnTo>
                    <a:pt x="97891" y="538365"/>
                  </a:lnTo>
                  <a:lnTo>
                    <a:pt x="97891" y="522058"/>
                  </a:lnTo>
                  <a:lnTo>
                    <a:pt x="114211" y="522058"/>
                  </a:lnTo>
                  <a:lnTo>
                    <a:pt x="114211" y="505739"/>
                  </a:lnTo>
                  <a:lnTo>
                    <a:pt x="114211" y="489419"/>
                  </a:lnTo>
                  <a:close/>
                </a:path>
                <a:path w="114300" h="538479">
                  <a:moveTo>
                    <a:pt x="114211" y="358914"/>
                  </a:moveTo>
                  <a:lnTo>
                    <a:pt x="97891" y="358914"/>
                  </a:lnTo>
                  <a:lnTo>
                    <a:pt x="81584" y="358914"/>
                  </a:lnTo>
                  <a:lnTo>
                    <a:pt x="65265" y="358914"/>
                  </a:lnTo>
                  <a:lnTo>
                    <a:pt x="65265" y="424167"/>
                  </a:lnTo>
                  <a:lnTo>
                    <a:pt x="81572" y="424167"/>
                  </a:lnTo>
                  <a:lnTo>
                    <a:pt x="81572" y="440486"/>
                  </a:lnTo>
                  <a:lnTo>
                    <a:pt x="65265" y="440486"/>
                  </a:lnTo>
                  <a:lnTo>
                    <a:pt x="65265" y="456806"/>
                  </a:lnTo>
                  <a:lnTo>
                    <a:pt x="81572" y="456806"/>
                  </a:lnTo>
                  <a:lnTo>
                    <a:pt x="97891" y="456806"/>
                  </a:lnTo>
                  <a:lnTo>
                    <a:pt x="97891" y="473113"/>
                  </a:lnTo>
                  <a:lnTo>
                    <a:pt x="114211" y="473113"/>
                  </a:lnTo>
                  <a:lnTo>
                    <a:pt x="114211" y="456793"/>
                  </a:lnTo>
                  <a:lnTo>
                    <a:pt x="97891" y="456793"/>
                  </a:lnTo>
                  <a:lnTo>
                    <a:pt x="97891" y="440486"/>
                  </a:lnTo>
                  <a:lnTo>
                    <a:pt x="114211" y="440486"/>
                  </a:lnTo>
                  <a:lnTo>
                    <a:pt x="114211" y="424167"/>
                  </a:lnTo>
                  <a:lnTo>
                    <a:pt x="97891" y="424167"/>
                  </a:lnTo>
                  <a:lnTo>
                    <a:pt x="97891" y="407860"/>
                  </a:lnTo>
                  <a:lnTo>
                    <a:pt x="114211" y="407860"/>
                  </a:lnTo>
                  <a:lnTo>
                    <a:pt x="114211" y="391541"/>
                  </a:lnTo>
                  <a:lnTo>
                    <a:pt x="97891" y="391541"/>
                  </a:lnTo>
                  <a:lnTo>
                    <a:pt x="97891" y="407847"/>
                  </a:lnTo>
                  <a:lnTo>
                    <a:pt x="81584" y="407847"/>
                  </a:lnTo>
                  <a:lnTo>
                    <a:pt x="81584" y="375234"/>
                  </a:lnTo>
                  <a:lnTo>
                    <a:pt x="97891" y="375234"/>
                  </a:lnTo>
                  <a:lnTo>
                    <a:pt x="114211" y="375234"/>
                  </a:lnTo>
                  <a:lnTo>
                    <a:pt x="114211" y="358914"/>
                  </a:lnTo>
                  <a:close/>
                </a:path>
                <a:path w="114300" h="538479">
                  <a:moveTo>
                    <a:pt x="114211" y="293649"/>
                  </a:moveTo>
                  <a:lnTo>
                    <a:pt x="97891" y="293649"/>
                  </a:lnTo>
                  <a:lnTo>
                    <a:pt x="97891" y="309968"/>
                  </a:lnTo>
                  <a:lnTo>
                    <a:pt x="114211" y="309968"/>
                  </a:lnTo>
                  <a:lnTo>
                    <a:pt x="114211" y="293649"/>
                  </a:lnTo>
                  <a:close/>
                </a:path>
                <a:path w="114300" h="538479">
                  <a:moveTo>
                    <a:pt x="114211" y="65252"/>
                  </a:moveTo>
                  <a:lnTo>
                    <a:pt x="97891" y="65252"/>
                  </a:lnTo>
                  <a:lnTo>
                    <a:pt x="81572" y="65252"/>
                  </a:lnTo>
                  <a:lnTo>
                    <a:pt x="81572" y="130505"/>
                  </a:lnTo>
                  <a:lnTo>
                    <a:pt x="65265" y="130505"/>
                  </a:lnTo>
                  <a:lnTo>
                    <a:pt x="65265" y="195770"/>
                  </a:lnTo>
                  <a:lnTo>
                    <a:pt x="81572" y="195770"/>
                  </a:lnTo>
                  <a:lnTo>
                    <a:pt x="81572" y="212090"/>
                  </a:lnTo>
                  <a:lnTo>
                    <a:pt x="97891" y="212090"/>
                  </a:lnTo>
                  <a:lnTo>
                    <a:pt x="97891" y="244703"/>
                  </a:lnTo>
                  <a:lnTo>
                    <a:pt x="114211" y="244703"/>
                  </a:lnTo>
                  <a:lnTo>
                    <a:pt x="114211" y="212077"/>
                  </a:lnTo>
                  <a:lnTo>
                    <a:pt x="97891" y="212077"/>
                  </a:lnTo>
                  <a:lnTo>
                    <a:pt x="97891" y="195770"/>
                  </a:lnTo>
                  <a:lnTo>
                    <a:pt x="81584" y="195770"/>
                  </a:lnTo>
                  <a:lnTo>
                    <a:pt x="81584" y="179463"/>
                  </a:lnTo>
                  <a:lnTo>
                    <a:pt x="97891" y="179463"/>
                  </a:lnTo>
                  <a:lnTo>
                    <a:pt x="97891" y="195770"/>
                  </a:lnTo>
                  <a:lnTo>
                    <a:pt x="114211" y="195770"/>
                  </a:lnTo>
                  <a:lnTo>
                    <a:pt x="114211" y="163144"/>
                  </a:lnTo>
                  <a:lnTo>
                    <a:pt x="97891" y="163144"/>
                  </a:lnTo>
                  <a:lnTo>
                    <a:pt x="81584" y="163144"/>
                  </a:lnTo>
                  <a:lnTo>
                    <a:pt x="81584" y="146824"/>
                  </a:lnTo>
                  <a:lnTo>
                    <a:pt x="97891" y="146824"/>
                  </a:lnTo>
                  <a:lnTo>
                    <a:pt x="97891" y="81572"/>
                  </a:lnTo>
                  <a:lnTo>
                    <a:pt x="114211" y="81572"/>
                  </a:lnTo>
                  <a:lnTo>
                    <a:pt x="114211" y="65252"/>
                  </a:lnTo>
                  <a:close/>
                </a:path>
                <a:path w="114300" h="538479">
                  <a:moveTo>
                    <a:pt x="114211" y="16306"/>
                  </a:moveTo>
                  <a:lnTo>
                    <a:pt x="97891" y="16306"/>
                  </a:lnTo>
                  <a:lnTo>
                    <a:pt x="97891" y="32626"/>
                  </a:lnTo>
                  <a:lnTo>
                    <a:pt x="114211" y="32626"/>
                  </a:lnTo>
                  <a:lnTo>
                    <a:pt x="114211" y="16306"/>
                  </a:lnTo>
                  <a:close/>
                </a:path>
              </a:pathLst>
            </a:custGeom>
            <a:solidFill>
              <a:srgbClr val="2A20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8561870" y="9613036"/>
              <a:ext cx="130810" cy="538480"/>
            </a:xfrm>
            <a:custGeom>
              <a:avLst/>
              <a:gdLst/>
              <a:ahLst/>
              <a:cxnLst/>
              <a:rect l="l" t="t" r="r" b="b"/>
              <a:pathLst>
                <a:path w="130809" h="538479">
                  <a:moveTo>
                    <a:pt x="48933" y="456793"/>
                  </a:moveTo>
                  <a:lnTo>
                    <a:pt x="32639" y="456793"/>
                  </a:lnTo>
                  <a:lnTo>
                    <a:pt x="16319" y="456793"/>
                  </a:lnTo>
                  <a:lnTo>
                    <a:pt x="16319" y="505739"/>
                  </a:lnTo>
                  <a:lnTo>
                    <a:pt x="0" y="505739"/>
                  </a:lnTo>
                  <a:lnTo>
                    <a:pt x="0" y="522058"/>
                  </a:lnTo>
                  <a:lnTo>
                    <a:pt x="16319" y="522058"/>
                  </a:lnTo>
                  <a:lnTo>
                    <a:pt x="32626" y="522058"/>
                  </a:lnTo>
                  <a:lnTo>
                    <a:pt x="32626" y="538365"/>
                  </a:lnTo>
                  <a:lnTo>
                    <a:pt x="48933" y="538365"/>
                  </a:lnTo>
                  <a:lnTo>
                    <a:pt x="48933" y="522046"/>
                  </a:lnTo>
                  <a:lnTo>
                    <a:pt x="32639" y="522046"/>
                  </a:lnTo>
                  <a:lnTo>
                    <a:pt x="32639" y="505739"/>
                  </a:lnTo>
                  <a:lnTo>
                    <a:pt x="48933" y="505739"/>
                  </a:lnTo>
                  <a:lnTo>
                    <a:pt x="48933" y="456793"/>
                  </a:lnTo>
                  <a:close/>
                </a:path>
                <a:path w="130809" h="538479">
                  <a:moveTo>
                    <a:pt x="48933" y="391541"/>
                  </a:moveTo>
                  <a:lnTo>
                    <a:pt x="32626" y="391541"/>
                  </a:lnTo>
                  <a:lnTo>
                    <a:pt x="32626" y="407847"/>
                  </a:lnTo>
                  <a:lnTo>
                    <a:pt x="16319" y="407847"/>
                  </a:lnTo>
                  <a:lnTo>
                    <a:pt x="16319" y="424167"/>
                  </a:lnTo>
                  <a:lnTo>
                    <a:pt x="16319" y="440486"/>
                  </a:lnTo>
                  <a:lnTo>
                    <a:pt x="32639" y="440486"/>
                  </a:lnTo>
                  <a:lnTo>
                    <a:pt x="32639" y="424167"/>
                  </a:lnTo>
                  <a:lnTo>
                    <a:pt x="32639" y="407860"/>
                  </a:lnTo>
                  <a:lnTo>
                    <a:pt x="48933" y="407860"/>
                  </a:lnTo>
                  <a:lnTo>
                    <a:pt x="48933" y="391541"/>
                  </a:lnTo>
                  <a:close/>
                </a:path>
                <a:path w="130809" h="538479">
                  <a:moveTo>
                    <a:pt x="48933" y="358914"/>
                  </a:moveTo>
                  <a:lnTo>
                    <a:pt x="32639" y="358914"/>
                  </a:lnTo>
                  <a:lnTo>
                    <a:pt x="16319" y="358914"/>
                  </a:lnTo>
                  <a:lnTo>
                    <a:pt x="16319" y="375234"/>
                  </a:lnTo>
                  <a:lnTo>
                    <a:pt x="32626" y="375234"/>
                  </a:lnTo>
                  <a:lnTo>
                    <a:pt x="48933" y="375234"/>
                  </a:lnTo>
                  <a:lnTo>
                    <a:pt x="48933" y="358914"/>
                  </a:lnTo>
                  <a:close/>
                </a:path>
                <a:path w="130809" h="538479">
                  <a:moveTo>
                    <a:pt x="48933" y="261023"/>
                  </a:moveTo>
                  <a:lnTo>
                    <a:pt x="32639" y="261023"/>
                  </a:lnTo>
                  <a:lnTo>
                    <a:pt x="32639" y="228396"/>
                  </a:lnTo>
                  <a:lnTo>
                    <a:pt x="16319" y="228396"/>
                  </a:lnTo>
                  <a:lnTo>
                    <a:pt x="16319" y="261023"/>
                  </a:lnTo>
                  <a:lnTo>
                    <a:pt x="32626" y="261023"/>
                  </a:lnTo>
                  <a:lnTo>
                    <a:pt x="32626" y="277342"/>
                  </a:lnTo>
                  <a:lnTo>
                    <a:pt x="16319" y="277342"/>
                  </a:lnTo>
                  <a:lnTo>
                    <a:pt x="16319" y="326288"/>
                  </a:lnTo>
                  <a:lnTo>
                    <a:pt x="32626" y="326288"/>
                  </a:lnTo>
                  <a:lnTo>
                    <a:pt x="32626" y="342595"/>
                  </a:lnTo>
                  <a:lnTo>
                    <a:pt x="48933" y="342595"/>
                  </a:lnTo>
                  <a:lnTo>
                    <a:pt x="48933" y="326275"/>
                  </a:lnTo>
                  <a:lnTo>
                    <a:pt x="32639" y="326275"/>
                  </a:lnTo>
                  <a:lnTo>
                    <a:pt x="32639" y="309968"/>
                  </a:lnTo>
                  <a:lnTo>
                    <a:pt x="48933" y="309968"/>
                  </a:lnTo>
                  <a:lnTo>
                    <a:pt x="48933" y="261023"/>
                  </a:lnTo>
                  <a:close/>
                </a:path>
                <a:path w="130809" h="538479">
                  <a:moveTo>
                    <a:pt x="48933" y="195770"/>
                  </a:moveTo>
                  <a:lnTo>
                    <a:pt x="32639" y="195770"/>
                  </a:lnTo>
                  <a:lnTo>
                    <a:pt x="32639" y="163144"/>
                  </a:lnTo>
                  <a:lnTo>
                    <a:pt x="16319" y="163144"/>
                  </a:lnTo>
                  <a:lnTo>
                    <a:pt x="16319" y="195770"/>
                  </a:lnTo>
                  <a:lnTo>
                    <a:pt x="32626" y="195770"/>
                  </a:lnTo>
                  <a:lnTo>
                    <a:pt x="32626" y="212090"/>
                  </a:lnTo>
                  <a:lnTo>
                    <a:pt x="48933" y="212090"/>
                  </a:lnTo>
                  <a:lnTo>
                    <a:pt x="48933" y="195770"/>
                  </a:lnTo>
                  <a:close/>
                </a:path>
                <a:path w="130809" h="538479">
                  <a:moveTo>
                    <a:pt x="48933" y="130505"/>
                  </a:moveTo>
                  <a:lnTo>
                    <a:pt x="32639" y="130505"/>
                  </a:lnTo>
                  <a:lnTo>
                    <a:pt x="32639" y="97878"/>
                  </a:lnTo>
                  <a:lnTo>
                    <a:pt x="16319" y="97878"/>
                  </a:lnTo>
                  <a:lnTo>
                    <a:pt x="16319" y="130505"/>
                  </a:lnTo>
                  <a:lnTo>
                    <a:pt x="32626" y="130505"/>
                  </a:lnTo>
                  <a:lnTo>
                    <a:pt x="32626" y="163131"/>
                  </a:lnTo>
                  <a:lnTo>
                    <a:pt x="48933" y="163131"/>
                  </a:lnTo>
                  <a:lnTo>
                    <a:pt x="48933" y="130505"/>
                  </a:lnTo>
                  <a:close/>
                </a:path>
                <a:path w="130809" h="538479">
                  <a:moveTo>
                    <a:pt x="48933" y="16306"/>
                  </a:moveTo>
                  <a:lnTo>
                    <a:pt x="32639" y="16306"/>
                  </a:lnTo>
                  <a:lnTo>
                    <a:pt x="32639" y="0"/>
                  </a:lnTo>
                  <a:lnTo>
                    <a:pt x="16319" y="0"/>
                  </a:lnTo>
                  <a:lnTo>
                    <a:pt x="16319" y="48945"/>
                  </a:lnTo>
                  <a:lnTo>
                    <a:pt x="32626" y="48945"/>
                  </a:lnTo>
                  <a:lnTo>
                    <a:pt x="32626" y="65252"/>
                  </a:lnTo>
                  <a:lnTo>
                    <a:pt x="16319" y="65252"/>
                  </a:lnTo>
                  <a:lnTo>
                    <a:pt x="16319" y="81572"/>
                  </a:lnTo>
                  <a:lnTo>
                    <a:pt x="32639" y="81572"/>
                  </a:lnTo>
                  <a:lnTo>
                    <a:pt x="32639" y="65252"/>
                  </a:lnTo>
                  <a:lnTo>
                    <a:pt x="48933" y="65252"/>
                  </a:lnTo>
                  <a:lnTo>
                    <a:pt x="48933" y="48933"/>
                  </a:lnTo>
                  <a:lnTo>
                    <a:pt x="32639" y="48933"/>
                  </a:lnTo>
                  <a:lnTo>
                    <a:pt x="32639" y="32626"/>
                  </a:lnTo>
                  <a:lnTo>
                    <a:pt x="48933" y="32626"/>
                  </a:lnTo>
                  <a:lnTo>
                    <a:pt x="48933" y="16306"/>
                  </a:lnTo>
                  <a:close/>
                </a:path>
                <a:path w="130809" h="538479">
                  <a:moveTo>
                    <a:pt x="65265" y="309968"/>
                  </a:moveTo>
                  <a:lnTo>
                    <a:pt x="48945" y="309968"/>
                  </a:lnTo>
                  <a:lnTo>
                    <a:pt x="48945" y="326288"/>
                  </a:lnTo>
                  <a:lnTo>
                    <a:pt x="65265" y="326288"/>
                  </a:lnTo>
                  <a:lnTo>
                    <a:pt x="65265" y="309968"/>
                  </a:lnTo>
                  <a:close/>
                </a:path>
                <a:path w="130809" h="538479">
                  <a:moveTo>
                    <a:pt x="81572" y="244716"/>
                  </a:moveTo>
                  <a:lnTo>
                    <a:pt x="65252" y="244716"/>
                  </a:lnTo>
                  <a:lnTo>
                    <a:pt x="65252" y="261035"/>
                  </a:lnTo>
                  <a:lnTo>
                    <a:pt x="81572" y="261035"/>
                  </a:lnTo>
                  <a:lnTo>
                    <a:pt x="81572" y="244716"/>
                  </a:lnTo>
                  <a:close/>
                </a:path>
                <a:path w="130809" h="538479">
                  <a:moveTo>
                    <a:pt x="81572" y="212077"/>
                  </a:moveTo>
                  <a:lnTo>
                    <a:pt x="65265" y="212077"/>
                  </a:lnTo>
                  <a:lnTo>
                    <a:pt x="48945" y="212077"/>
                  </a:lnTo>
                  <a:lnTo>
                    <a:pt x="48945" y="244703"/>
                  </a:lnTo>
                  <a:lnTo>
                    <a:pt x="65265" y="244703"/>
                  </a:lnTo>
                  <a:lnTo>
                    <a:pt x="65265" y="228396"/>
                  </a:lnTo>
                  <a:lnTo>
                    <a:pt x="81572" y="228396"/>
                  </a:lnTo>
                  <a:lnTo>
                    <a:pt x="81572" y="212077"/>
                  </a:lnTo>
                  <a:close/>
                </a:path>
                <a:path w="130809" h="538479">
                  <a:moveTo>
                    <a:pt x="114198" y="375221"/>
                  </a:moveTo>
                  <a:lnTo>
                    <a:pt x="97891" y="375221"/>
                  </a:lnTo>
                  <a:lnTo>
                    <a:pt x="81572" y="375221"/>
                  </a:lnTo>
                  <a:lnTo>
                    <a:pt x="81572" y="391541"/>
                  </a:lnTo>
                  <a:lnTo>
                    <a:pt x="97878" y="391541"/>
                  </a:lnTo>
                  <a:lnTo>
                    <a:pt x="114198" y="391541"/>
                  </a:lnTo>
                  <a:lnTo>
                    <a:pt x="114198" y="375221"/>
                  </a:lnTo>
                  <a:close/>
                </a:path>
                <a:path w="130809" h="538479">
                  <a:moveTo>
                    <a:pt x="130505" y="244716"/>
                  </a:moveTo>
                  <a:lnTo>
                    <a:pt x="114198" y="244716"/>
                  </a:lnTo>
                  <a:lnTo>
                    <a:pt x="114198" y="228396"/>
                  </a:lnTo>
                  <a:lnTo>
                    <a:pt x="97891" y="228396"/>
                  </a:lnTo>
                  <a:lnTo>
                    <a:pt x="81572" y="228396"/>
                  </a:lnTo>
                  <a:lnTo>
                    <a:pt x="81572" y="244716"/>
                  </a:lnTo>
                  <a:lnTo>
                    <a:pt x="97878" y="244716"/>
                  </a:lnTo>
                  <a:lnTo>
                    <a:pt x="97878" y="261023"/>
                  </a:lnTo>
                  <a:lnTo>
                    <a:pt x="114198" y="261023"/>
                  </a:lnTo>
                  <a:lnTo>
                    <a:pt x="114198" y="277342"/>
                  </a:lnTo>
                  <a:lnTo>
                    <a:pt x="97891" y="277342"/>
                  </a:lnTo>
                  <a:lnTo>
                    <a:pt x="81572" y="277342"/>
                  </a:lnTo>
                  <a:lnTo>
                    <a:pt x="65252" y="277342"/>
                  </a:lnTo>
                  <a:lnTo>
                    <a:pt x="65252" y="293662"/>
                  </a:lnTo>
                  <a:lnTo>
                    <a:pt x="81572" y="293662"/>
                  </a:lnTo>
                  <a:lnTo>
                    <a:pt x="81572" y="309968"/>
                  </a:lnTo>
                  <a:lnTo>
                    <a:pt x="97878" y="309968"/>
                  </a:lnTo>
                  <a:lnTo>
                    <a:pt x="97878" y="326275"/>
                  </a:lnTo>
                  <a:lnTo>
                    <a:pt x="81572" y="326275"/>
                  </a:lnTo>
                  <a:lnTo>
                    <a:pt x="81572" y="342595"/>
                  </a:lnTo>
                  <a:lnTo>
                    <a:pt x="65265" y="342595"/>
                  </a:lnTo>
                  <a:lnTo>
                    <a:pt x="48945" y="342595"/>
                  </a:lnTo>
                  <a:lnTo>
                    <a:pt x="48945" y="358914"/>
                  </a:lnTo>
                  <a:lnTo>
                    <a:pt x="48945" y="424167"/>
                  </a:lnTo>
                  <a:lnTo>
                    <a:pt x="65252" y="424167"/>
                  </a:lnTo>
                  <a:lnTo>
                    <a:pt x="81572" y="424167"/>
                  </a:lnTo>
                  <a:lnTo>
                    <a:pt x="81572" y="473125"/>
                  </a:lnTo>
                  <a:lnTo>
                    <a:pt x="65265" y="473125"/>
                  </a:lnTo>
                  <a:lnTo>
                    <a:pt x="65265" y="440486"/>
                  </a:lnTo>
                  <a:lnTo>
                    <a:pt x="48945" y="440486"/>
                  </a:lnTo>
                  <a:lnTo>
                    <a:pt x="48945" y="489432"/>
                  </a:lnTo>
                  <a:lnTo>
                    <a:pt x="65252" y="489432"/>
                  </a:lnTo>
                  <a:lnTo>
                    <a:pt x="81572" y="489432"/>
                  </a:lnTo>
                  <a:lnTo>
                    <a:pt x="81572" y="505739"/>
                  </a:lnTo>
                  <a:lnTo>
                    <a:pt x="65265" y="505739"/>
                  </a:lnTo>
                  <a:lnTo>
                    <a:pt x="48945" y="505739"/>
                  </a:lnTo>
                  <a:lnTo>
                    <a:pt x="48945" y="522058"/>
                  </a:lnTo>
                  <a:lnTo>
                    <a:pt x="65252" y="522058"/>
                  </a:lnTo>
                  <a:lnTo>
                    <a:pt x="81572" y="522058"/>
                  </a:lnTo>
                  <a:lnTo>
                    <a:pt x="81572" y="505752"/>
                  </a:lnTo>
                  <a:lnTo>
                    <a:pt x="97878" y="505752"/>
                  </a:lnTo>
                  <a:lnTo>
                    <a:pt x="97878" y="522058"/>
                  </a:lnTo>
                  <a:lnTo>
                    <a:pt x="114198" y="522058"/>
                  </a:lnTo>
                  <a:lnTo>
                    <a:pt x="114198" y="505739"/>
                  </a:lnTo>
                  <a:lnTo>
                    <a:pt x="114198" y="489419"/>
                  </a:lnTo>
                  <a:lnTo>
                    <a:pt x="97891" y="489419"/>
                  </a:lnTo>
                  <a:lnTo>
                    <a:pt x="97891" y="456806"/>
                  </a:lnTo>
                  <a:lnTo>
                    <a:pt x="114198" y="456806"/>
                  </a:lnTo>
                  <a:lnTo>
                    <a:pt x="114198" y="424167"/>
                  </a:lnTo>
                  <a:lnTo>
                    <a:pt x="114198" y="407847"/>
                  </a:lnTo>
                  <a:lnTo>
                    <a:pt x="97891" y="407847"/>
                  </a:lnTo>
                  <a:lnTo>
                    <a:pt x="81572" y="407847"/>
                  </a:lnTo>
                  <a:lnTo>
                    <a:pt x="65265" y="407847"/>
                  </a:lnTo>
                  <a:lnTo>
                    <a:pt x="65265" y="358914"/>
                  </a:lnTo>
                  <a:lnTo>
                    <a:pt x="81572" y="358914"/>
                  </a:lnTo>
                  <a:lnTo>
                    <a:pt x="97878" y="358902"/>
                  </a:lnTo>
                  <a:lnTo>
                    <a:pt x="114198" y="358914"/>
                  </a:lnTo>
                  <a:lnTo>
                    <a:pt x="114198" y="342595"/>
                  </a:lnTo>
                  <a:lnTo>
                    <a:pt x="97891" y="342595"/>
                  </a:lnTo>
                  <a:lnTo>
                    <a:pt x="97891" y="326288"/>
                  </a:lnTo>
                  <a:lnTo>
                    <a:pt x="114198" y="326288"/>
                  </a:lnTo>
                  <a:lnTo>
                    <a:pt x="114198" y="309968"/>
                  </a:lnTo>
                  <a:lnTo>
                    <a:pt x="130505" y="309968"/>
                  </a:lnTo>
                  <a:lnTo>
                    <a:pt x="130505" y="244716"/>
                  </a:lnTo>
                  <a:close/>
                </a:path>
                <a:path w="130809" h="538479">
                  <a:moveTo>
                    <a:pt x="130505" y="163144"/>
                  </a:moveTo>
                  <a:lnTo>
                    <a:pt x="114198" y="163144"/>
                  </a:lnTo>
                  <a:lnTo>
                    <a:pt x="114198" y="179451"/>
                  </a:lnTo>
                  <a:lnTo>
                    <a:pt x="97891" y="179451"/>
                  </a:lnTo>
                  <a:lnTo>
                    <a:pt x="81572" y="179451"/>
                  </a:lnTo>
                  <a:lnTo>
                    <a:pt x="81572" y="195770"/>
                  </a:lnTo>
                  <a:lnTo>
                    <a:pt x="97878" y="195770"/>
                  </a:lnTo>
                  <a:lnTo>
                    <a:pt x="114198" y="195770"/>
                  </a:lnTo>
                  <a:lnTo>
                    <a:pt x="114198" y="212090"/>
                  </a:lnTo>
                  <a:lnTo>
                    <a:pt x="130505" y="212090"/>
                  </a:lnTo>
                  <a:lnTo>
                    <a:pt x="130505" y="163144"/>
                  </a:lnTo>
                  <a:close/>
                </a:path>
                <a:path w="130809" h="538479">
                  <a:moveTo>
                    <a:pt x="130505" y="0"/>
                  </a:moveTo>
                  <a:lnTo>
                    <a:pt x="130505" y="0"/>
                  </a:lnTo>
                  <a:lnTo>
                    <a:pt x="48945" y="0"/>
                  </a:lnTo>
                  <a:lnTo>
                    <a:pt x="48945" y="16319"/>
                  </a:lnTo>
                  <a:lnTo>
                    <a:pt x="65252" y="16319"/>
                  </a:lnTo>
                  <a:lnTo>
                    <a:pt x="81572" y="16319"/>
                  </a:lnTo>
                  <a:lnTo>
                    <a:pt x="81572" y="32626"/>
                  </a:lnTo>
                  <a:lnTo>
                    <a:pt x="65252" y="32626"/>
                  </a:lnTo>
                  <a:lnTo>
                    <a:pt x="65252" y="48945"/>
                  </a:lnTo>
                  <a:lnTo>
                    <a:pt x="81572" y="48945"/>
                  </a:lnTo>
                  <a:lnTo>
                    <a:pt x="81572" y="65252"/>
                  </a:lnTo>
                  <a:lnTo>
                    <a:pt x="65265" y="65252"/>
                  </a:lnTo>
                  <a:lnTo>
                    <a:pt x="48945" y="65252"/>
                  </a:lnTo>
                  <a:lnTo>
                    <a:pt x="48945" y="81572"/>
                  </a:lnTo>
                  <a:lnTo>
                    <a:pt x="65252" y="81572"/>
                  </a:lnTo>
                  <a:lnTo>
                    <a:pt x="81572" y="81572"/>
                  </a:lnTo>
                  <a:lnTo>
                    <a:pt x="81572" y="114198"/>
                  </a:lnTo>
                  <a:lnTo>
                    <a:pt x="65265" y="114198"/>
                  </a:lnTo>
                  <a:lnTo>
                    <a:pt x="65265" y="97878"/>
                  </a:lnTo>
                  <a:lnTo>
                    <a:pt x="48945" y="97878"/>
                  </a:lnTo>
                  <a:lnTo>
                    <a:pt x="48945" y="114198"/>
                  </a:lnTo>
                  <a:lnTo>
                    <a:pt x="65252" y="114198"/>
                  </a:lnTo>
                  <a:lnTo>
                    <a:pt x="65252" y="146824"/>
                  </a:lnTo>
                  <a:lnTo>
                    <a:pt x="48945" y="146824"/>
                  </a:lnTo>
                  <a:lnTo>
                    <a:pt x="48945" y="179451"/>
                  </a:lnTo>
                  <a:lnTo>
                    <a:pt x="65265" y="179451"/>
                  </a:lnTo>
                  <a:lnTo>
                    <a:pt x="65265" y="163144"/>
                  </a:lnTo>
                  <a:lnTo>
                    <a:pt x="81572" y="163144"/>
                  </a:lnTo>
                  <a:lnTo>
                    <a:pt x="97891" y="163131"/>
                  </a:lnTo>
                  <a:lnTo>
                    <a:pt x="97891" y="130517"/>
                  </a:lnTo>
                  <a:lnTo>
                    <a:pt x="114198" y="130517"/>
                  </a:lnTo>
                  <a:lnTo>
                    <a:pt x="114198" y="146824"/>
                  </a:lnTo>
                  <a:lnTo>
                    <a:pt x="130505" y="146824"/>
                  </a:lnTo>
                  <a:lnTo>
                    <a:pt x="130505" y="130505"/>
                  </a:lnTo>
                  <a:lnTo>
                    <a:pt x="114198" y="130505"/>
                  </a:lnTo>
                  <a:lnTo>
                    <a:pt x="114198" y="114198"/>
                  </a:lnTo>
                  <a:lnTo>
                    <a:pt x="97891" y="114198"/>
                  </a:lnTo>
                  <a:lnTo>
                    <a:pt x="97891" y="97878"/>
                  </a:lnTo>
                  <a:lnTo>
                    <a:pt x="114198" y="97878"/>
                  </a:lnTo>
                  <a:lnTo>
                    <a:pt x="114198" y="114198"/>
                  </a:lnTo>
                  <a:lnTo>
                    <a:pt x="130505" y="114198"/>
                  </a:lnTo>
                  <a:lnTo>
                    <a:pt x="130505" y="81572"/>
                  </a:lnTo>
                  <a:lnTo>
                    <a:pt x="114198" y="81572"/>
                  </a:lnTo>
                  <a:lnTo>
                    <a:pt x="114198" y="65252"/>
                  </a:lnTo>
                  <a:lnTo>
                    <a:pt x="97891" y="65252"/>
                  </a:lnTo>
                  <a:lnTo>
                    <a:pt x="97891" y="48945"/>
                  </a:lnTo>
                  <a:lnTo>
                    <a:pt x="114198" y="48945"/>
                  </a:lnTo>
                  <a:lnTo>
                    <a:pt x="114198" y="65252"/>
                  </a:lnTo>
                  <a:lnTo>
                    <a:pt x="130505" y="65252"/>
                  </a:lnTo>
                  <a:lnTo>
                    <a:pt x="130505" y="48933"/>
                  </a:lnTo>
                  <a:lnTo>
                    <a:pt x="114198" y="48933"/>
                  </a:lnTo>
                  <a:lnTo>
                    <a:pt x="114198" y="32626"/>
                  </a:lnTo>
                  <a:lnTo>
                    <a:pt x="97891" y="32626"/>
                  </a:lnTo>
                  <a:lnTo>
                    <a:pt x="97891" y="16319"/>
                  </a:lnTo>
                  <a:lnTo>
                    <a:pt x="114198" y="16319"/>
                  </a:lnTo>
                  <a:lnTo>
                    <a:pt x="130505" y="16319"/>
                  </a:lnTo>
                  <a:lnTo>
                    <a:pt x="130505" y="0"/>
                  </a:lnTo>
                  <a:close/>
                </a:path>
              </a:pathLst>
            </a:custGeom>
            <a:solidFill>
              <a:srgbClr val="2A20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8676068" y="9613036"/>
              <a:ext cx="130810" cy="538480"/>
            </a:xfrm>
            <a:custGeom>
              <a:avLst/>
              <a:gdLst/>
              <a:ahLst/>
              <a:cxnLst/>
              <a:rect l="l" t="t" r="r" b="b"/>
              <a:pathLst>
                <a:path w="130809" h="538479">
                  <a:moveTo>
                    <a:pt x="16306" y="424167"/>
                  </a:moveTo>
                  <a:lnTo>
                    <a:pt x="0" y="424167"/>
                  </a:lnTo>
                  <a:lnTo>
                    <a:pt x="0" y="473125"/>
                  </a:lnTo>
                  <a:lnTo>
                    <a:pt x="16306" y="473125"/>
                  </a:lnTo>
                  <a:lnTo>
                    <a:pt x="16306" y="424167"/>
                  </a:lnTo>
                  <a:close/>
                </a:path>
                <a:path w="130809" h="538479">
                  <a:moveTo>
                    <a:pt x="16306" y="375221"/>
                  </a:moveTo>
                  <a:lnTo>
                    <a:pt x="0" y="375221"/>
                  </a:lnTo>
                  <a:lnTo>
                    <a:pt x="0" y="407847"/>
                  </a:lnTo>
                  <a:lnTo>
                    <a:pt x="16306" y="407847"/>
                  </a:lnTo>
                  <a:lnTo>
                    <a:pt x="16306" y="375221"/>
                  </a:lnTo>
                  <a:close/>
                </a:path>
                <a:path w="130809" h="538479">
                  <a:moveTo>
                    <a:pt x="16306" y="326275"/>
                  </a:moveTo>
                  <a:lnTo>
                    <a:pt x="0" y="326275"/>
                  </a:lnTo>
                  <a:lnTo>
                    <a:pt x="0" y="358902"/>
                  </a:lnTo>
                  <a:lnTo>
                    <a:pt x="16306" y="358902"/>
                  </a:lnTo>
                  <a:lnTo>
                    <a:pt x="16306" y="326275"/>
                  </a:lnTo>
                  <a:close/>
                </a:path>
                <a:path w="130809" h="538479">
                  <a:moveTo>
                    <a:pt x="16306" y="244716"/>
                  </a:moveTo>
                  <a:lnTo>
                    <a:pt x="0" y="244716"/>
                  </a:lnTo>
                  <a:lnTo>
                    <a:pt x="0" y="309968"/>
                  </a:lnTo>
                  <a:lnTo>
                    <a:pt x="16306" y="309968"/>
                  </a:lnTo>
                  <a:lnTo>
                    <a:pt x="16306" y="244716"/>
                  </a:lnTo>
                  <a:close/>
                </a:path>
                <a:path w="130809" h="538479">
                  <a:moveTo>
                    <a:pt x="32613" y="522046"/>
                  </a:moveTo>
                  <a:lnTo>
                    <a:pt x="16306" y="522046"/>
                  </a:lnTo>
                  <a:lnTo>
                    <a:pt x="0" y="522046"/>
                  </a:lnTo>
                  <a:lnTo>
                    <a:pt x="0" y="538365"/>
                  </a:lnTo>
                  <a:lnTo>
                    <a:pt x="16306" y="538365"/>
                  </a:lnTo>
                  <a:lnTo>
                    <a:pt x="32613" y="538365"/>
                  </a:lnTo>
                  <a:lnTo>
                    <a:pt x="32613" y="522046"/>
                  </a:lnTo>
                  <a:close/>
                </a:path>
                <a:path w="130809" h="538479">
                  <a:moveTo>
                    <a:pt x="32639" y="212077"/>
                  </a:moveTo>
                  <a:lnTo>
                    <a:pt x="16319" y="212077"/>
                  </a:lnTo>
                  <a:lnTo>
                    <a:pt x="16319" y="228396"/>
                  </a:lnTo>
                  <a:lnTo>
                    <a:pt x="32639" y="228396"/>
                  </a:lnTo>
                  <a:lnTo>
                    <a:pt x="32639" y="212077"/>
                  </a:lnTo>
                  <a:close/>
                </a:path>
                <a:path w="130809" h="538479">
                  <a:moveTo>
                    <a:pt x="48933" y="522046"/>
                  </a:moveTo>
                  <a:lnTo>
                    <a:pt x="32626" y="522046"/>
                  </a:lnTo>
                  <a:lnTo>
                    <a:pt x="32626" y="538365"/>
                  </a:lnTo>
                  <a:lnTo>
                    <a:pt x="48933" y="538365"/>
                  </a:lnTo>
                  <a:lnTo>
                    <a:pt x="48933" y="522046"/>
                  </a:lnTo>
                  <a:close/>
                </a:path>
                <a:path w="130809" h="538479">
                  <a:moveTo>
                    <a:pt x="48945" y="81572"/>
                  </a:moveTo>
                  <a:lnTo>
                    <a:pt x="32626" y="81572"/>
                  </a:lnTo>
                  <a:lnTo>
                    <a:pt x="32626" y="146824"/>
                  </a:lnTo>
                  <a:lnTo>
                    <a:pt x="16319" y="146824"/>
                  </a:lnTo>
                  <a:lnTo>
                    <a:pt x="16319" y="163144"/>
                  </a:lnTo>
                  <a:lnTo>
                    <a:pt x="32639" y="163144"/>
                  </a:lnTo>
                  <a:lnTo>
                    <a:pt x="32639" y="146824"/>
                  </a:lnTo>
                  <a:lnTo>
                    <a:pt x="48945" y="146824"/>
                  </a:lnTo>
                  <a:lnTo>
                    <a:pt x="48945" y="81572"/>
                  </a:lnTo>
                  <a:close/>
                </a:path>
                <a:path w="130809" h="538479">
                  <a:moveTo>
                    <a:pt x="48945" y="16306"/>
                  </a:moveTo>
                  <a:lnTo>
                    <a:pt x="32639" y="16306"/>
                  </a:lnTo>
                  <a:lnTo>
                    <a:pt x="32639" y="0"/>
                  </a:lnTo>
                  <a:lnTo>
                    <a:pt x="16319" y="0"/>
                  </a:lnTo>
                  <a:lnTo>
                    <a:pt x="16319" y="16319"/>
                  </a:lnTo>
                  <a:lnTo>
                    <a:pt x="32626" y="16319"/>
                  </a:lnTo>
                  <a:lnTo>
                    <a:pt x="32626" y="32626"/>
                  </a:lnTo>
                  <a:lnTo>
                    <a:pt x="16319" y="32626"/>
                  </a:lnTo>
                  <a:lnTo>
                    <a:pt x="16319" y="48933"/>
                  </a:lnTo>
                  <a:lnTo>
                    <a:pt x="16319" y="81559"/>
                  </a:lnTo>
                  <a:lnTo>
                    <a:pt x="32639" y="81559"/>
                  </a:lnTo>
                  <a:lnTo>
                    <a:pt x="32639" y="48945"/>
                  </a:lnTo>
                  <a:lnTo>
                    <a:pt x="32639" y="32626"/>
                  </a:lnTo>
                  <a:lnTo>
                    <a:pt x="48945" y="32626"/>
                  </a:lnTo>
                  <a:lnTo>
                    <a:pt x="48945" y="16306"/>
                  </a:lnTo>
                  <a:close/>
                </a:path>
                <a:path w="130809" h="538479">
                  <a:moveTo>
                    <a:pt x="65265" y="163144"/>
                  </a:moveTo>
                  <a:lnTo>
                    <a:pt x="48945" y="163144"/>
                  </a:lnTo>
                  <a:lnTo>
                    <a:pt x="48945" y="179451"/>
                  </a:lnTo>
                  <a:lnTo>
                    <a:pt x="32626" y="179451"/>
                  </a:lnTo>
                  <a:lnTo>
                    <a:pt x="32626" y="195770"/>
                  </a:lnTo>
                  <a:lnTo>
                    <a:pt x="48945" y="195770"/>
                  </a:lnTo>
                  <a:lnTo>
                    <a:pt x="48945" y="179463"/>
                  </a:lnTo>
                  <a:lnTo>
                    <a:pt x="65265" y="179463"/>
                  </a:lnTo>
                  <a:lnTo>
                    <a:pt x="65265" y="163144"/>
                  </a:lnTo>
                  <a:close/>
                </a:path>
                <a:path w="130809" h="538479">
                  <a:moveTo>
                    <a:pt x="81572" y="424167"/>
                  </a:moveTo>
                  <a:lnTo>
                    <a:pt x="65252" y="424167"/>
                  </a:lnTo>
                  <a:lnTo>
                    <a:pt x="65252" y="440486"/>
                  </a:lnTo>
                  <a:lnTo>
                    <a:pt x="81572" y="440486"/>
                  </a:lnTo>
                  <a:lnTo>
                    <a:pt x="81572" y="424167"/>
                  </a:lnTo>
                  <a:close/>
                </a:path>
                <a:path w="130809" h="538479">
                  <a:moveTo>
                    <a:pt x="114211" y="505739"/>
                  </a:moveTo>
                  <a:lnTo>
                    <a:pt x="97891" y="505739"/>
                  </a:lnTo>
                  <a:lnTo>
                    <a:pt x="97891" y="522058"/>
                  </a:lnTo>
                  <a:lnTo>
                    <a:pt x="114211" y="522058"/>
                  </a:lnTo>
                  <a:lnTo>
                    <a:pt x="114211" y="505739"/>
                  </a:lnTo>
                  <a:close/>
                </a:path>
                <a:path w="130809" h="538479">
                  <a:moveTo>
                    <a:pt x="114211" y="391541"/>
                  </a:moveTo>
                  <a:lnTo>
                    <a:pt x="97891" y="391541"/>
                  </a:lnTo>
                  <a:lnTo>
                    <a:pt x="97891" y="407860"/>
                  </a:lnTo>
                  <a:lnTo>
                    <a:pt x="97891" y="424167"/>
                  </a:lnTo>
                  <a:lnTo>
                    <a:pt x="97891" y="456793"/>
                  </a:lnTo>
                  <a:lnTo>
                    <a:pt x="97891" y="473113"/>
                  </a:lnTo>
                  <a:lnTo>
                    <a:pt x="97891" y="489419"/>
                  </a:lnTo>
                  <a:lnTo>
                    <a:pt x="81572" y="489419"/>
                  </a:lnTo>
                  <a:lnTo>
                    <a:pt x="65265" y="489419"/>
                  </a:lnTo>
                  <a:lnTo>
                    <a:pt x="65265" y="473113"/>
                  </a:lnTo>
                  <a:lnTo>
                    <a:pt x="81572" y="473113"/>
                  </a:lnTo>
                  <a:lnTo>
                    <a:pt x="97891" y="473113"/>
                  </a:lnTo>
                  <a:lnTo>
                    <a:pt x="97891" y="456793"/>
                  </a:lnTo>
                  <a:lnTo>
                    <a:pt x="81572" y="456793"/>
                  </a:lnTo>
                  <a:lnTo>
                    <a:pt x="65265" y="456793"/>
                  </a:lnTo>
                  <a:lnTo>
                    <a:pt x="48945" y="456793"/>
                  </a:lnTo>
                  <a:lnTo>
                    <a:pt x="48945" y="424167"/>
                  </a:lnTo>
                  <a:lnTo>
                    <a:pt x="48945" y="407847"/>
                  </a:lnTo>
                  <a:lnTo>
                    <a:pt x="65252" y="407847"/>
                  </a:lnTo>
                  <a:lnTo>
                    <a:pt x="81572" y="407860"/>
                  </a:lnTo>
                  <a:lnTo>
                    <a:pt x="97891" y="407860"/>
                  </a:lnTo>
                  <a:lnTo>
                    <a:pt x="97891" y="391541"/>
                  </a:lnTo>
                  <a:lnTo>
                    <a:pt x="81572" y="391541"/>
                  </a:lnTo>
                  <a:lnTo>
                    <a:pt x="65265" y="391541"/>
                  </a:lnTo>
                  <a:lnTo>
                    <a:pt x="65265" y="375221"/>
                  </a:lnTo>
                  <a:lnTo>
                    <a:pt x="48945" y="375221"/>
                  </a:lnTo>
                  <a:lnTo>
                    <a:pt x="48945" y="391541"/>
                  </a:lnTo>
                  <a:lnTo>
                    <a:pt x="32639" y="391541"/>
                  </a:lnTo>
                  <a:lnTo>
                    <a:pt x="32639" y="375234"/>
                  </a:lnTo>
                  <a:lnTo>
                    <a:pt x="48945" y="375234"/>
                  </a:lnTo>
                  <a:lnTo>
                    <a:pt x="48945" y="358914"/>
                  </a:lnTo>
                  <a:lnTo>
                    <a:pt x="32626" y="358914"/>
                  </a:lnTo>
                  <a:lnTo>
                    <a:pt x="32626" y="375221"/>
                  </a:lnTo>
                  <a:lnTo>
                    <a:pt x="16319" y="375221"/>
                  </a:lnTo>
                  <a:lnTo>
                    <a:pt x="16319" y="407847"/>
                  </a:lnTo>
                  <a:lnTo>
                    <a:pt x="32626" y="407847"/>
                  </a:lnTo>
                  <a:lnTo>
                    <a:pt x="32626" y="424167"/>
                  </a:lnTo>
                  <a:lnTo>
                    <a:pt x="16319" y="424167"/>
                  </a:lnTo>
                  <a:lnTo>
                    <a:pt x="16319" y="456806"/>
                  </a:lnTo>
                  <a:lnTo>
                    <a:pt x="32626" y="456806"/>
                  </a:lnTo>
                  <a:lnTo>
                    <a:pt x="32626" y="489419"/>
                  </a:lnTo>
                  <a:lnTo>
                    <a:pt x="16319" y="489419"/>
                  </a:lnTo>
                  <a:lnTo>
                    <a:pt x="16319" y="505739"/>
                  </a:lnTo>
                  <a:lnTo>
                    <a:pt x="32626" y="505739"/>
                  </a:lnTo>
                  <a:lnTo>
                    <a:pt x="48945" y="505752"/>
                  </a:lnTo>
                  <a:lnTo>
                    <a:pt x="48945" y="538365"/>
                  </a:lnTo>
                  <a:lnTo>
                    <a:pt x="65252" y="538365"/>
                  </a:lnTo>
                  <a:lnTo>
                    <a:pt x="81572" y="538365"/>
                  </a:lnTo>
                  <a:lnTo>
                    <a:pt x="97878" y="538365"/>
                  </a:lnTo>
                  <a:lnTo>
                    <a:pt x="97878" y="522046"/>
                  </a:lnTo>
                  <a:lnTo>
                    <a:pt x="81572" y="522046"/>
                  </a:lnTo>
                  <a:lnTo>
                    <a:pt x="81572" y="505739"/>
                  </a:lnTo>
                  <a:lnTo>
                    <a:pt x="97891" y="505739"/>
                  </a:lnTo>
                  <a:lnTo>
                    <a:pt x="97891" y="489432"/>
                  </a:lnTo>
                  <a:lnTo>
                    <a:pt x="114211" y="489432"/>
                  </a:lnTo>
                  <a:lnTo>
                    <a:pt x="114211" y="424167"/>
                  </a:lnTo>
                  <a:lnTo>
                    <a:pt x="114211" y="391541"/>
                  </a:lnTo>
                  <a:close/>
                </a:path>
                <a:path w="130809" h="538479">
                  <a:moveTo>
                    <a:pt x="130517" y="179451"/>
                  </a:moveTo>
                  <a:lnTo>
                    <a:pt x="114211" y="179451"/>
                  </a:lnTo>
                  <a:lnTo>
                    <a:pt x="114211" y="163144"/>
                  </a:lnTo>
                  <a:lnTo>
                    <a:pt x="97891" y="163144"/>
                  </a:lnTo>
                  <a:lnTo>
                    <a:pt x="97891" y="212090"/>
                  </a:lnTo>
                  <a:lnTo>
                    <a:pt x="114198" y="212090"/>
                  </a:lnTo>
                  <a:lnTo>
                    <a:pt x="114198" y="228396"/>
                  </a:lnTo>
                  <a:lnTo>
                    <a:pt x="97891" y="228396"/>
                  </a:lnTo>
                  <a:lnTo>
                    <a:pt x="97891" y="244716"/>
                  </a:lnTo>
                  <a:lnTo>
                    <a:pt x="114198" y="244716"/>
                  </a:lnTo>
                  <a:lnTo>
                    <a:pt x="114198" y="261023"/>
                  </a:lnTo>
                  <a:lnTo>
                    <a:pt x="114198" y="277342"/>
                  </a:lnTo>
                  <a:lnTo>
                    <a:pt x="114198" y="293649"/>
                  </a:lnTo>
                  <a:lnTo>
                    <a:pt x="97891" y="293649"/>
                  </a:lnTo>
                  <a:lnTo>
                    <a:pt x="97891" y="277342"/>
                  </a:lnTo>
                  <a:lnTo>
                    <a:pt x="114198" y="277342"/>
                  </a:lnTo>
                  <a:lnTo>
                    <a:pt x="114198" y="261023"/>
                  </a:lnTo>
                  <a:lnTo>
                    <a:pt x="97891" y="261023"/>
                  </a:lnTo>
                  <a:lnTo>
                    <a:pt x="97891" y="244716"/>
                  </a:lnTo>
                  <a:lnTo>
                    <a:pt x="81572" y="244716"/>
                  </a:lnTo>
                  <a:lnTo>
                    <a:pt x="81572" y="261023"/>
                  </a:lnTo>
                  <a:lnTo>
                    <a:pt x="81572" y="277342"/>
                  </a:lnTo>
                  <a:lnTo>
                    <a:pt x="81572" y="309968"/>
                  </a:lnTo>
                  <a:lnTo>
                    <a:pt x="81572" y="342595"/>
                  </a:lnTo>
                  <a:lnTo>
                    <a:pt x="65265" y="342595"/>
                  </a:lnTo>
                  <a:lnTo>
                    <a:pt x="65265" y="309968"/>
                  </a:lnTo>
                  <a:lnTo>
                    <a:pt x="81572" y="309968"/>
                  </a:lnTo>
                  <a:lnTo>
                    <a:pt x="81572" y="277342"/>
                  </a:lnTo>
                  <a:lnTo>
                    <a:pt x="65265" y="277342"/>
                  </a:lnTo>
                  <a:lnTo>
                    <a:pt x="65265" y="261023"/>
                  </a:lnTo>
                  <a:lnTo>
                    <a:pt x="81572" y="261023"/>
                  </a:lnTo>
                  <a:lnTo>
                    <a:pt x="81572" y="244716"/>
                  </a:lnTo>
                  <a:lnTo>
                    <a:pt x="81572" y="212077"/>
                  </a:lnTo>
                  <a:lnTo>
                    <a:pt x="65265" y="212077"/>
                  </a:lnTo>
                  <a:lnTo>
                    <a:pt x="65265" y="195770"/>
                  </a:lnTo>
                  <a:lnTo>
                    <a:pt x="48945" y="195770"/>
                  </a:lnTo>
                  <a:lnTo>
                    <a:pt x="48945" y="212090"/>
                  </a:lnTo>
                  <a:lnTo>
                    <a:pt x="65252" y="212090"/>
                  </a:lnTo>
                  <a:lnTo>
                    <a:pt x="65252" y="228396"/>
                  </a:lnTo>
                  <a:lnTo>
                    <a:pt x="48945" y="228396"/>
                  </a:lnTo>
                  <a:lnTo>
                    <a:pt x="48945" y="261023"/>
                  </a:lnTo>
                  <a:lnTo>
                    <a:pt x="32639" y="261023"/>
                  </a:lnTo>
                  <a:lnTo>
                    <a:pt x="16319" y="261023"/>
                  </a:lnTo>
                  <a:lnTo>
                    <a:pt x="16319" y="293649"/>
                  </a:lnTo>
                  <a:lnTo>
                    <a:pt x="32626" y="293649"/>
                  </a:lnTo>
                  <a:lnTo>
                    <a:pt x="32626" y="309968"/>
                  </a:lnTo>
                  <a:lnTo>
                    <a:pt x="48945" y="309968"/>
                  </a:lnTo>
                  <a:lnTo>
                    <a:pt x="48945" y="293649"/>
                  </a:lnTo>
                  <a:lnTo>
                    <a:pt x="32639" y="293649"/>
                  </a:lnTo>
                  <a:lnTo>
                    <a:pt x="32639" y="277342"/>
                  </a:lnTo>
                  <a:lnTo>
                    <a:pt x="48945" y="277342"/>
                  </a:lnTo>
                  <a:lnTo>
                    <a:pt x="65252" y="277342"/>
                  </a:lnTo>
                  <a:lnTo>
                    <a:pt x="65252" y="309968"/>
                  </a:lnTo>
                  <a:lnTo>
                    <a:pt x="48945" y="309968"/>
                  </a:lnTo>
                  <a:lnTo>
                    <a:pt x="48945" y="326275"/>
                  </a:lnTo>
                  <a:lnTo>
                    <a:pt x="32639" y="326275"/>
                  </a:lnTo>
                  <a:lnTo>
                    <a:pt x="16319" y="326275"/>
                  </a:lnTo>
                  <a:lnTo>
                    <a:pt x="16319" y="358902"/>
                  </a:lnTo>
                  <a:lnTo>
                    <a:pt x="32626" y="358902"/>
                  </a:lnTo>
                  <a:lnTo>
                    <a:pt x="48945" y="358902"/>
                  </a:lnTo>
                  <a:lnTo>
                    <a:pt x="48945" y="342595"/>
                  </a:lnTo>
                  <a:lnTo>
                    <a:pt x="65252" y="342595"/>
                  </a:lnTo>
                  <a:lnTo>
                    <a:pt x="65252" y="358914"/>
                  </a:lnTo>
                  <a:lnTo>
                    <a:pt x="81572" y="358914"/>
                  </a:lnTo>
                  <a:lnTo>
                    <a:pt x="81572" y="342607"/>
                  </a:lnTo>
                  <a:lnTo>
                    <a:pt x="97891" y="342607"/>
                  </a:lnTo>
                  <a:lnTo>
                    <a:pt x="114211" y="342595"/>
                  </a:lnTo>
                  <a:lnTo>
                    <a:pt x="114211" y="293662"/>
                  </a:lnTo>
                  <a:lnTo>
                    <a:pt x="130517" y="293662"/>
                  </a:lnTo>
                  <a:lnTo>
                    <a:pt x="130517" y="277342"/>
                  </a:lnTo>
                  <a:lnTo>
                    <a:pt x="114211" y="277342"/>
                  </a:lnTo>
                  <a:lnTo>
                    <a:pt x="114211" y="261023"/>
                  </a:lnTo>
                  <a:lnTo>
                    <a:pt x="130517" y="261023"/>
                  </a:lnTo>
                  <a:lnTo>
                    <a:pt x="130517" y="179451"/>
                  </a:lnTo>
                  <a:close/>
                </a:path>
                <a:path w="130809" h="538479">
                  <a:moveTo>
                    <a:pt x="130517" y="130505"/>
                  </a:moveTo>
                  <a:lnTo>
                    <a:pt x="130517" y="130505"/>
                  </a:lnTo>
                  <a:lnTo>
                    <a:pt x="65252" y="130505"/>
                  </a:lnTo>
                  <a:lnTo>
                    <a:pt x="65252" y="163131"/>
                  </a:lnTo>
                  <a:lnTo>
                    <a:pt x="81572" y="163131"/>
                  </a:lnTo>
                  <a:lnTo>
                    <a:pt x="97891" y="163131"/>
                  </a:lnTo>
                  <a:lnTo>
                    <a:pt x="97891" y="146824"/>
                  </a:lnTo>
                  <a:lnTo>
                    <a:pt x="114198" y="146824"/>
                  </a:lnTo>
                  <a:lnTo>
                    <a:pt x="114198" y="163131"/>
                  </a:lnTo>
                  <a:lnTo>
                    <a:pt x="130517" y="163131"/>
                  </a:lnTo>
                  <a:lnTo>
                    <a:pt x="130517" y="130505"/>
                  </a:lnTo>
                  <a:close/>
                </a:path>
                <a:path w="130809" h="538479">
                  <a:moveTo>
                    <a:pt x="130517" y="32626"/>
                  </a:moveTo>
                  <a:lnTo>
                    <a:pt x="114211" y="32626"/>
                  </a:lnTo>
                  <a:lnTo>
                    <a:pt x="97891" y="32626"/>
                  </a:lnTo>
                  <a:lnTo>
                    <a:pt x="97891" y="48933"/>
                  </a:lnTo>
                  <a:lnTo>
                    <a:pt x="97891" y="81559"/>
                  </a:lnTo>
                  <a:lnTo>
                    <a:pt x="114198" y="81559"/>
                  </a:lnTo>
                  <a:lnTo>
                    <a:pt x="130517" y="81559"/>
                  </a:lnTo>
                  <a:lnTo>
                    <a:pt x="130517" y="48945"/>
                  </a:lnTo>
                  <a:lnTo>
                    <a:pt x="130517" y="32626"/>
                  </a:lnTo>
                  <a:close/>
                </a:path>
                <a:path w="130809" h="538479">
                  <a:moveTo>
                    <a:pt x="130517" y="0"/>
                  </a:moveTo>
                  <a:lnTo>
                    <a:pt x="130517" y="0"/>
                  </a:lnTo>
                  <a:lnTo>
                    <a:pt x="65252" y="0"/>
                  </a:lnTo>
                  <a:lnTo>
                    <a:pt x="65252" y="48933"/>
                  </a:lnTo>
                  <a:lnTo>
                    <a:pt x="65252" y="114185"/>
                  </a:lnTo>
                  <a:lnTo>
                    <a:pt x="81572" y="114185"/>
                  </a:lnTo>
                  <a:lnTo>
                    <a:pt x="97891" y="114198"/>
                  </a:lnTo>
                  <a:lnTo>
                    <a:pt x="114198" y="114198"/>
                  </a:lnTo>
                  <a:lnTo>
                    <a:pt x="130517" y="114198"/>
                  </a:lnTo>
                  <a:lnTo>
                    <a:pt x="130517" y="97878"/>
                  </a:lnTo>
                  <a:lnTo>
                    <a:pt x="114211" y="97878"/>
                  </a:lnTo>
                  <a:lnTo>
                    <a:pt x="97891" y="97878"/>
                  </a:lnTo>
                  <a:lnTo>
                    <a:pt x="81572" y="97878"/>
                  </a:lnTo>
                  <a:lnTo>
                    <a:pt x="81572" y="48945"/>
                  </a:lnTo>
                  <a:lnTo>
                    <a:pt x="81572" y="16319"/>
                  </a:lnTo>
                  <a:lnTo>
                    <a:pt x="97891" y="16319"/>
                  </a:lnTo>
                  <a:lnTo>
                    <a:pt x="114198" y="16319"/>
                  </a:lnTo>
                  <a:lnTo>
                    <a:pt x="130517" y="16319"/>
                  </a:lnTo>
                  <a:lnTo>
                    <a:pt x="130517" y="0"/>
                  </a:lnTo>
                  <a:close/>
                </a:path>
              </a:pathLst>
            </a:custGeom>
            <a:solidFill>
              <a:srgbClr val="2A20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8790267" y="9613024"/>
              <a:ext cx="65405" cy="538480"/>
            </a:xfrm>
            <a:custGeom>
              <a:avLst/>
              <a:gdLst/>
              <a:ahLst/>
              <a:cxnLst/>
              <a:rect l="l" t="t" r="r" b="b"/>
              <a:pathLst>
                <a:path w="65404" h="538479">
                  <a:moveTo>
                    <a:pt x="32639" y="244729"/>
                  </a:moveTo>
                  <a:lnTo>
                    <a:pt x="16319" y="244729"/>
                  </a:lnTo>
                  <a:lnTo>
                    <a:pt x="16319" y="261048"/>
                  </a:lnTo>
                  <a:lnTo>
                    <a:pt x="32639" y="261048"/>
                  </a:lnTo>
                  <a:lnTo>
                    <a:pt x="32639" y="244729"/>
                  </a:lnTo>
                  <a:close/>
                </a:path>
                <a:path w="65404" h="538479">
                  <a:moveTo>
                    <a:pt x="32639" y="32639"/>
                  </a:moveTo>
                  <a:lnTo>
                    <a:pt x="16319" y="32639"/>
                  </a:lnTo>
                  <a:lnTo>
                    <a:pt x="16319" y="48945"/>
                  </a:lnTo>
                  <a:lnTo>
                    <a:pt x="16319" y="81572"/>
                  </a:lnTo>
                  <a:lnTo>
                    <a:pt x="32639" y="81572"/>
                  </a:lnTo>
                  <a:lnTo>
                    <a:pt x="32639" y="48958"/>
                  </a:lnTo>
                  <a:lnTo>
                    <a:pt x="32639" y="32639"/>
                  </a:lnTo>
                  <a:close/>
                </a:path>
                <a:path w="65404" h="538479">
                  <a:moveTo>
                    <a:pt x="65265" y="440499"/>
                  </a:moveTo>
                  <a:lnTo>
                    <a:pt x="48945" y="440499"/>
                  </a:lnTo>
                  <a:lnTo>
                    <a:pt x="48945" y="456806"/>
                  </a:lnTo>
                  <a:lnTo>
                    <a:pt x="32639" y="456806"/>
                  </a:lnTo>
                  <a:lnTo>
                    <a:pt x="32639" y="424180"/>
                  </a:lnTo>
                  <a:lnTo>
                    <a:pt x="32639" y="407860"/>
                  </a:lnTo>
                  <a:lnTo>
                    <a:pt x="32626" y="456819"/>
                  </a:lnTo>
                  <a:lnTo>
                    <a:pt x="32626" y="489432"/>
                  </a:lnTo>
                  <a:lnTo>
                    <a:pt x="16319" y="489432"/>
                  </a:lnTo>
                  <a:lnTo>
                    <a:pt x="16319" y="456819"/>
                  </a:lnTo>
                  <a:lnTo>
                    <a:pt x="32626" y="456819"/>
                  </a:lnTo>
                  <a:lnTo>
                    <a:pt x="32626" y="407860"/>
                  </a:lnTo>
                  <a:lnTo>
                    <a:pt x="16319" y="407860"/>
                  </a:lnTo>
                  <a:lnTo>
                    <a:pt x="16319" y="424180"/>
                  </a:lnTo>
                  <a:lnTo>
                    <a:pt x="16319" y="440499"/>
                  </a:lnTo>
                  <a:lnTo>
                    <a:pt x="0" y="440499"/>
                  </a:lnTo>
                  <a:lnTo>
                    <a:pt x="0" y="489445"/>
                  </a:lnTo>
                  <a:lnTo>
                    <a:pt x="16319" y="489445"/>
                  </a:lnTo>
                  <a:lnTo>
                    <a:pt x="16319" y="505752"/>
                  </a:lnTo>
                  <a:lnTo>
                    <a:pt x="0" y="505752"/>
                  </a:lnTo>
                  <a:lnTo>
                    <a:pt x="0" y="522071"/>
                  </a:lnTo>
                  <a:lnTo>
                    <a:pt x="16319" y="522071"/>
                  </a:lnTo>
                  <a:lnTo>
                    <a:pt x="32626" y="522071"/>
                  </a:lnTo>
                  <a:lnTo>
                    <a:pt x="32626" y="538378"/>
                  </a:lnTo>
                  <a:lnTo>
                    <a:pt x="48933" y="538378"/>
                  </a:lnTo>
                  <a:lnTo>
                    <a:pt x="48933" y="522058"/>
                  </a:lnTo>
                  <a:lnTo>
                    <a:pt x="32639" y="522058"/>
                  </a:lnTo>
                  <a:lnTo>
                    <a:pt x="32639" y="505752"/>
                  </a:lnTo>
                  <a:lnTo>
                    <a:pt x="32639" y="489432"/>
                  </a:lnTo>
                  <a:lnTo>
                    <a:pt x="48945" y="489432"/>
                  </a:lnTo>
                  <a:lnTo>
                    <a:pt x="65265" y="489445"/>
                  </a:lnTo>
                  <a:lnTo>
                    <a:pt x="65265" y="440499"/>
                  </a:lnTo>
                  <a:close/>
                </a:path>
                <a:path w="65404" h="538479">
                  <a:moveTo>
                    <a:pt x="65265" y="375246"/>
                  </a:moveTo>
                  <a:lnTo>
                    <a:pt x="48945" y="375246"/>
                  </a:lnTo>
                  <a:lnTo>
                    <a:pt x="48945" y="358927"/>
                  </a:lnTo>
                  <a:lnTo>
                    <a:pt x="32639" y="358927"/>
                  </a:lnTo>
                  <a:lnTo>
                    <a:pt x="16319" y="358927"/>
                  </a:lnTo>
                  <a:lnTo>
                    <a:pt x="16319" y="375234"/>
                  </a:lnTo>
                  <a:lnTo>
                    <a:pt x="0" y="375234"/>
                  </a:lnTo>
                  <a:lnTo>
                    <a:pt x="0" y="391553"/>
                  </a:lnTo>
                  <a:lnTo>
                    <a:pt x="16319" y="391553"/>
                  </a:lnTo>
                  <a:lnTo>
                    <a:pt x="32626" y="391553"/>
                  </a:lnTo>
                  <a:lnTo>
                    <a:pt x="48945" y="391553"/>
                  </a:lnTo>
                  <a:lnTo>
                    <a:pt x="48945" y="424180"/>
                  </a:lnTo>
                  <a:lnTo>
                    <a:pt x="65265" y="424180"/>
                  </a:lnTo>
                  <a:lnTo>
                    <a:pt x="65265" y="375246"/>
                  </a:lnTo>
                  <a:close/>
                </a:path>
                <a:path w="65404" h="538479">
                  <a:moveTo>
                    <a:pt x="65265" y="309968"/>
                  </a:moveTo>
                  <a:lnTo>
                    <a:pt x="48945" y="309968"/>
                  </a:lnTo>
                  <a:lnTo>
                    <a:pt x="48945" y="293662"/>
                  </a:lnTo>
                  <a:lnTo>
                    <a:pt x="32639" y="293662"/>
                  </a:lnTo>
                  <a:lnTo>
                    <a:pt x="32639" y="277355"/>
                  </a:lnTo>
                  <a:lnTo>
                    <a:pt x="16319" y="277355"/>
                  </a:lnTo>
                  <a:lnTo>
                    <a:pt x="0" y="277355"/>
                  </a:lnTo>
                  <a:lnTo>
                    <a:pt x="0" y="293674"/>
                  </a:lnTo>
                  <a:lnTo>
                    <a:pt x="16319" y="293674"/>
                  </a:lnTo>
                  <a:lnTo>
                    <a:pt x="16319" y="309981"/>
                  </a:lnTo>
                  <a:lnTo>
                    <a:pt x="0" y="309981"/>
                  </a:lnTo>
                  <a:lnTo>
                    <a:pt x="0" y="358927"/>
                  </a:lnTo>
                  <a:lnTo>
                    <a:pt x="16319" y="358927"/>
                  </a:lnTo>
                  <a:lnTo>
                    <a:pt x="16319" y="326301"/>
                  </a:lnTo>
                  <a:lnTo>
                    <a:pt x="32626" y="326301"/>
                  </a:lnTo>
                  <a:lnTo>
                    <a:pt x="32626" y="342607"/>
                  </a:lnTo>
                  <a:lnTo>
                    <a:pt x="48945" y="342607"/>
                  </a:lnTo>
                  <a:lnTo>
                    <a:pt x="48945" y="358914"/>
                  </a:lnTo>
                  <a:lnTo>
                    <a:pt x="65265" y="358914"/>
                  </a:lnTo>
                  <a:lnTo>
                    <a:pt x="65265" y="309968"/>
                  </a:lnTo>
                  <a:close/>
                </a:path>
                <a:path w="65404" h="538479">
                  <a:moveTo>
                    <a:pt x="65265" y="261035"/>
                  </a:moveTo>
                  <a:lnTo>
                    <a:pt x="48945" y="261035"/>
                  </a:lnTo>
                  <a:lnTo>
                    <a:pt x="48945" y="293662"/>
                  </a:lnTo>
                  <a:lnTo>
                    <a:pt x="65265" y="293662"/>
                  </a:lnTo>
                  <a:lnTo>
                    <a:pt x="65265" y="261035"/>
                  </a:lnTo>
                  <a:close/>
                </a:path>
                <a:path w="65404" h="538479">
                  <a:moveTo>
                    <a:pt x="65265" y="212090"/>
                  </a:moveTo>
                  <a:lnTo>
                    <a:pt x="48945" y="212090"/>
                  </a:lnTo>
                  <a:lnTo>
                    <a:pt x="32626" y="212090"/>
                  </a:lnTo>
                  <a:lnTo>
                    <a:pt x="32626" y="244716"/>
                  </a:lnTo>
                  <a:lnTo>
                    <a:pt x="48945" y="244716"/>
                  </a:lnTo>
                  <a:lnTo>
                    <a:pt x="48945" y="228409"/>
                  </a:lnTo>
                  <a:lnTo>
                    <a:pt x="65265" y="228409"/>
                  </a:lnTo>
                  <a:lnTo>
                    <a:pt x="65265" y="212090"/>
                  </a:lnTo>
                  <a:close/>
                </a:path>
                <a:path w="65404" h="538479">
                  <a:moveTo>
                    <a:pt x="65265" y="179476"/>
                  </a:moveTo>
                  <a:lnTo>
                    <a:pt x="48945" y="179476"/>
                  </a:lnTo>
                  <a:lnTo>
                    <a:pt x="48945" y="163156"/>
                  </a:lnTo>
                  <a:lnTo>
                    <a:pt x="32639" y="163156"/>
                  </a:lnTo>
                  <a:lnTo>
                    <a:pt x="32639" y="130517"/>
                  </a:lnTo>
                  <a:lnTo>
                    <a:pt x="16319" y="130517"/>
                  </a:lnTo>
                  <a:lnTo>
                    <a:pt x="16319" y="195783"/>
                  </a:lnTo>
                  <a:lnTo>
                    <a:pt x="32626" y="195783"/>
                  </a:lnTo>
                  <a:lnTo>
                    <a:pt x="48945" y="195783"/>
                  </a:lnTo>
                  <a:lnTo>
                    <a:pt x="65265" y="195783"/>
                  </a:lnTo>
                  <a:lnTo>
                    <a:pt x="65265" y="179476"/>
                  </a:lnTo>
                  <a:close/>
                </a:path>
                <a:path w="65404" h="538479">
                  <a:moveTo>
                    <a:pt x="65265" y="146837"/>
                  </a:moveTo>
                  <a:lnTo>
                    <a:pt x="48945" y="146837"/>
                  </a:lnTo>
                  <a:lnTo>
                    <a:pt x="48945" y="163144"/>
                  </a:lnTo>
                  <a:lnTo>
                    <a:pt x="65265" y="163144"/>
                  </a:lnTo>
                  <a:lnTo>
                    <a:pt x="65265" y="146837"/>
                  </a:lnTo>
                  <a:close/>
                </a:path>
                <a:path w="65404" h="538479">
                  <a:moveTo>
                    <a:pt x="65265" y="0"/>
                  </a:moveTo>
                  <a:lnTo>
                    <a:pt x="48945" y="0"/>
                  </a:lnTo>
                  <a:lnTo>
                    <a:pt x="32639" y="12"/>
                  </a:lnTo>
                  <a:lnTo>
                    <a:pt x="16319" y="12"/>
                  </a:lnTo>
                  <a:lnTo>
                    <a:pt x="16319" y="16332"/>
                  </a:lnTo>
                  <a:lnTo>
                    <a:pt x="32626" y="16332"/>
                  </a:lnTo>
                  <a:lnTo>
                    <a:pt x="48945" y="16332"/>
                  </a:lnTo>
                  <a:lnTo>
                    <a:pt x="48945" y="48945"/>
                  </a:lnTo>
                  <a:lnTo>
                    <a:pt x="48945" y="97891"/>
                  </a:lnTo>
                  <a:lnTo>
                    <a:pt x="32639" y="97891"/>
                  </a:lnTo>
                  <a:lnTo>
                    <a:pt x="16319" y="97891"/>
                  </a:lnTo>
                  <a:lnTo>
                    <a:pt x="16319" y="114211"/>
                  </a:lnTo>
                  <a:lnTo>
                    <a:pt x="32626" y="114211"/>
                  </a:lnTo>
                  <a:lnTo>
                    <a:pt x="48945" y="114211"/>
                  </a:lnTo>
                  <a:lnTo>
                    <a:pt x="65265" y="114198"/>
                  </a:lnTo>
                  <a:lnTo>
                    <a:pt x="65265" y="48945"/>
                  </a:lnTo>
                  <a:lnTo>
                    <a:pt x="65265" y="0"/>
                  </a:lnTo>
                  <a:close/>
                </a:path>
              </a:pathLst>
            </a:custGeom>
            <a:solidFill>
              <a:srgbClr val="2A20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8" name="object 38"/>
          <p:cNvGrpSpPr/>
          <p:nvPr/>
        </p:nvGrpSpPr>
        <p:grpSpPr>
          <a:xfrm>
            <a:off x="757817" y="9614382"/>
            <a:ext cx="537210" cy="538480"/>
            <a:chOff x="757817" y="9614382"/>
            <a:chExt cx="537210" cy="538480"/>
          </a:xfrm>
        </p:grpSpPr>
        <p:pic>
          <p:nvPicPr>
            <p:cNvPr id="39" name="object 3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57820" y="9614382"/>
              <a:ext cx="128460" cy="129539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757817" y="9615754"/>
              <a:ext cx="537210" cy="535940"/>
            </a:xfrm>
            <a:custGeom>
              <a:avLst/>
              <a:gdLst/>
              <a:ahLst/>
              <a:cxnLst/>
              <a:rect l="l" t="t" r="r" b="b"/>
              <a:pathLst>
                <a:path w="537210" h="535940">
                  <a:moveTo>
                    <a:pt x="298208" y="500379"/>
                  </a:moveTo>
                  <a:lnTo>
                    <a:pt x="235356" y="500379"/>
                  </a:lnTo>
                  <a:lnTo>
                    <a:pt x="238569" y="502919"/>
                  </a:lnTo>
                  <a:lnTo>
                    <a:pt x="238569" y="516889"/>
                  </a:lnTo>
                  <a:lnTo>
                    <a:pt x="235356" y="518159"/>
                  </a:lnTo>
                  <a:lnTo>
                    <a:pt x="150025" y="518159"/>
                  </a:lnTo>
                  <a:lnTo>
                    <a:pt x="146812" y="521969"/>
                  </a:lnTo>
                  <a:lnTo>
                    <a:pt x="146812" y="527049"/>
                  </a:lnTo>
                  <a:lnTo>
                    <a:pt x="148446" y="532129"/>
                  </a:lnTo>
                  <a:lnTo>
                    <a:pt x="157480" y="534669"/>
                  </a:lnTo>
                  <a:lnTo>
                    <a:pt x="180105" y="535939"/>
                  </a:lnTo>
                  <a:lnTo>
                    <a:pt x="298208" y="535939"/>
                  </a:lnTo>
                  <a:lnTo>
                    <a:pt x="298208" y="500379"/>
                  </a:lnTo>
                  <a:close/>
                </a:path>
                <a:path w="537210" h="535940">
                  <a:moveTo>
                    <a:pt x="466585" y="444499"/>
                  </a:moveTo>
                  <a:lnTo>
                    <a:pt x="362445" y="444499"/>
                  </a:lnTo>
                  <a:lnTo>
                    <a:pt x="367360" y="445769"/>
                  </a:lnTo>
                  <a:lnTo>
                    <a:pt x="370125" y="450849"/>
                  </a:lnTo>
                  <a:lnTo>
                    <a:pt x="371342" y="462279"/>
                  </a:lnTo>
                  <a:lnTo>
                    <a:pt x="371578" y="478789"/>
                  </a:lnTo>
                  <a:lnTo>
                    <a:pt x="371614" y="518159"/>
                  </a:lnTo>
                  <a:lnTo>
                    <a:pt x="329531" y="518159"/>
                  </a:lnTo>
                  <a:lnTo>
                    <a:pt x="321206" y="519429"/>
                  </a:lnTo>
                  <a:lnTo>
                    <a:pt x="317442" y="521969"/>
                  </a:lnTo>
                  <a:lnTo>
                    <a:pt x="316560" y="527049"/>
                  </a:lnTo>
                  <a:lnTo>
                    <a:pt x="317585" y="532129"/>
                  </a:lnTo>
                  <a:lnTo>
                    <a:pt x="322352" y="534669"/>
                  </a:lnTo>
                  <a:lnTo>
                    <a:pt x="333399" y="535939"/>
                  </a:lnTo>
                  <a:lnTo>
                    <a:pt x="389966" y="535939"/>
                  </a:lnTo>
                  <a:lnTo>
                    <a:pt x="389966" y="502919"/>
                  </a:lnTo>
                  <a:lnTo>
                    <a:pt x="391337" y="500379"/>
                  </a:lnTo>
                  <a:lnTo>
                    <a:pt x="406946" y="500379"/>
                  </a:lnTo>
                  <a:lnTo>
                    <a:pt x="408317" y="496569"/>
                  </a:lnTo>
                  <a:lnTo>
                    <a:pt x="408317" y="463549"/>
                  </a:lnTo>
                  <a:lnTo>
                    <a:pt x="466585" y="463549"/>
                  </a:lnTo>
                  <a:lnTo>
                    <a:pt x="463372" y="459739"/>
                  </a:lnTo>
                  <a:lnTo>
                    <a:pt x="463372" y="448309"/>
                  </a:lnTo>
                  <a:lnTo>
                    <a:pt x="466585" y="444499"/>
                  </a:lnTo>
                  <a:close/>
                </a:path>
                <a:path w="537210" h="535940">
                  <a:moveTo>
                    <a:pt x="483095" y="500379"/>
                  </a:moveTo>
                  <a:lnTo>
                    <a:pt x="464743" y="500379"/>
                  </a:lnTo>
                  <a:lnTo>
                    <a:pt x="463372" y="502919"/>
                  </a:lnTo>
                  <a:lnTo>
                    <a:pt x="463372" y="533399"/>
                  </a:lnTo>
                  <a:lnTo>
                    <a:pt x="464743" y="535939"/>
                  </a:lnTo>
                  <a:lnTo>
                    <a:pt x="480352" y="535939"/>
                  </a:lnTo>
                  <a:lnTo>
                    <a:pt x="481723" y="533399"/>
                  </a:lnTo>
                  <a:lnTo>
                    <a:pt x="481723" y="502919"/>
                  </a:lnTo>
                  <a:lnTo>
                    <a:pt x="483095" y="500379"/>
                  </a:lnTo>
                  <a:close/>
                </a:path>
                <a:path w="537210" h="535940">
                  <a:moveTo>
                    <a:pt x="519798" y="500379"/>
                  </a:moveTo>
                  <a:lnTo>
                    <a:pt x="498703" y="500379"/>
                  </a:lnTo>
                  <a:lnTo>
                    <a:pt x="500075" y="502919"/>
                  </a:lnTo>
                  <a:lnTo>
                    <a:pt x="500075" y="533399"/>
                  </a:lnTo>
                  <a:lnTo>
                    <a:pt x="501446" y="535939"/>
                  </a:lnTo>
                  <a:lnTo>
                    <a:pt x="517042" y="535939"/>
                  </a:lnTo>
                  <a:lnTo>
                    <a:pt x="518426" y="533399"/>
                  </a:lnTo>
                  <a:lnTo>
                    <a:pt x="518426" y="502919"/>
                  </a:lnTo>
                  <a:lnTo>
                    <a:pt x="519798" y="500379"/>
                  </a:lnTo>
                  <a:close/>
                </a:path>
                <a:path w="537210" h="535940">
                  <a:moveTo>
                    <a:pt x="198653" y="500379"/>
                  </a:moveTo>
                  <a:lnTo>
                    <a:pt x="161950" y="500379"/>
                  </a:lnTo>
                  <a:lnTo>
                    <a:pt x="165163" y="502919"/>
                  </a:lnTo>
                  <a:lnTo>
                    <a:pt x="165163" y="515619"/>
                  </a:lnTo>
                  <a:lnTo>
                    <a:pt x="161950" y="518159"/>
                  </a:lnTo>
                  <a:lnTo>
                    <a:pt x="205079" y="518159"/>
                  </a:lnTo>
                  <a:lnTo>
                    <a:pt x="201866" y="516889"/>
                  </a:lnTo>
                  <a:lnTo>
                    <a:pt x="201866" y="501649"/>
                  </a:lnTo>
                  <a:lnTo>
                    <a:pt x="198653" y="500379"/>
                  </a:lnTo>
                  <a:close/>
                </a:path>
                <a:path w="537210" h="535940">
                  <a:moveTo>
                    <a:pt x="445020" y="481329"/>
                  </a:moveTo>
                  <a:lnTo>
                    <a:pt x="428040" y="481329"/>
                  </a:lnTo>
                  <a:lnTo>
                    <a:pt x="426669" y="485139"/>
                  </a:lnTo>
                  <a:lnTo>
                    <a:pt x="426669" y="515619"/>
                  </a:lnTo>
                  <a:lnTo>
                    <a:pt x="428040" y="518159"/>
                  </a:lnTo>
                  <a:lnTo>
                    <a:pt x="443649" y="518159"/>
                  </a:lnTo>
                  <a:lnTo>
                    <a:pt x="445020" y="515619"/>
                  </a:lnTo>
                  <a:lnTo>
                    <a:pt x="445020" y="481329"/>
                  </a:lnTo>
                  <a:close/>
                </a:path>
                <a:path w="537210" h="535940">
                  <a:moveTo>
                    <a:pt x="182143" y="444499"/>
                  </a:moveTo>
                  <a:lnTo>
                    <a:pt x="161950" y="444499"/>
                  </a:lnTo>
                  <a:lnTo>
                    <a:pt x="165163" y="448309"/>
                  </a:lnTo>
                  <a:lnTo>
                    <a:pt x="165163" y="459739"/>
                  </a:lnTo>
                  <a:lnTo>
                    <a:pt x="161950" y="463549"/>
                  </a:lnTo>
                  <a:lnTo>
                    <a:pt x="148183" y="463549"/>
                  </a:lnTo>
                  <a:lnTo>
                    <a:pt x="146812" y="466089"/>
                  </a:lnTo>
                  <a:lnTo>
                    <a:pt x="146812" y="496569"/>
                  </a:lnTo>
                  <a:lnTo>
                    <a:pt x="148183" y="500379"/>
                  </a:lnTo>
                  <a:lnTo>
                    <a:pt x="168376" y="500379"/>
                  </a:lnTo>
                  <a:lnTo>
                    <a:pt x="165163" y="499109"/>
                  </a:lnTo>
                  <a:lnTo>
                    <a:pt x="165163" y="485139"/>
                  </a:lnTo>
                  <a:lnTo>
                    <a:pt x="168376" y="481329"/>
                  </a:lnTo>
                  <a:lnTo>
                    <a:pt x="182143" y="481329"/>
                  </a:lnTo>
                  <a:lnTo>
                    <a:pt x="183515" y="478789"/>
                  </a:lnTo>
                  <a:lnTo>
                    <a:pt x="183515" y="448309"/>
                  </a:lnTo>
                  <a:lnTo>
                    <a:pt x="182143" y="444499"/>
                  </a:lnTo>
                  <a:close/>
                </a:path>
                <a:path w="537210" h="535940">
                  <a:moveTo>
                    <a:pt x="241782" y="481329"/>
                  </a:moveTo>
                  <a:lnTo>
                    <a:pt x="217004" y="481329"/>
                  </a:lnTo>
                  <a:lnTo>
                    <a:pt x="220218" y="485139"/>
                  </a:lnTo>
                  <a:lnTo>
                    <a:pt x="220218" y="496569"/>
                  </a:lnTo>
                  <a:lnTo>
                    <a:pt x="223431" y="500379"/>
                  </a:lnTo>
                  <a:lnTo>
                    <a:pt x="268389" y="500379"/>
                  </a:lnTo>
                  <a:lnTo>
                    <a:pt x="252505" y="499109"/>
                  </a:lnTo>
                  <a:lnTo>
                    <a:pt x="243501" y="497839"/>
                  </a:lnTo>
                  <a:lnTo>
                    <a:pt x="239487" y="495299"/>
                  </a:lnTo>
                  <a:lnTo>
                    <a:pt x="238569" y="490219"/>
                  </a:lnTo>
                  <a:lnTo>
                    <a:pt x="238569" y="485139"/>
                  </a:lnTo>
                  <a:lnTo>
                    <a:pt x="241782" y="481329"/>
                  </a:lnTo>
                  <a:close/>
                </a:path>
                <a:path w="537210" h="535940">
                  <a:moveTo>
                    <a:pt x="333540" y="463549"/>
                  </a:moveTo>
                  <a:lnTo>
                    <a:pt x="319773" y="463549"/>
                  </a:lnTo>
                  <a:lnTo>
                    <a:pt x="316560" y="466089"/>
                  </a:lnTo>
                  <a:lnTo>
                    <a:pt x="316560" y="478789"/>
                  </a:lnTo>
                  <a:lnTo>
                    <a:pt x="313347" y="481329"/>
                  </a:lnTo>
                  <a:lnTo>
                    <a:pt x="301421" y="481329"/>
                  </a:lnTo>
                  <a:lnTo>
                    <a:pt x="298208" y="485139"/>
                  </a:lnTo>
                  <a:lnTo>
                    <a:pt x="298208" y="490219"/>
                  </a:lnTo>
                  <a:lnTo>
                    <a:pt x="297290" y="495299"/>
                  </a:lnTo>
                  <a:lnTo>
                    <a:pt x="293276" y="497839"/>
                  </a:lnTo>
                  <a:lnTo>
                    <a:pt x="284273" y="499109"/>
                  </a:lnTo>
                  <a:lnTo>
                    <a:pt x="268389" y="500379"/>
                  </a:lnTo>
                  <a:lnTo>
                    <a:pt x="334911" y="500379"/>
                  </a:lnTo>
                  <a:lnTo>
                    <a:pt x="334911" y="466089"/>
                  </a:lnTo>
                  <a:lnTo>
                    <a:pt x="333540" y="463549"/>
                  </a:lnTo>
                  <a:close/>
                </a:path>
                <a:path w="537210" h="535940">
                  <a:moveTo>
                    <a:pt x="496862" y="481329"/>
                  </a:moveTo>
                  <a:lnTo>
                    <a:pt x="478510" y="481329"/>
                  </a:lnTo>
                  <a:lnTo>
                    <a:pt x="481723" y="482599"/>
                  </a:lnTo>
                  <a:lnTo>
                    <a:pt x="481723" y="496569"/>
                  </a:lnTo>
                  <a:lnTo>
                    <a:pt x="478510" y="500379"/>
                  </a:lnTo>
                  <a:lnTo>
                    <a:pt x="503288" y="500379"/>
                  </a:lnTo>
                  <a:lnTo>
                    <a:pt x="500075" y="496569"/>
                  </a:lnTo>
                  <a:lnTo>
                    <a:pt x="500075" y="485139"/>
                  </a:lnTo>
                  <a:lnTo>
                    <a:pt x="496862" y="481329"/>
                  </a:lnTo>
                  <a:close/>
                </a:path>
                <a:path w="537210" h="535940">
                  <a:moveTo>
                    <a:pt x="533565" y="481329"/>
                  </a:moveTo>
                  <a:lnTo>
                    <a:pt x="515213" y="481329"/>
                  </a:lnTo>
                  <a:lnTo>
                    <a:pt x="518426" y="485139"/>
                  </a:lnTo>
                  <a:lnTo>
                    <a:pt x="518426" y="496569"/>
                  </a:lnTo>
                  <a:lnTo>
                    <a:pt x="515213" y="500379"/>
                  </a:lnTo>
                  <a:lnTo>
                    <a:pt x="533565" y="500379"/>
                  </a:lnTo>
                  <a:lnTo>
                    <a:pt x="536778" y="496569"/>
                  </a:lnTo>
                  <a:lnTo>
                    <a:pt x="536778" y="485139"/>
                  </a:lnTo>
                  <a:lnTo>
                    <a:pt x="533565" y="481329"/>
                  </a:lnTo>
                  <a:close/>
                </a:path>
                <a:path w="537210" h="535940">
                  <a:moveTo>
                    <a:pt x="252505" y="444499"/>
                  </a:moveTo>
                  <a:lnTo>
                    <a:pt x="203238" y="444499"/>
                  </a:lnTo>
                  <a:lnTo>
                    <a:pt x="201866" y="448309"/>
                  </a:lnTo>
                  <a:lnTo>
                    <a:pt x="201866" y="478789"/>
                  </a:lnTo>
                  <a:lnTo>
                    <a:pt x="203238" y="481329"/>
                  </a:lnTo>
                  <a:lnTo>
                    <a:pt x="253707" y="481329"/>
                  </a:lnTo>
                  <a:lnTo>
                    <a:pt x="256921" y="478789"/>
                  </a:lnTo>
                  <a:lnTo>
                    <a:pt x="256921" y="466089"/>
                  </a:lnTo>
                  <a:lnTo>
                    <a:pt x="253707" y="463549"/>
                  </a:lnTo>
                  <a:lnTo>
                    <a:pt x="241782" y="463549"/>
                  </a:lnTo>
                  <a:lnTo>
                    <a:pt x="238569" y="459739"/>
                  </a:lnTo>
                  <a:lnTo>
                    <a:pt x="238569" y="453389"/>
                  </a:lnTo>
                  <a:lnTo>
                    <a:pt x="239487" y="449579"/>
                  </a:lnTo>
                  <a:lnTo>
                    <a:pt x="243501" y="445769"/>
                  </a:lnTo>
                  <a:lnTo>
                    <a:pt x="252505" y="444499"/>
                  </a:lnTo>
                  <a:close/>
                </a:path>
                <a:path w="537210" h="535940">
                  <a:moveTo>
                    <a:pt x="478510" y="463549"/>
                  </a:moveTo>
                  <a:lnTo>
                    <a:pt x="441807" y="463549"/>
                  </a:lnTo>
                  <a:lnTo>
                    <a:pt x="445020" y="464819"/>
                  </a:lnTo>
                  <a:lnTo>
                    <a:pt x="445020" y="478789"/>
                  </a:lnTo>
                  <a:lnTo>
                    <a:pt x="441807" y="481329"/>
                  </a:lnTo>
                  <a:lnTo>
                    <a:pt x="484936" y="481329"/>
                  </a:lnTo>
                  <a:lnTo>
                    <a:pt x="481723" y="478789"/>
                  </a:lnTo>
                  <a:lnTo>
                    <a:pt x="481723" y="466089"/>
                  </a:lnTo>
                  <a:lnTo>
                    <a:pt x="478510" y="463549"/>
                  </a:lnTo>
                  <a:close/>
                </a:path>
                <a:path w="537210" h="535940">
                  <a:moveTo>
                    <a:pt x="521639" y="463549"/>
                  </a:moveTo>
                  <a:lnTo>
                    <a:pt x="496862" y="463549"/>
                  </a:lnTo>
                  <a:lnTo>
                    <a:pt x="500075" y="466089"/>
                  </a:lnTo>
                  <a:lnTo>
                    <a:pt x="500075" y="478789"/>
                  </a:lnTo>
                  <a:lnTo>
                    <a:pt x="503288" y="481329"/>
                  </a:lnTo>
                  <a:lnTo>
                    <a:pt x="521639" y="481329"/>
                  </a:lnTo>
                  <a:lnTo>
                    <a:pt x="518426" y="478789"/>
                  </a:lnTo>
                  <a:lnTo>
                    <a:pt x="518426" y="466089"/>
                  </a:lnTo>
                  <a:lnTo>
                    <a:pt x="521639" y="463549"/>
                  </a:lnTo>
                  <a:close/>
                </a:path>
                <a:path w="537210" h="535940">
                  <a:moveTo>
                    <a:pt x="496862" y="444499"/>
                  </a:moveTo>
                  <a:lnTo>
                    <a:pt x="478510" y="444499"/>
                  </a:lnTo>
                  <a:lnTo>
                    <a:pt x="481723" y="448309"/>
                  </a:lnTo>
                  <a:lnTo>
                    <a:pt x="481723" y="459739"/>
                  </a:lnTo>
                  <a:lnTo>
                    <a:pt x="484936" y="463549"/>
                  </a:lnTo>
                  <a:lnTo>
                    <a:pt x="503288" y="463549"/>
                  </a:lnTo>
                  <a:lnTo>
                    <a:pt x="500075" y="459739"/>
                  </a:lnTo>
                  <a:lnTo>
                    <a:pt x="500075" y="448309"/>
                  </a:lnTo>
                  <a:lnTo>
                    <a:pt x="496862" y="444499"/>
                  </a:lnTo>
                  <a:close/>
                </a:path>
                <a:path w="537210" h="535940">
                  <a:moveTo>
                    <a:pt x="533565" y="444499"/>
                  </a:moveTo>
                  <a:lnTo>
                    <a:pt x="521639" y="444499"/>
                  </a:lnTo>
                  <a:lnTo>
                    <a:pt x="518426" y="448309"/>
                  </a:lnTo>
                  <a:lnTo>
                    <a:pt x="518426" y="459739"/>
                  </a:lnTo>
                  <a:lnTo>
                    <a:pt x="515213" y="463549"/>
                  </a:lnTo>
                  <a:lnTo>
                    <a:pt x="533565" y="463549"/>
                  </a:lnTo>
                  <a:lnTo>
                    <a:pt x="536778" y="459739"/>
                  </a:lnTo>
                  <a:lnTo>
                    <a:pt x="536778" y="448309"/>
                  </a:lnTo>
                  <a:lnTo>
                    <a:pt x="533565" y="444499"/>
                  </a:lnTo>
                  <a:close/>
                </a:path>
                <a:path w="537210" h="535940">
                  <a:moveTo>
                    <a:pt x="165163" y="389889"/>
                  </a:moveTo>
                  <a:lnTo>
                    <a:pt x="146812" y="389889"/>
                  </a:lnTo>
                  <a:lnTo>
                    <a:pt x="146910" y="422909"/>
                  </a:lnTo>
                  <a:lnTo>
                    <a:pt x="146960" y="425449"/>
                  </a:lnTo>
                  <a:lnTo>
                    <a:pt x="147083" y="431799"/>
                  </a:lnTo>
                  <a:lnTo>
                    <a:pt x="148301" y="440689"/>
                  </a:lnTo>
                  <a:lnTo>
                    <a:pt x="151066" y="444499"/>
                  </a:lnTo>
                  <a:lnTo>
                    <a:pt x="169417" y="444499"/>
                  </a:lnTo>
                  <a:lnTo>
                    <a:pt x="166652" y="440689"/>
                  </a:lnTo>
                  <a:lnTo>
                    <a:pt x="165435" y="431799"/>
                  </a:lnTo>
                  <a:lnTo>
                    <a:pt x="165311" y="425449"/>
                  </a:lnTo>
                  <a:lnTo>
                    <a:pt x="165262" y="422909"/>
                  </a:lnTo>
                  <a:lnTo>
                    <a:pt x="165163" y="389889"/>
                  </a:lnTo>
                  <a:close/>
                </a:path>
                <a:path w="537210" h="535940">
                  <a:moveTo>
                    <a:pt x="298208" y="407669"/>
                  </a:moveTo>
                  <a:lnTo>
                    <a:pt x="260134" y="407669"/>
                  </a:lnTo>
                  <a:lnTo>
                    <a:pt x="256921" y="410209"/>
                  </a:lnTo>
                  <a:lnTo>
                    <a:pt x="256921" y="425449"/>
                  </a:lnTo>
                  <a:lnTo>
                    <a:pt x="253707" y="426719"/>
                  </a:lnTo>
                  <a:lnTo>
                    <a:pt x="223431" y="426719"/>
                  </a:lnTo>
                  <a:lnTo>
                    <a:pt x="220218" y="427989"/>
                  </a:lnTo>
                  <a:lnTo>
                    <a:pt x="220218" y="441959"/>
                  </a:lnTo>
                  <a:lnTo>
                    <a:pt x="217004" y="444499"/>
                  </a:lnTo>
                  <a:lnTo>
                    <a:pt x="298208" y="444499"/>
                  </a:lnTo>
                  <a:lnTo>
                    <a:pt x="298208" y="407669"/>
                  </a:lnTo>
                  <a:close/>
                </a:path>
                <a:path w="537210" h="535940">
                  <a:moveTo>
                    <a:pt x="527596" y="279399"/>
                  </a:moveTo>
                  <a:lnTo>
                    <a:pt x="498703" y="279399"/>
                  </a:lnTo>
                  <a:lnTo>
                    <a:pt x="500075" y="283209"/>
                  </a:lnTo>
                  <a:lnTo>
                    <a:pt x="500075" y="313689"/>
                  </a:lnTo>
                  <a:lnTo>
                    <a:pt x="498703" y="316229"/>
                  </a:lnTo>
                  <a:lnTo>
                    <a:pt x="460159" y="316229"/>
                  </a:lnTo>
                  <a:lnTo>
                    <a:pt x="463372" y="320039"/>
                  </a:lnTo>
                  <a:lnTo>
                    <a:pt x="463372" y="331469"/>
                  </a:lnTo>
                  <a:lnTo>
                    <a:pt x="466585" y="335279"/>
                  </a:lnTo>
                  <a:lnTo>
                    <a:pt x="480352" y="335279"/>
                  </a:lnTo>
                  <a:lnTo>
                    <a:pt x="481723" y="337819"/>
                  </a:lnTo>
                  <a:lnTo>
                    <a:pt x="481723" y="370839"/>
                  </a:lnTo>
                  <a:lnTo>
                    <a:pt x="372986" y="370839"/>
                  </a:lnTo>
                  <a:lnTo>
                    <a:pt x="371614" y="374649"/>
                  </a:lnTo>
                  <a:lnTo>
                    <a:pt x="371614" y="405129"/>
                  </a:lnTo>
                  <a:lnTo>
                    <a:pt x="370243" y="407669"/>
                  </a:lnTo>
                  <a:lnTo>
                    <a:pt x="331698" y="407669"/>
                  </a:lnTo>
                  <a:lnTo>
                    <a:pt x="334911" y="408939"/>
                  </a:lnTo>
                  <a:lnTo>
                    <a:pt x="334911" y="422909"/>
                  </a:lnTo>
                  <a:lnTo>
                    <a:pt x="338124" y="426719"/>
                  </a:lnTo>
                  <a:lnTo>
                    <a:pt x="350050" y="426719"/>
                  </a:lnTo>
                  <a:lnTo>
                    <a:pt x="353263" y="429259"/>
                  </a:lnTo>
                  <a:lnTo>
                    <a:pt x="353263" y="441959"/>
                  </a:lnTo>
                  <a:lnTo>
                    <a:pt x="356476" y="444499"/>
                  </a:lnTo>
                  <a:lnTo>
                    <a:pt x="389966" y="444499"/>
                  </a:lnTo>
                  <a:lnTo>
                    <a:pt x="389966" y="389889"/>
                  </a:lnTo>
                  <a:lnTo>
                    <a:pt x="500075" y="389889"/>
                  </a:lnTo>
                  <a:lnTo>
                    <a:pt x="500174" y="356869"/>
                  </a:lnTo>
                  <a:lnTo>
                    <a:pt x="500272" y="351789"/>
                  </a:lnTo>
                  <a:lnTo>
                    <a:pt x="500347" y="347979"/>
                  </a:lnTo>
                  <a:lnTo>
                    <a:pt x="501564" y="339089"/>
                  </a:lnTo>
                  <a:lnTo>
                    <a:pt x="504329" y="335279"/>
                  </a:lnTo>
                  <a:lnTo>
                    <a:pt x="514167" y="334009"/>
                  </a:lnTo>
                  <a:lnTo>
                    <a:pt x="516936" y="330199"/>
                  </a:lnTo>
                  <a:lnTo>
                    <a:pt x="518154" y="321309"/>
                  </a:lnTo>
                  <a:lnTo>
                    <a:pt x="518272" y="314959"/>
                  </a:lnTo>
                  <a:lnTo>
                    <a:pt x="518320" y="312419"/>
                  </a:lnTo>
                  <a:lnTo>
                    <a:pt x="518414" y="307339"/>
                  </a:lnTo>
                  <a:lnTo>
                    <a:pt x="518533" y="300989"/>
                  </a:lnTo>
                  <a:lnTo>
                    <a:pt x="518651" y="294639"/>
                  </a:lnTo>
                  <a:lnTo>
                    <a:pt x="518698" y="292099"/>
                  </a:lnTo>
                  <a:lnTo>
                    <a:pt x="519915" y="284479"/>
                  </a:lnTo>
                  <a:lnTo>
                    <a:pt x="522680" y="280669"/>
                  </a:lnTo>
                  <a:lnTo>
                    <a:pt x="527596" y="279399"/>
                  </a:lnTo>
                  <a:close/>
                </a:path>
                <a:path w="537210" h="535940">
                  <a:moveTo>
                    <a:pt x="533565" y="389889"/>
                  </a:moveTo>
                  <a:lnTo>
                    <a:pt x="445020" y="389889"/>
                  </a:lnTo>
                  <a:lnTo>
                    <a:pt x="445020" y="444499"/>
                  </a:lnTo>
                  <a:lnTo>
                    <a:pt x="483095" y="444499"/>
                  </a:lnTo>
                  <a:lnTo>
                    <a:pt x="481723" y="441959"/>
                  </a:lnTo>
                  <a:lnTo>
                    <a:pt x="481723" y="411479"/>
                  </a:lnTo>
                  <a:lnTo>
                    <a:pt x="483095" y="407669"/>
                  </a:lnTo>
                  <a:lnTo>
                    <a:pt x="533565" y="407669"/>
                  </a:lnTo>
                  <a:lnTo>
                    <a:pt x="536778" y="405129"/>
                  </a:lnTo>
                  <a:lnTo>
                    <a:pt x="536778" y="391159"/>
                  </a:lnTo>
                  <a:lnTo>
                    <a:pt x="533565" y="389889"/>
                  </a:lnTo>
                  <a:close/>
                </a:path>
                <a:path w="537210" h="535940">
                  <a:moveTo>
                    <a:pt x="521639" y="407669"/>
                  </a:moveTo>
                  <a:lnTo>
                    <a:pt x="496862" y="407669"/>
                  </a:lnTo>
                  <a:lnTo>
                    <a:pt x="500075" y="411479"/>
                  </a:lnTo>
                  <a:lnTo>
                    <a:pt x="500075" y="422909"/>
                  </a:lnTo>
                  <a:lnTo>
                    <a:pt x="503288" y="426719"/>
                  </a:lnTo>
                  <a:lnTo>
                    <a:pt x="515213" y="426719"/>
                  </a:lnTo>
                  <a:lnTo>
                    <a:pt x="518426" y="422909"/>
                  </a:lnTo>
                  <a:lnTo>
                    <a:pt x="518426" y="411479"/>
                  </a:lnTo>
                  <a:lnTo>
                    <a:pt x="521639" y="407669"/>
                  </a:lnTo>
                  <a:close/>
                </a:path>
                <a:path w="537210" h="535940">
                  <a:moveTo>
                    <a:pt x="354634" y="370839"/>
                  </a:moveTo>
                  <a:lnTo>
                    <a:pt x="331698" y="370839"/>
                  </a:lnTo>
                  <a:lnTo>
                    <a:pt x="334911" y="374649"/>
                  </a:lnTo>
                  <a:lnTo>
                    <a:pt x="334911" y="386079"/>
                  </a:lnTo>
                  <a:lnTo>
                    <a:pt x="331698" y="389889"/>
                  </a:lnTo>
                  <a:lnTo>
                    <a:pt x="283070" y="389889"/>
                  </a:lnTo>
                  <a:lnTo>
                    <a:pt x="279857" y="392429"/>
                  </a:lnTo>
                  <a:lnTo>
                    <a:pt x="279857" y="406399"/>
                  </a:lnTo>
                  <a:lnTo>
                    <a:pt x="276644" y="407669"/>
                  </a:lnTo>
                  <a:lnTo>
                    <a:pt x="354634" y="407669"/>
                  </a:lnTo>
                  <a:lnTo>
                    <a:pt x="353263" y="405129"/>
                  </a:lnTo>
                  <a:lnTo>
                    <a:pt x="353263" y="374649"/>
                  </a:lnTo>
                  <a:lnTo>
                    <a:pt x="354634" y="370839"/>
                  </a:lnTo>
                  <a:close/>
                </a:path>
                <a:path w="537210" h="535940">
                  <a:moveTo>
                    <a:pt x="39916" y="370839"/>
                  </a:moveTo>
                  <a:lnTo>
                    <a:pt x="21564" y="370839"/>
                  </a:lnTo>
                  <a:lnTo>
                    <a:pt x="18351" y="374649"/>
                  </a:lnTo>
                  <a:lnTo>
                    <a:pt x="18351" y="386079"/>
                  </a:lnTo>
                  <a:lnTo>
                    <a:pt x="21564" y="389889"/>
                  </a:lnTo>
                  <a:lnTo>
                    <a:pt x="33489" y="389889"/>
                  </a:lnTo>
                  <a:lnTo>
                    <a:pt x="36703" y="386079"/>
                  </a:lnTo>
                  <a:lnTo>
                    <a:pt x="36703" y="374649"/>
                  </a:lnTo>
                  <a:lnTo>
                    <a:pt x="39916" y="370839"/>
                  </a:lnTo>
                  <a:close/>
                </a:path>
                <a:path w="537210" h="535940">
                  <a:moveTo>
                    <a:pt x="217004" y="370839"/>
                  </a:moveTo>
                  <a:lnTo>
                    <a:pt x="51841" y="370839"/>
                  </a:lnTo>
                  <a:lnTo>
                    <a:pt x="55054" y="374649"/>
                  </a:lnTo>
                  <a:lnTo>
                    <a:pt x="55054" y="380999"/>
                  </a:lnTo>
                  <a:lnTo>
                    <a:pt x="56223" y="386079"/>
                  </a:lnTo>
                  <a:lnTo>
                    <a:pt x="61995" y="388619"/>
                  </a:lnTo>
                  <a:lnTo>
                    <a:pt x="75767" y="389889"/>
                  </a:lnTo>
                  <a:lnTo>
                    <a:pt x="207246" y="389889"/>
                  </a:lnTo>
                  <a:lnTo>
                    <a:pt x="215571" y="388619"/>
                  </a:lnTo>
                  <a:lnTo>
                    <a:pt x="219335" y="386079"/>
                  </a:lnTo>
                  <a:lnTo>
                    <a:pt x="220218" y="380999"/>
                  </a:lnTo>
                  <a:lnTo>
                    <a:pt x="220218" y="374649"/>
                  </a:lnTo>
                  <a:lnTo>
                    <a:pt x="217004" y="370839"/>
                  </a:lnTo>
                  <a:close/>
                </a:path>
                <a:path w="537210" h="535940">
                  <a:moveTo>
                    <a:pt x="279857" y="353059"/>
                  </a:moveTo>
                  <a:lnTo>
                    <a:pt x="223431" y="353059"/>
                  </a:lnTo>
                  <a:lnTo>
                    <a:pt x="220218" y="356869"/>
                  </a:lnTo>
                  <a:lnTo>
                    <a:pt x="220218" y="368299"/>
                  </a:lnTo>
                  <a:lnTo>
                    <a:pt x="223431" y="370839"/>
                  </a:lnTo>
                  <a:lnTo>
                    <a:pt x="235356" y="370839"/>
                  </a:lnTo>
                  <a:lnTo>
                    <a:pt x="238569" y="374649"/>
                  </a:lnTo>
                  <a:lnTo>
                    <a:pt x="238569" y="388619"/>
                  </a:lnTo>
                  <a:lnTo>
                    <a:pt x="241782" y="389889"/>
                  </a:lnTo>
                  <a:lnTo>
                    <a:pt x="279857" y="389889"/>
                  </a:lnTo>
                  <a:lnTo>
                    <a:pt x="279857" y="353059"/>
                  </a:lnTo>
                  <a:close/>
                </a:path>
                <a:path w="537210" h="535940">
                  <a:moveTo>
                    <a:pt x="313347" y="370839"/>
                  </a:moveTo>
                  <a:lnTo>
                    <a:pt x="301421" y="370839"/>
                  </a:lnTo>
                  <a:lnTo>
                    <a:pt x="298208" y="374649"/>
                  </a:lnTo>
                  <a:lnTo>
                    <a:pt x="298208" y="386079"/>
                  </a:lnTo>
                  <a:lnTo>
                    <a:pt x="294995" y="389889"/>
                  </a:lnTo>
                  <a:lnTo>
                    <a:pt x="319773" y="389889"/>
                  </a:lnTo>
                  <a:lnTo>
                    <a:pt x="316560" y="386079"/>
                  </a:lnTo>
                  <a:lnTo>
                    <a:pt x="316560" y="374649"/>
                  </a:lnTo>
                  <a:lnTo>
                    <a:pt x="313347" y="370839"/>
                  </a:lnTo>
                  <a:close/>
                </a:path>
                <a:path w="537210" h="535940">
                  <a:moveTo>
                    <a:pt x="88544" y="353059"/>
                  </a:moveTo>
                  <a:lnTo>
                    <a:pt x="39916" y="353059"/>
                  </a:lnTo>
                  <a:lnTo>
                    <a:pt x="36703" y="356869"/>
                  </a:lnTo>
                  <a:lnTo>
                    <a:pt x="36703" y="368299"/>
                  </a:lnTo>
                  <a:lnTo>
                    <a:pt x="33489" y="370839"/>
                  </a:lnTo>
                  <a:lnTo>
                    <a:pt x="104728" y="370839"/>
                  </a:lnTo>
                  <a:lnTo>
                    <a:pt x="96404" y="369569"/>
                  </a:lnTo>
                  <a:lnTo>
                    <a:pt x="92639" y="367029"/>
                  </a:lnTo>
                  <a:lnTo>
                    <a:pt x="91757" y="361949"/>
                  </a:lnTo>
                  <a:lnTo>
                    <a:pt x="91757" y="356869"/>
                  </a:lnTo>
                  <a:lnTo>
                    <a:pt x="88544" y="353059"/>
                  </a:lnTo>
                  <a:close/>
                </a:path>
                <a:path w="537210" h="535940">
                  <a:moveTo>
                    <a:pt x="198653" y="353059"/>
                  </a:moveTo>
                  <a:lnTo>
                    <a:pt x="143598" y="353059"/>
                  </a:lnTo>
                  <a:lnTo>
                    <a:pt x="146812" y="354329"/>
                  </a:lnTo>
                  <a:lnTo>
                    <a:pt x="146812" y="361949"/>
                  </a:lnTo>
                  <a:lnTo>
                    <a:pt x="145930" y="367029"/>
                  </a:lnTo>
                  <a:lnTo>
                    <a:pt x="142166" y="369569"/>
                  </a:lnTo>
                  <a:lnTo>
                    <a:pt x="133846" y="370839"/>
                  </a:lnTo>
                  <a:lnTo>
                    <a:pt x="205079" y="370839"/>
                  </a:lnTo>
                  <a:lnTo>
                    <a:pt x="201866" y="368299"/>
                  </a:lnTo>
                  <a:lnTo>
                    <a:pt x="201866" y="356869"/>
                  </a:lnTo>
                  <a:lnTo>
                    <a:pt x="198653" y="353059"/>
                  </a:lnTo>
                  <a:close/>
                </a:path>
                <a:path w="537210" h="535940">
                  <a:moveTo>
                    <a:pt x="368401" y="353059"/>
                  </a:moveTo>
                  <a:lnTo>
                    <a:pt x="319773" y="353059"/>
                  </a:lnTo>
                  <a:lnTo>
                    <a:pt x="316560" y="356869"/>
                  </a:lnTo>
                  <a:lnTo>
                    <a:pt x="316560" y="368299"/>
                  </a:lnTo>
                  <a:lnTo>
                    <a:pt x="319773" y="370839"/>
                  </a:lnTo>
                  <a:lnTo>
                    <a:pt x="368401" y="370839"/>
                  </a:lnTo>
                  <a:lnTo>
                    <a:pt x="371614" y="368299"/>
                  </a:lnTo>
                  <a:lnTo>
                    <a:pt x="371614" y="356869"/>
                  </a:lnTo>
                  <a:lnTo>
                    <a:pt x="368401" y="353059"/>
                  </a:lnTo>
                  <a:close/>
                </a:path>
                <a:path w="537210" h="535940">
                  <a:moveTo>
                    <a:pt x="406946" y="335279"/>
                  </a:moveTo>
                  <a:lnTo>
                    <a:pt x="391337" y="335279"/>
                  </a:lnTo>
                  <a:lnTo>
                    <a:pt x="389966" y="337819"/>
                  </a:lnTo>
                  <a:lnTo>
                    <a:pt x="389966" y="368299"/>
                  </a:lnTo>
                  <a:lnTo>
                    <a:pt x="388594" y="370839"/>
                  </a:lnTo>
                  <a:lnTo>
                    <a:pt x="408317" y="370839"/>
                  </a:lnTo>
                  <a:lnTo>
                    <a:pt x="408317" y="337819"/>
                  </a:lnTo>
                  <a:lnTo>
                    <a:pt x="406946" y="335279"/>
                  </a:lnTo>
                  <a:close/>
                </a:path>
                <a:path w="537210" h="535940">
                  <a:moveTo>
                    <a:pt x="76619" y="335279"/>
                  </a:moveTo>
                  <a:lnTo>
                    <a:pt x="51841" y="335279"/>
                  </a:lnTo>
                  <a:lnTo>
                    <a:pt x="55054" y="337819"/>
                  </a:lnTo>
                  <a:lnTo>
                    <a:pt x="55054" y="349249"/>
                  </a:lnTo>
                  <a:lnTo>
                    <a:pt x="51841" y="353059"/>
                  </a:lnTo>
                  <a:lnTo>
                    <a:pt x="76619" y="353059"/>
                  </a:lnTo>
                  <a:lnTo>
                    <a:pt x="73406" y="349249"/>
                  </a:lnTo>
                  <a:lnTo>
                    <a:pt x="73406" y="336549"/>
                  </a:lnTo>
                  <a:lnTo>
                    <a:pt x="76619" y="335279"/>
                  </a:lnTo>
                  <a:close/>
                </a:path>
                <a:path w="537210" h="535940">
                  <a:moveTo>
                    <a:pt x="182143" y="316229"/>
                  </a:moveTo>
                  <a:lnTo>
                    <a:pt x="168376" y="316229"/>
                  </a:lnTo>
                  <a:lnTo>
                    <a:pt x="165163" y="320039"/>
                  </a:lnTo>
                  <a:lnTo>
                    <a:pt x="165163" y="325119"/>
                  </a:lnTo>
                  <a:lnTo>
                    <a:pt x="164281" y="330199"/>
                  </a:lnTo>
                  <a:lnTo>
                    <a:pt x="160518" y="332739"/>
                  </a:lnTo>
                  <a:lnTo>
                    <a:pt x="152197" y="334009"/>
                  </a:lnTo>
                  <a:lnTo>
                    <a:pt x="123080" y="335279"/>
                  </a:lnTo>
                  <a:lnTo>
                    <a:pt x="114755" y="336549"/>
                  </a:lnTo>
                  <a:lnTo>
                    <a:pt x="110991" y="339089"/>
                  </a:lnTo>
                  <a:lnTo>
                    <a:pt x="110109" y="344169"/>
                  </a:lnTo>
                  <a:lnTo>
                    <a:pt x="110109" y="351789"/>
                  </a:lnTo>
                  <a:lnTo>
                    <a:pt x="113322" y="353059"/>
                  </a:lnTo>
                  <a:lnTo>
                    <a:pt x="184886" y="353059"/>
                  </a:lnTo>
                  <a:lnTo>
                    <a:pt x="183515" y="349249"/>
                  </a:lnTo>
                  <a:lnTo>
                    <a:pt x="183515" y="320039"/>
                  </a:lnTo>
                  <a:lnTo>
                    <a:pt x="182143" y="316229"/>
                  </a:lnTo>
                  <a:close/>
                </a:path>
                <a:path w="537210" h="535940">
                  <a:moveTo>
                    <a:pt x="319773" y="335279"/>
                  </a:moveTo>
                  <a:lnTo>
                    <a:pt x="241782" y="335279"/>
                  </a:lnTo>
                  <a:lnTo>
                    <a:pt x="238569" y="337819"/>
                  </a:lnTo>
                  <a:lnTo>
                    <a:pt x="238569" y="349249"/>
                  </a:lnTo>
                  <a:lnTo>
                    <a:pt x="235356" y="353059"/>
                  </a:lnTo>
                  <a:lnTo>
                    <a:pt x="313347" y="353059"/>
                  </a:lnTo>
                  <a:lnTo>
                    <a:pt x="316560" y="351789"/>
                  </a:lnTo>
                  <a:lnTo>
                    <a:pt x="316560" y="337819"/>
                  </a:lnTo>
                  <a:lnTo>
                    <a:pt x="319773" y="335279"/>
                  </a:lnTo>
                  <a:close/>
                </a:path>
                <a:path w="537210" h="535940">
                  <a:moveTo>
                    <a:pt x="353263" y="316229"/>
                  </a:moveTo>
                  <a:lnTo>
                    <a:pt x="294995" y="316229"/>
                  </a:lnTo>
                  <a:lnTo>
                    <a:pt x="298208" y="320039"/>
                  </a:lnTo>
                  <a:lnTo>
                    <a:pt x="298208" y="331469"/>
                  </a:lnTo>
                  <a:lnTo>
                    <a:pt x="294995" y="335279"/>
                  </a:lnTo>
                  <a:lnTo>
                    <a:pt x="331698" y="335279"/>
                  </a:lnTo>
                  <a:lnTo>
                    <a:pt x="334911" y="337819"/>
                  </a:lnTo>
                  <a:lnTo>
                    <a:pt x="334911" y="349249"/>
                  </a:lnTo>
                  <a:lnTo>
                    <a:pt x="331698" y="353059"/>
                  </a:lnTo>
                  <a:lnTo>
                    <a:pt x="354634" y="353059"/>
                  </a:lnTo>
                  <a:lnTo>
                    <a:pt x="353263" y="349249"/>
                  </a:lnTo>
                  <a:lnTo>
                    <a:pt x="353263" y="316229"/>
                  </a:lnTo>
                  <a:close/>
                </a:path>
                <a:path w="537210" h="535940">
                  <a:moveTo>
                    <a:pt x="70192" y="298449"/>
                  </a:moveTo>
                  <a:lnTo>
                    <a:pt x="36703" y="298449"/>
                  </a:lnTo>
                  <a:lnTo>
                    <a:pt x="36703" y="331469"/>
                  </a:lnTo>
                  <a:lnTo>
                    <a:pt x="38074" y="335279"/>
                  </a:lnTo>
                  <a:lnTo>
                    <a:pt x="106895" y="335279"/>
                  </a:lnTo>
                  <a:lnTo>
                    <a:pt x="110109" y="332739"/>
                  </a:lnTo>
                  <a:lnTo>
                    <a:pt x="110109" y="325119"/>
                  </a:lnTo>
                  <a:lnTo>
                    <a:pt x="110991" y="320039"/>
                  </a:lnTo>
                  <a:lnTo>
                    <a:pt x="114755" y="317499"/>
                  </a:lnTo>
                  <a:lnTo>
                    <a:pt x="123080" y="316229"/>
                  </a:lnTo>
                  <a:lnTo>
                    <a:pt x="76619" y="316229"/>
                  </a:lnTo>
                  <a:lnTo>
                    <a:pt x="73406" y="313689"/>
                  </a:lnTo>
                  <a:lnTo>
                    <a:pt x="73406" y="299719"/>
                  </a:lnTo>
                  <a:lnTo>
                    <a:pt x="70192" y="298449"/>
                  </a:lnTo>
                  <a:close/>
                </a:path>
                <a:path w="537210" h="535940">
                  <a:moveTo>
                    <a:pt x="247738" y="279399"/>
                  </a:moveTo>
                  <a:lnTo>
                    <a:pt x="217004" y="279399"/>
                  </a:lnTo>
                  <a:lnTo>
                    <a:pt x="220218" y="283209"/>
                  </a:lnTo>
                  <a:lnTo>
                    <a:pt x="220218" y="294639"/>
                  </a:lnTo>
                  <a:lnTo>
                    <a:pt x="217004" y="298449"/>
                  </a:lnTo>
                  <a:lnTo>
                    <a:pt x="205079" y="298449"/>
                  </a:lnTo>
                  <a:lnTo>
                    <a:pt x="201866" y="300989"/>
                  </a:lnTo>
                  <a:lnTo>
                    <a:pt x="201866" y="313689"/>
                  </a:lnTo>
                  <a:lnTo>
                    <a:pt x="205079" y="316229"/>
                  </a:lnTo>
                  <a:lnTo>
                    <a:pt x="217004" y="316229"/>
                  </a:lnTo>
                  <a:lnTo>
                    <a:pt x="220218" y="320039"/>
                  </a:lnTo>
                  <a:lnTo>
                    <a:pt x="220218" y="331469"/>
                  </a:lnTo>
                  <a:lnTo>
                    <a:pt x="223431" y="335279"/>
                  </a:lnTo>
                  <a:lnTo>
                    <a:pt x="229387" y="335279"/>
                  </a:lnTo>
                  <a:lnTo>
                    <a:pt x="234310" y="334009"/>
                  </a:lnTo>
                  <a:lnTo>
                    <a:pt x="237078" y="330199"/>
                  </a:lnTo>
                  <a:lnTo>
                    <a:pt x="238297" y="321309"/>
                  </a:lnTo>
                  <a:lnTo>
                    <a:pt x="238415" y="314959"/>
                  </a:lnTo>
                  <a:lnTo>
                    <a:pt x="238462" y="312419"/>
                  </a:lnTo>
                  <a:lnTo>
                    <a:pt x="238557" y="307339"/>
                  </a:lnTo>
                  <a:lnTo>
                    <a:pt x="238675" y="300989"/>
                  </a:lnTo>
                  <a:lnTo>
                    <a:pt x="238794" y="294639"/>
                  </a:lnTo>
                  <a:lnTo>
                    <a:pt x="238841" y="292099"/>
                  </a:lnTo>
                  <a:lnTo>
                    <a:pt x="240058" y="284479"/>
                  </a:lnTo>
                  <a:lnTo>
                    <a:pt x="242823" y="280669"/>
                  </a:lnTo>
                  <a:lnTo>
                    <a:pt x="247738" y="279399"/>
                  </a:lnTo>
                  <a:close/>
                </a:path>
                <a:path w="537210" h="535940">
                  <a:moveTo>
                    <a:pt x="276644" y="279399"/>
                  </a:moveTo>
                  <a:lnTo>
                    <a:pt x="268389" y="279399"/>
                  </a:lnTo>
                  <a:lnTo>
                    <a:pt x="261951" y="280669"/>
                  </a:lnTo>
                  <a:lnTo>
                    <a:pt x="258525" y="283209"/>
                  </a:lnTo>
                  <a:lnTo>
                    <a:pt x="257164" y="292099"/>
                  </a:lnTo>
                  <a:lnTo>
                    <a:pt x="257042" y="299719"/>
                  </a:lnTo>
                  <a:lnTo>
                    <a:pt x="256921" y="307339"/>
                  </a:lnTo>
                  <a:lnTo>
                    <a:pt x="256822" y="312419"/>
                  </a:lnTo>
                  <a:lnTo>
                    <a:pt x="247738" y="335279"/>
                  </a:lnTo>
                  <a:lnTo>
                    <a:pt x="283070" y="335279"/>
                  </a:lnTo>
                  <a:lnTo>
                    <a:pt x="279857" y="331469"/>
                  </a:lnTo>
                  <a:lnTo>
                    <a:pt x="279857" y="320039"/>
                  </a:lnTo>
                  <a:lnTo>
                    <a:pt x="283070" y="316229"/>
                  </a:lnTo>
                  <a:lnTo>
                    <a:pt x="316560" y="316229"/>
                  </a:lnTo>
                  <a:lnTo>
                    <a:pt x="316560" y="298449"/>
                  </a:lnTo>
                  <a:lnTo>
                    <a:pt x="283070" y="298449"/>
                  </a:lnTo>
                  <a:lnTo>
                    <a:pt x="279857" y="294639"/>
                  </a:lnTo>
                  <a:lnTo>
                    <a:pt x="279857" y="281939"/>
                  </a:lnTo>
                  <a:lnTo>
                    <a:pt x="276644" y="279399"/>
                  </a:lnTo>
                  <a:close/>
                </a:path>
                <a:path w="537210" h="535940">
                  <a:moveTo>
                    <a:pt x="106895" y="279399"/>
                  </a:moveTo>
                  <a:lnTo>
                    <a:pt x="91757" y="279399"/>
                  </a:lnTo>
                  <a:lnTo>
                    <a:pt x="91757" y="313689"/>
                  </a:lnTo>
                  <a:lnTo>
                    <a:pt x="90385" y="316229"/>
                  </a:lnTo>
                  <a:lnTo>
                    <a:pt x="152197" y="316229"/>
                  </a:lnTo>
                  <a:lnTo>
                    <a:pt x="160518" y="314959"/>
                  </a:lnTo>
                  <a:lnTo>
                    <a:pt x="164281" y="312419"/>
                  </a:lnTo>
                  <a:lnTo>
                    <a:pt x="165163" y="307339"/>
                  </a:lnTo>
                  <a:lnTo>
                    <a:pt x="164281" y="302259"/>
                  </a:lnTo>
                  <a:lnTo>
                    <a:pt x="160518" y="299719"/>
                  </a:lnTo>
                  <a:lnTo>
                    <a:pt x="152197" y="298449"/>
                  </a:lnTo>
                  <a:lnTo>
                    <a:pt x="123080" y="297179"/>
                  </a:lnTo>
                  <a:lnTo>
                    <a:pt x="114755" y="295909"/>
                  </a:lnTo>
                  <a:lnTo>
                    <a:pt x="110991" y="293369"/>
                  </a:lnTo>
                  <a:lnTo>
                    <a:pt x="110109" y="288289"/>
                  </a:lnTo>
                  <a:lnTo>
                    <a:pt x="110109" y="283209"/>
                  </a:lnTo>
                  <a:lnTo>
                    <a:pt x="106895" y="279399"/>
                  </a:lnTo>
                  <a:close/>
                </a:path>
                <a:path w="537210" h="535940">
                  <a:moveTo>
                    <a:pt x="478510" y="298449"/>
                  </a:moveTo>
                  <a:lnTo>
                    <a:pt x="441807" y="298449"/>
                  </a:lnTo>
                  <a:lnTo>
                    <a:pt x="445020" y="300989"/>
                  </a:lnTo>
                  <a:lnTo>
                    <a:pt x="445020" y="313689"/>
                  </a:lnTo>
                  <a:lnTo>
                    <a:pt x="448233" y="316229"/>
                  </a:lnTo>
                  <a:lnTo>
                    <a:pt x="484936" y="316229"/>
                  </a:lnTo>
                  <a:lnTo>
                    <a:pt x="481723" y="313689"/>
                  </a:lnTo>
                  <a:lnTo>
                    <a:pt x="481723" y="300989"/>
                  </a:lnTo>
                  <a:lnTo>
                    <a:pt x="478510" y="298449"/>
                  </a:lnTo>
                  <a:close/>
                </a:path>
                <a:path w="537210" h="535940">
                  <a:moveTo>
                    <a:pt x="307390" y="238759"/>
                  </a:moveTo>
                  <a:lnTo>
                    <a:pt x="301421" y="238759"/>
                  </a:lnTo>
                  <a:lnTo>
                    <a:pt x="298208" y="241299"/>
                  </a:lnTo>
                  <a:lnTo>
                    <a:pt x="298208" y="253999"/>
                  </a:lnTo>
                  <a:lnTo>
                    <a:pt x="294995" y="256539"/>
                  </a:lnTo>
                  <a:lnTo>
                    <a:pt x="282155" y="256539"/>
                  </a:lnTo>
                  <a:lnTo>
                    <a:pt x="279857" y="260349"/>
                  </a:lnTo>
                  <a:lnTo>
                    <a:pt x="279857" y="276859"/>
                  </a:lnTo>
                  <a:lnTo>
                    <a:pt x="282155" y="279399"/>
                  </a:lnTo>
                  <a:lnTo>
                    <a:pt x="294995" y="279399"/>
                  </a:lnTo>
                  <a:lnTo>
                    <a:pt x="298208" y="283209"/>
                  </a:lnTo>
                  <a:lnTo>
                    <a:pt x="298208" y="294639"/>
                  </a:lnTo>
                  <a:lnTo>
                    <a:pt x="294995" y="298449"/>
                  </a:lnTo>
                  <a:lnTo>
                    <a:pt x="316560" y="298449"/>
                  </a:lnTo>
                  <a:lnTo>
                    <a:pt x="316560" y="276859"/>
                  </a:lnTo>
                  <a:lnTo>
                    <a:pt x="316339" y="260349"/>
                  </a:lnTo>
                  <a:lnTo>
                    <a:pt x="316288" y="256539"/>
                  </a:lnTo>
                  <a:lnTo>
                    <a:pt x="315071" y="243839"/>
                  </a:lnTo>
                  <a:lnTo>
                    <a:pt x="312306" y="240029"/>
                  </a:lnTo>
                  <a:lnTo>
                    <a:pt x="307390" y="238759"/>
                  </a:lnTo>
                  <a:close/>
                </a:path>
                <a:path w="537210" h="535940">
                  <a:moveTo>
                    <a:pt x="387667" y="256539"/>
                  </a:moveTo>
                  <a:lnTo>
                    <a:pt x="351891" y="256539"/>
                  </a:lnTo>
                  <a:lnTo>
                    <a:pt x="353263" y="260349"/>
                  </a:lnTo>
                  <a:lnTo>
                    <a:pt x="353263" y="294639"/>
                  </a:lnTo>
                  <a:lnTo>
                    <a:pt x="354634" y="298449"/>
                  </a:lnTo>
                  <a:lnTo>
                    <a:pt x="368401" y="298449"/>
                  </a:lnTo>
                  <a:lnTo>
                    <a:pt x="371614" y="294639"/>
                  </a:lnTo>
                  <a:lnTo>
                    <a:pt x="371614" y="283209"/>
                  </a:lnTo>
                  <a:lnTo>
                    <a:pt x="374827" y="279399"/>
                  </a:lnTo>
                  <a:lnTo>
                    <a:pt x="387667" y="279399"/>
                  </a:lnTo>
                  <a:lnTo>
                    <a:pt x="389966" y="276859"/>
                  </a:lnTo>
                  <a:lnTo>
                    <a:pt x="389966" y="260349"/>
                  </a:lnTo>
                  <a:lnTo>
                    <a:pt x="387667" y="256539"/>
                  </a:lnTo>
                  <a:close/>
                </a:path>
                <a:path w="537210" h="535940">
                  <a:moveTo>
                    <a:pt x="462000" y="256539"/>
                  </a:moveTo>
                  <a:lnTo>
                    <a:pt x="426669" y="256539"/>
                  </a:lnTo>
                  <a:lnTo>
                    <a:pt x="426669" y="294639"/>
                  </a:lnTo>
                  <a:lnTo>
                    <a:pt x="428040" y="298449"/>
                  </a:lnTo>
                  <a:lnTo>
                    <a:pt x="464743" y="298449"/>
                  </a:lnTo>
                  <a:lnTo>
                    <a:pt x="463372" y="294639"/>
                  </a:lnTo>
                  <a:lnTo>
                    <a:pt x="463372" y="260349"/>
                  </a:lnTo>
                  <a:lnTo>
                    <a:pt x="462000" y="256539"/>
                  </a:lnTo>
                  <a:close/>
                </a:path>
                <a:path w="537210" h="535940">
                  <a:moveTo>
                    <a:pt x="94056" y="256539"/>
                  </a:moveTo>
                  <a:lnTo>
                    <a:pt x="57353" y="256539"/>
                  </a:lnTo>
                  <a:lnTo>
                    <a:pt x="55054" y="260349"/>
                  </a:lnTo>
                  <a:lnTo>
                    <a:pt x="55054" y="278129"/>
                  </a:lnTo>
                  <a:lnTo>
                    <a:pt x="56896" y="279399"/>
                  </a:lnTo>
                  <a:lnTo>
                    <a:pt x="94056" y="279399"/>
                  </a:lnTo>
                  <a:lnTo>
                    <a:pt x="91757" y="276859"/>
                  </a:lnTo>
                  <a:lnTo>
                    <a:pt x="91757" y="260349"/>
                  </a:lnTo>
                  <a:lnTo>
                    <a:pt x="94056" y="256539"/>
                  </a:lnTo>
                  <a:close/>
                </a:path>
                <a:path w="537210" h="535940">
                  <a:moveTo>
                    <a:pt x="255079" y="256539"/>
                  </a:moveTo>
                  <a:lnTo>
                    <a:pt x="199567" y="256539"/>
                  </a:lnTo>
                  <a:lnTo>
                    <a:pt x="201866" y="260349"/>
                  </a:lnTo>
                  <a:lnTo>
                    <a:pt x="201866" y="276859"/>
                  </a:lnTo>
                  <a:lnTo>
                    <a:pt x="204165" y="279399"/>
                  </a:lnTo>
                  <a:lnTo>
                    <a:pt x="254622" y="279399"/>
                  </a:lnTo>
                  <a:lnTo>
                    <a:pt x="256921" y="276859"/>
                  </a:lnTo>
                  <a:lnTo>
                    <a:pt x="256921" y="257809"/>
                  </a:lnTo>
                  <a:lnTo>
                    <a:pt x="255079" y="256539"/>
                  </a:lnTo>
                  <a:close/>
                </a:path>
                <a:path w="537210" h="535940">
                  <a:moveTo>
                    <a:pt x="536778" y="238759"/>
                  </a:moveTo>
                  <a:lnTo>
                    <a:pt x="480352" y="238759"/>
                  </a:lnTo>
                  <a:lnTo>
                    <a:pt x="481723" y="241299"/>
                  </a:lnTo>
                  <a:lnTo>
                    <a:pt x="481723" y="276859"/>
                  </a:lnTo>
                  <a:lnTo>
                    <a:pt x="483095" y="279399"/>
                  </a:lnTo>
                  <a:lnTo>
                    <a:pt x="535393" y="279399"/>
                  </a:lnTo>
                  <a:lnTo>
                    <a:pt x="536778" y="276859"/>
                  </a:lnTo>
                  <a:lnTo>
                    <a:pt x="536778" y="238759"/>
                  </a:lnTo>
                  <a:close/>
                </a:path>
                <a:path w="537210" h="535940">
                  <a:moveTo>
                    <a:pt x="49674" y="201929"/>
                  </a:moveTo>
                  <a:lnTo>
                    <a:pt x="0" y="201929"/>
                  </a:lnTo>
                  <a:lnTo>
                    <a:pt x="0" y="256539"/>
                  </a:lnTo>
                  <a:lnTo>
                    <a:pt x="33489" y="256539"/>
                  </a:lnTo>
                  <a:lnTo>
                    <a:pt x="36703" y="255269"/>
                  </a:lnTo>
                  <a:lnTo>
                    <a:pt x="36703" y="241299"/>
                  </a:lnTo>
                  <a:lnTo>
                    <a:pt x="33489" y="238759"/>
                  </a:lnTo>
                  <a:lnTo>
                    <a:pt x="21564" y="238759"/>
                  </a:lnTo>
                  <a:lnTo>
                    <a:pt x="18351" y="234949"/>
                  </a:lnTo>
                  <a:lnTo>
                    <a:pt x="18351" y="223519"/>
                  </a:lnTo>
                  <a:lnTo>
                    <a:pt x="21564" y="219709"/>
                  </a:lnTo>
                  <a:lnTo>
                    <a:pt x="33489" y="219709"/>
                  </a:lnTo>
                  <a:lnTo>
                    <a:pt x="36703" y="217169"/>
                  </a:lnTo>
                  <a:lnTo>
                    <a:pt x="36703" y="210819"/>
                  </a:lnTo>
                  <a:lnTo>
                    <a:pt x="37585" y="205739"/>
                  </a:lnTo>
                  <a:lnTo>
                    <a:pt x="41349" y="203199"/>
                  </a:lnTo>
                  <a:lnTo>
                    <a:pt x="49674" y="201929"/>
                  </a:lnTo>
                  <a:close/>
                </a:path>
                <a:path w="537210" h="535940">
                  <a:moveTo>
                    <a:pt x="150025" y="219709"/>
                  </a:moveTo>
                  <a:lnTo>
                    <a:pt x="74777" y="219709"/>
                  </a:lnTo>
                  <a:lnTo>
                    <a:pt x="73406" y="223519"/>
                  </a:lnTo>
                  <a:lnTo>
                    <a:pt x="73406" y="253999"/>
                  </a:lnTo>
                  <a:lnTo>
                    <a:pt x="72034" y="256539"/>
                  </a:lnTo>
                  <a:lnTo>
                    <a:pt x="106895" y="256539"/>
                  </a:lnTo>
                  <a:lnTo>
                    <a:pt x="110109" y="253999"/>
                  </a:lnTo>
                  <a:lnTo>
                    <a:pt x="110109" y="240029"/>
                  </a:lnTo>
                  <a:lnTo>
                    <a:pt x="113322" y="238759"/>
                  </a:lnTo>
                  <a:lnTo>
                    <a:pt x="143598" y="238759"/>
                  </a:lnTo>
                  <a:lnTo>
                    <a:pt x="146812" y="237489"/>
                  </a:lnTo>
                  <a:lnTo>
                    <a:pt x="146812" y="223519"/>
                  </a:lnTo>
                  <a:lnTo>
                    <a:pt x="150025" y="219709"/>
                  </a:lnTo>
                  <a:close/>
                </a:path>
                <a:path w="537210" h="535940">
                  <a:moveTo>
                    <a:pt x="221589" y="219709"/>
                  </a:moveTo>
                  <a:lnTo>
                    <a:pt x="184886" y="219709"/>
                  </a:lnTo>
                  <a:lnTo>
                    <a:pt x="183515" y="223519"/>
                  </a:lnTo>
                  <a:lnTo>
                    <a:pt x="183515" y="253999"/>
                  </a:lnTo>
                  <a:lnTo>
                    <a:pt x="184886" y="256539"/>
                  </a:lnTo>
                  <a:lnTo>
                    <a:pt x="220218" y="256539"/>
                  </a:lnTo>
                  <a:lnTo>
                    <a:pt x="220218" y="223519"/>
                  </a:lnTo>
                  <a:lnTo>
                    <a:pt x="221589" y="219709"/>
                  </a:lnTo>
                  <a:close/>
                </a:path>
                <a:path w="537210" h="535940">
                  <a:moveTo>
                    <a:pt x="370243" y="219709"/>
                  </a:moveTo>
                  <a:lnTo>
                    <a:pt x="319773" y="219709"/>
                  </a:lnTo>
                  <a:lnTo>
                    <a:pt x="316560" y="223519"/>
                  </a:lnTo>
                  <a:lnTo>
                    <a:pt x="316560" y="234949"/>
                  </a:lnTo>
                  <a:lnTo>
                    <a:pt x="319773" y="238759"/>
                  </a:lnTo>
                  <a:lnTo>
                    <a:pt x="331698" y="238759"/>
                  </a:lnTo>
                  <a:lnTo>
                    <a:pt x="334911" y="241299"/>
                  </a:lnTo>
                  <a:lnTo>
                    <a:pt x="334911" y="253999"/>
                  </a:lnTo>
                  <a:lnTo>
                    <a:pt x="338124" y="256539"/>
                  </a:lnTo>
                  <a:lnTo>
                    <a:pt x="372986" y="256539"/>
                  </a:lnTo>
                  <a:lnTo>
                    <a:pt x="371614" y="253999"/>
                  </a:lnTo>
                  <a:lnTo>
                    <a:pt x="371614" y="223519"/>
                  </a:lnTo>
                  <a:lnTo>
                    <a:pt x="370243" y="219709"/>
                  </a:lnTo>
                  <a:close/>
                </a:path>
                <a:path w="537210" h="535940">
                  <a:moveTo>
                    <a:pt x="432049" y="238759"/>
                  </a:moveTo>
                  <a:lnTo>
                    <a:pt x="402932" y="238759"/>
                  </a:lnTo>
                  <a:lnTo>
                    <a:pt x="394611" y="240029"/>
                  </a:lnTo>
                  <a:lnTo>
                    <a:pt x="390848" y="242569"/>
                  </a:lnTo>
                  <a:lnTo>
                    <a:pt x="389966" y="247649"/>
                  </a:lnTo>
                  <a:lnTo>
                    <a:pt x="389966" y="255269"/>
                  </a:lnTo>
                  <a:lnTo>
                    <a:pt x="393179" y="256539"/>
                  </a:lnTo>
                  <a:lnTo>
                    <a:pt x="448233" y="256539"/>
                  </a:lnTo>
                  <a:lnTo>
                    <a:pt x="445020" y="253999"/>
                  </a:lnTo>
                  <a:lnTo>
                    <a:pt x="445020" y="247649"/>
                  </a:lnTo>
                  <a:lnTo>
                    <a:pt x="444138" y="242569"/>
                  </a:lnTo>
                  <a:lnTo>
                    <a:pt x="440374" y="240029"/>
                  </a:lnTo>
                  <a:lnTo>
                    <a:pt x="432049" y="238759"/>
                  </a:lnTo>
                  <a:close/>
                </a:path>
                <a:path w="537210" h="535940">
                  <a:moveTo>
                    <a:pt x="496862" y="219709"/>
                  </a:moveTo>
                  <a:lnTo>
                    <a:pt x="450400" y="219709"/>
                  </a:lnTo>
                  <a:lnTo>
                    <a:pt x="458725" y="220979"/>
                  </a:lnTo>
                  <a:lnTo>
                    <a:pt x="462490" y="224789"/>
                  </a:lnTo>
                  <a:lnTo>
                    <a:pt x="463372" y="228599"/>
                  </a:lnTo>
                  <a:lnTo>
                    <a:pt x="463372" y="234949"/>
                  </a:lnTo>
                  <a:lnTo>
                    <a:pt x="466585" y="238759"/>
                  </a:lnTo>
                  <a:lnTo>
                    <a:pt x="503288" y="238759"/>
                  </a:lnTo>
                  <a:lnTo>
                    <a:pt x="500075" y="237489"/>
                  </a:lnTo>
                  <a:lnTo>
                    <a:pt x="500075" y="220979"/>
                  </a:lnTo>
                  <a:lnTo>
                    <a:pt x="496862" y="219709"/>
                  </a:lnTo>
                  <a:close/>
                </a:path>
                <a:path w="537210" h="535940">
                  <a:moveTo>
                    <a:pt x="113322" y="201929"/>
                  </a:moveTo>
                  <a:lnTo>
                    <a:pt x="78791" y="201929"/>
                  </a:lnTo>
                  <a:lnTo>
                    <a:pt x="87112" y="203199"/>
                  </a:lnTo>
                  <a:lnTo>
                    <a:pt x="90875" y="205739"/>
                  </a:lnTo>
                  <a:lnTo>
                    <a:pt x="91757" y="210819"/>
                  </a:lnTo>
                  <a:lnTo>
                    <a:pt x="91757" y="217169"/>
                  </a:lnTo>
                  <a:lnTo>
                    <a:pt x="88544" y="219709"/>
                  </a:lnTo>
                  <a:lnTo>
                    <a:pt x="113322" y="219709"/>
                  </a:lnTo>
                  <a:lnTo>
                    <a:pt x="110109" y="217169"/>
                  </a:lnTo>
                  <a:lnTo>
                    <a:pt x="110109" y="204469"/>
                  </a:lnTo>
                  <a:lnTo>
                    <a:pt x="113322" y="201929"/>
                  </a:lnTo>
                  <a:close/>
                </a:path>
                <a:path w="537210" h="535940">
                  <a:moveTo>
                    <a:pt x="168376" y="201929"/>
                  </a:moveTo>
                  <a:lnTo>
                    <a:pt x="125247" y="201929"/>
                  </a:lnTo>
                  <a:lnTo>
                    <a:pt x="128460" y="204469"/>
                  </a:lnTo>
                  <a:lnTo>
                    <a:pt x="128460" y="217169"/>
                  </a:lnTo>
                  <a:lnTo>
                    <a:pt x="125247" y="219709"/>
                  </a:lnTo>
                  <a:lnTo>
                    <a:pt x="161950" y="219709"/>
                  </a:lnTo>
                  <a:lnTo>
                    <a:pt x="165163" y="217169"/>
                  </a:lnTo>
                  <a:lnTo>
                    <a:pt x="165163" y="204469"/>
                  </a:lnTo>
                  <a:lnTo>
                    <a:pt x="168376" y="201929"/>
                  </a:lnTo>
                  <a:close/>
                </a:path>
                <a:path w="537210" h="535940">
                  <a:moveTo>
                    <a:pt x="223431" y="182879"/>
                  </a:moveTo>
                  <a:lnTo>
                    <a:pt x="200494" y="182879"/>
                  </a:lnTo>
                  <a:lnTo>
                    <a:pt x="201866" y="186689"/>
                  </a:lnTo>
                  <a:lnTo>
                    <a:pt x="201866" y="217169"/>
                  </a:lnTo>
                  <a:lnTo>
                    <a:pt x="200494" y="219709"/>
                  </a:lnTo>
                  <a:lnTo>
                    <a:pt x="235356" y="219709"/>
                  </a:lnTo>
                  <a:lnTo>
                    <a:pt x="238569" y="217169"/>
                  </a:lnTo>
                  <a:lnTo>
                    <a:pt x="238569" y="204469"/>
                  </a:lnTo>
                  <a:lnTo>
                    <a:pt x="235356" y="201929"/>
                  </a:lnTo>
                  <a:lnTo>
                    <a:pt x="223431" y="201929"/>
                  </a:lnTo>
                  <a:lnTo>
                    <a:pt x="220218" y="198119"/>
                  </a:lnTo>
                  <a:lnTo>
                    <a:pt x="220218" y="186689"/>
                  </a:lnTo>
                  <a:lnTo>
                    <a:pt x="223431" y="182879"/>
                  </a:lnTo>
                  <a:close/>
                </a:path>
                <a:path w="537210" h="535940">
                  <a:moveTo>
                    <a:pt x="353263" y="182879"/>
                  </a:moveTo>
                  <a:lnTo>
                    <a:pt x="333540" y="182879"/>
                  </a:lnTo>
                  <a:lnTo>
                    <a:pt x="334911" y="186689"/>
                  </a:lnTo>
                  <a:lnTo>
                    <a:pt x="334911" y="217169"/>
                  </a:lnTo>
                  <a:lnTo>
                    <a:pt x="333540" y="219709"/>
                  </a:lnTo>
                  <a:lnTo>
                    <a:pt x="354634" y="219709"/>
                  </a:lnTo>
                  <a:lnTo>
                    <a:pt x="353263" y="217169"/>
                  </a:lnTo>
                  <a:lnTo>
                    <a:pt x="353263" y="182879"/>
                  </a:lnTo>
                  <a:close/>
                </a:path>
                <a:path w="537210" h="535940">
                  <a:moveTo>
                    <a:pt x="472541" y="165099"/>
                  </a:moveTo>
                  <a:lnTo>
                    <a:pt x="366234" y="165099"/>
                  </a:lnTo>
                  <a:lnTo>
                    <a:pt x="357909" y="166369"/>
                  </a:lnTo>
                  <a:lnTo>
                    <a:pt x="354145" y="168909"/>
                  </a:lnTo>
                  <a:lnTo>
                    <a:pt x="353263" y="173989"/>
                  </a:lnTo>
                  <a:lnTo>
                    <a:pt x="353263" y="180339"/>
                  </a:lnTo>
                  <a:lnTo>
                    <a:pt x="350050" y="182879"/>
                  </a:lnTo>
                  <a:lnTo>
                    <a:pt x="423456" y="182879"/>
                  </a:lnTo>
                  <a:lnTo>
                    <a:pt x="426669" y="186689"/>
                  </a:lnTo>
                  <a:lnTo>
                    <a:pt x="426669" y="198119"/>
                  </a:lnTo>
                  <a:lnTo>
                    <a:pt x="423456" y="201929"/>
                  </a:lnTo>
                  <a:lnTo>
                    <a:pt x="411530" y="201929"/>
                  </a:lnTo>
                  <a:lnTo>
                    <a:pt x="408317" y="204469"/>
                  </a:lnTo>
                  <a:lnTo>
                    <a:pt x="408317" y="210819"/>
                  </a:lnTo>
                  <a:lnTo>
                    <a:pt x="409199" y="215899"/>
                  </a:lnTo>
                  <a:lnTo>
                    <a:pt x="412962" y="218439"/>
                  </a:lnTo>
                  <a:lnTo>
                    <a:pt x="421283" y="219709"/>
                  </a:lnTo>
                  <a:lnTo>
                    <a:pt x="463372" y="219709"/>
                  </a:lnTo>
                  <a:lnTo>
                    <a:pt x="463485" y="186689"/>
                  </a:lnTo>
                  <a:lnTo>
                    <a:pt x="463598" y="180339"/>
                  </a:lnTo>
                  <a:lnTo>
                    <a:pt x="463644" y="177799"/>
                  </a:lnTo>
                  <a:lnTo>
                    <a:pt x="464861" y="170179"/>
                  </a:lnTo>
                  <a:lnTo>
                    <a:pt x="467626" y="166369"/>
                  </a:lnTo>
                  <a:lnTo>
                    <a:pt x="472541" y="165099"/>
                  </a:lnTo>
                  <a:close/>
                </a:path>
                <a:path w="537210" h="535940">
                  <a:moveTo>
                    <a:pt x="180301" y="182879"/>
                  </a:moveTo>
                  <a:lnTo>
                    <a:pt x="33489" y="182879"/>
                  </a:lnTo>
                  <a:lnTo>
                    <a:pt x="36703" y="184149"/>
                  </a:lnTo>
                  <a:lnTo>
                    <a:pt x="36703" y="200659"/>
                  </a:lnTo>
                  <a:lnTo>
                    <a:pt x="33489" y="201929"/>
                  </a:lnTo>
                  <a:lnTo>
                    <a:pt x="180301" y="201929"/>
                  </a:lnTo>
                  <a:lnTo>
                    <a:pt x="183515" y="198119"/>
                  </a:lnTo>
                  <a:lnTo>
                    <a:pt x="183515" y="184149"/>
                  </a:lnTo>
                  <a:lnTo>
                    <a:pt x="180301" y="182879"/>
                  </a:lnTo>
                  <a:close/>
                </a:path>
                <a:path w="537210" h="535940">
                  <a:moveTo>
                    <a:pt x="260134" y="182879"/>
                  </a:moveTo>
                  <a:lnTo>
                    <a:pt x="235356" y="182879"/>
                  </a:lnTo>
                  <a:lnTo>
                    <a:pt x="238569" y="186689"/>
                  </a:lnTo>
                  <a:lnTo>
                    <a:pt x="238569" y="198119"/>
                  </a:lnTo>
                  <a:lnTo>
                    <a:pt x="241782" y="201929"/>
                  </a:lnTo>
                  <a:lnTo>
                    <a:pt x="253707" y="201929"/>
                  </a:lnTo>
                  <a:lnTo>
                    <a:pt x="256921" y="198119"/>
                  </a:lnTo>
                  <a:lnTo>
                    <a:pt x="256921" y="184149"/>
                  </a:lnTo>
                  <a:lnTo>
                    <a:pt x="260134" y="182879"/>
                  </a:lnTo>
                  <a:close/>
                </a:path>
                <a:path w="537210" h="535940">
                  <a:moveTo>
                    <a:pt x="411530" y="182879"/>
                  </a:moveTo>
                  <a:lnTo>
                    <a:pt x="386753" y="182879"/>
                  </a:lnTo>
                  <a:lnTo>
                    <a:pt x="389966" y="184149"/>
                  </a:lnTo>
                  <a:lnTo>
                    <a:pt x="389966" y="198119"/>
                  </a:lnTo>
                  <a:lnTo>
                    <a:pt x="393179" y="201929"/>
                  </a:lnTo>
                  <a:lnTo>
                    <a:pt x="405104" y="201929"/>
                  </a:lnTo>
                  <a:lnTo>
                    <a:pt x="408317" y="198119"/>
                  </a:lnTo>
                  <a:lnTo>
                    <a:pt x="408317" y="186689"/>
                  </a:lnTo>
                  <a:lnTo>
                    <a:pt x="411530" y="182879"/>
                  </a:lnTo>
                  <a:close/>
                </a:path>
                <a:path w="537210" h="535940">
                  <a:moveTo>
                    <a:pt x="15138" y="146049"/>
                  </a:moveTo>
                  <a:lnTo>
                    <a:pt x="1384" y="146049"/>
                  </a:lnTo>
                  <a:lnTo>
                    <a:pt x="0" y="149859"/>
                  </a:lnTo>
                  <a:lnTo>
                    <a:pt x="0" y="182879"/>
                  </a:lnTo>
                  <a:lnTo>
                    <a:pt x="58267" y="182879"/>
                  </a:lnTo>
                  <a:lnTo>
                    <a:pt x="55054" y="181609"/>
                  </a:lnTo>
                  <a:lnTo>
                    <a:pt x="55054" y="167639"/>
                  </a:lnTo>
                  <a:lnTo>
                    <a:pt x="58267" y="165099"/>
                  </a:lnTo>
                  <a:lnTo>
                    <a:pt x="21564" y="165099"/>
                  </a:lnTo>
                  <a:lnTo>
                    <a:pt x="18351" y="161289"/>
                  </a:lnTo>
                  <a:lnTo>
                    <a:pt x="18351" y="149859"/>
                  </a:lnTo>
                  <a:lnTo>
                    <a:pt x="15138" y="146049"/>
                  </a:lnTo>
                  <a:close/>
                </a:path>
                <a:path w="537210" h="535940">
                  <a:moveTo>
                    <a:pt x="146812" y="146049"/>
                  </a:moveTo>
                  <a:lnTo>
                    <a:pt x="91757" y="146049"/>
                  </a:lnTo>
                  <a:lnTo>
                    <a:pt x="91757" y="182879"/>
                  </a:lnTo>
                  <a:lnTo>
                    <a:pt x="113322" y="182879"/>
                  </a:lnTo>
                  <a:lnTo>
                    <a:pt x="110109" y="180339"/>
                  </a:lnTo>
                  <a:lnTo>
                    <a:pt x="110109" y="167639"/>
                  </a:lnTo>
                  <a:lnTo>
                    <a:pt x="113322" y="165099"/>
                  </a:lnTo>
                  <a:lnTo>
                    <a:pt x="146812" y="165099"/>
                  </a:lnTo>
                  <a:lnTo>
                    <a:pt x="146812" y="146049"/>
                  </a:lnTo>
                  <a:close/>
                </a:path>
                <a:path w="537210" h="535940">
                  <a:moveTo>
                    <a:pt x="146812" y="165099"/>
                  </a:moveTo>
                  <a:lnTo>
                    <a:pt x="125247" y="165099"/>
                  </a:lnTo>
                  <a:lnTo>
                    <a:pt x="128460" y="167639"/>
                  </a:lnTo>
                  <a:lnTo>
                    <a:pt x="128460" y="180339"/>
                  </a:lnTo>
                  <a:lnTo>
                    <a:pt x="125247" y="182879"/>
                  </a:lnTo>
                  <a:lnTo>
                    <a:pt x="146812" y="182879"/>
                  </a:lnTo>
                  <a:lnTo>
                    <a:pt x="146812" y="165099"/>
                  </a:lnTo>
                  <a:close/>
                </a:path>
                <a:path w="537210" h="535940">
                  <a:moveTo>
                    <a:pt x="354634" y="110489"/>
                  </a:moveTo>
                  <a:lnTo>
                    <a:pt x="331698" y="110489"/>
                  </a:lnTo>
                  <a:lnTo>
                    <a:pt x="334911" y="113029"/>
                  </a:lnTo>
                  <a:lnTo>
                    <a:pt x="334911" y="124459"/>
                  </a:lnTo>
                  <a:lnTo>
                    <a:pt x="331698" y="128269"/>
                  </a:lnTo>
                  <a:lnTo>
                    <a:pt x="281228" y="128269"/>
                  </a:lnTo>
                  <a:lnTo>
                    <a:pt x="279857" y="132079"/>
                  </a:lnTo>
                  <a:lnTo>
                    <a:pt x="279857" y="162559"/>
                  </a:lnTo>
                  <a:lnTo>
                    <a:pt x="278942" y="165099"/>
                  </a:lnTo>
                  <a:lnTo>
                    <a:pt x="186728" y="165099"/>
                  </a:lnTo>
                  <a:lnTo>
                    <a:pt x="183515" y="166369"/>
                  </a:lnTo>
                  <a:lnTo>
                    <a:pt x="183515" y="180339"/>
                  </a:lnTo>
                  <a:lnTo>
                    <a:pt x="186728" y="182879"/>
                  </a:lnTo>
                  <a:lnTo>
                    <a:pt x="298208" y="182879"/>
                  </a:lnTo>
                  <a:lnTo>
                    <a:pt x="298208" y="149859"/>
                  </a:lnTo>
                  <a:lnTo>
                    <a:pt x="299580" y="146049"/>
                  </a:lnTo>
                  <a:lnTo>
                    <a:pt x="351891" y="146049"/>
                  </a:lnTo>
                  <a:lnTo>
                    <a:pt x="353263" y="143509"/>
                  </a:lnTo>
                  <a:lnTo>
                    <a:pt x="353263" y="113029"/>
                  </a:lnTo>
                  <a:lnTo>
                    <a:pt x="354634" y="110489"/>
                  </a:lnTo>
                  <a:close/>
                </a:path>
                <a:path w="537210" h="535940">
                  <a:moveTo>
                    <a:pt x="336283" y="146049"/>
                  </a:moveTo>
                  <a:lnTo>
                    <a:pt x="315188" y="146049"/>
                  </a:lnTo>
                  <a:lnTo>
                    <a:pt x="316560" y="149859"/>
                  </a:lnTo>
                  <a:lnTo>
                    <a:pt x="316560" y="180339"/>
                  </a:lnTo>
                  <a:lnTo>
                    <a:pt x="317931" y="182879"/>
                  </a:lnTo>
                  <a:lnTo>
                    <a:pt x="336283" y="182879"/>
                  </a:lnTo>
                  <a:lnTo>
                    <a:pt x="334911" y="180339"/>
                  </a:lnTo>
                  <a:lnTo>
                    <a:pt x="334911" y="149859"/>
                  </a:lnTo>
                  <a:lnTo>
                    <a:pt x="336283" y="146049"/>
                  </a:lnTo>
                  <a:close/>
                </a:path>
                <a:path w="537210" h="535940">
                  <a:moveTo>
                    <a:pt x="70192" y="146049"/>
                  </a:moveTo>
                  <a:lnTo>
                    <a:pt x="39916" y="146049"/>
                  </a:lnTo>
                  <a:lnTo>
                    <a:pt x="36703" y="148589"/>
                  </a:lnTo>
                  <a:lnTo>
                    <a:pt x="36703" y="161289"/>
                  </a:lnTo>
                  <a:lnTo>
                    <a:pt x="33489" y="165099"/>
                  </a:lnTo>
                  <a:lnTo>
                    <a:pt x="70192" y="165099"/>
                  </a:lnTo>
                  <a:lnTo>
                    <a:pt x="73406" y="161289"/>
                  </a:lnTo>
                  <a:lnTo>
                    <a:pt x="73406" y="148589"/>
                  </a:lnTo>
                  <a:lnTo>
                    <a:pt x="70192" y="146049"/>
                  </a:lnTo>
                  <a:close/>
                </a:path>
                <a:path w="537210" h="535940">
                  <a:moveTo>
                    <a:pt x="253707" y="146049"/>
                  </a:moveTo>
                  <a:lnTo>
                    <a:pt x="223431" y="146049"/>
                  </a:lnTo>
                  <a:lnTo>
                    <a:pt x="220218" y="148589"/>
                  </a:lnTo>
                  <a:lnTo>
                    <a:pt x="220218" y="163829"/>
                  </a:lnTo>
                  <a:lnTo>
                    <a:pt x="217004" y="165099"/>
                  </a:lnTo>
                  <a:lnTo>
                    <a:pt x="260134" y="165099"/>
                  </a:lnTo>
                  <a:lnTo>
                    <a:pt x="256921" y="162559"/>
                  </a:lnTo>
                  <a:lnTo>
                    <a:pt x="256921" y="148589"/>
                  </a:lnTo>
                  <a:lnTo>
                    <a:pt x="253707" y="146049"/>
                  </a:lnTo>
                  <a:close/>
                </a:path>
                <a:path w="537210" h="535940">
                  <a:moveTo>
                    <a:pt x="423456" y="146049"/>
                  </a:moveTo>
                  <a:lnTo>
                    <a:pt x="411530" y="146049"/>
                  </a:lnTo>
                  <a:lnTo>
                    <a:pt x="408317" y="149859"/>
                  </a:lnTo>
                  <a:lnTo>
                    <a:pt x="408317" y="156209"/>
                  </a:lnTo>
                  <a:lnTo>
                    <a:pt x="407435" y="161289"/>
                  </a:lnTo>
                  <a:lnTo>
                    <a:pt x="403672" y="163829"/>
                  </a:lnTo>
                  <a:lnTo>
                    <a:pt x="395351" y="165099"/>
                  </a:lnTo>
                  <a:lnTo>
                    <a:pt x="429882" y="165099"/>
                  </a:lnTo>
                  <a:lnTo>
                    <a:pt x="426669" y="163829"/>
                  </a:lnTo>
                  <a:lnTo>
                    <a:pt x="426669" y="149859"/>
                  </a:lnTo>
                  <a:lnTo>
                    <a:pt x="423456" y="146049"/>
                  </a:lnTo>
                  <a:close/>
                </a:path>
                <a:path w="537210" h="535940">
                  <a:moveTo>
                    <a:pt x="478510" y="146049"/>
                  </a:moveTo>
                  <a:lnTo>
                    <a:pt x="466585" y="146049"/>
                  </a:lnTo>
                  <a:lnTo>
                    <a:pt x="463372" y="149859"/>
                  </a:lnTo>
                  <a:lnTo>
                    <a:pt x="463372" y="163829"/>
                  </a:lnTo>
                  <a:lnTo>
                    <a:pt x="460159" y="165099"/>
                  </a:lnTo>
                  <a:lnTo>
                    <a:pt x="478510" y="165099"/>
                  </a:lnTo>
                  <a:lnTo>
                    <a:pt x="481723" y="161289"/>
                  </a:lnTo>
                  <a:lnTo>
                    <a:pt x="481723" y="149859"/>
                  </a:lnTo>
                  <a:lnTo>
                    <a:pt x="478510" y="146049"/>
                  </a:lnTo>
                  <a:close/>
                </a:path>
                <a:path w="537210" h="535940">
                  <a:moveTo>
                    <a:pt x="161950" y="110489"/>
                  </a:moveTo>
                  <a:lnTo>
                    <a:pt x="148183" y="110489"/>
                  </a:lnTo>
                  <a:lnTo>
                    <a:pt x="146812" y="113029"/>
                  </a:lnTo>
                  <a:lnTo>
                    <a:pt x="146812" y="146049"/>
                  </a:lnTo>
                  <a:lnTo>
                    <a:pt x="203378" y="146049"/>
                  </a:lnTo>
                  <a:lnTo>
                    <a:pt x="214425" y="144779"/>
                  </a:lnTo>
                  <a:lnTo>
                    <a:pt x="219192" y="142239"/>
                  </a:lnTo>
                  <a:lnTo>
                    <a:pt x="220218" y="137159"/>
                  </a:lnTo>
                  <a:lnTo>
                    <a:pt x="220218" y="132079"/>
                  </a:lnTo>
                  <a:lnTo>
                    <a:pt x="217004" y="128269"/>
                  </a:lnTo>
                  <a:lnTo>
                    <a:pt x="168376" y="128269"/>
                  </a:lnTo>
                  <a:lnTo>
                    <a:pt x="165163" y="124459"/>
                  </a:lnTo>
                  <a:lnTo>
                    <a:pt x="165163" y="113029"/>
                  </a:lnTo>
                  <a:lnTo>
                    <a:pt x="161950" y="110489"/>
                  </a:lnTo>
                  <a:close/>
                </a:path>
                <a:path w="537210" h="535940">
                  <a:moveTo>
                    <a:pt x="229387" y="54609"/>
                  </a:moveTo>
                  <a:lnTo>
                    <a:pt x="198653" y="54609"/>
                  </a:lnTo>
                  <a:lnTo>
                    <a:pt x="201866" y="55879"/>
                  </a:lnTo>
                  <a:lnTo>
                    <a:pt x="201866" y="72389"/>
                  </a:lnTo>
                  <a:lnTo>
                    <a:pt x="198653" y="73659"/>
                  </a:lnTo>
                  <a:lnTo>
                    <a:pt x="161950" y="73659"/>
                  </a:lnTo>
                  <a:lnTo>
                    <a:pt x="165163" y="76199"/>
                  </a:lnTo>
                  <a:lnTo>
                    <a:pt x="165163" y="88899"/>
                  </a:lnTo>
                  <a:lnTo>
                    <a:pt x="168376" y="91439"/>
                  </a:lnTo>
                  <a:lnTo>
                    <a:pt x="182143" y="91439"/>
                  </a:lnTo>
                  <a:lnTo>
                    <a:pt x="183515" y="95249"/>
                  </a:lnTo>
                  <a:lnTo>
                    <a:pt x="183515" y="124459"/>
                  </a:lnTo>
                  <a:lnTo>
                    <a:pt x="182143" y="128269"/>
                  </a:lnTo>
                  <a:lnTo>
                    <a:pt x="205079" y="128269"/>
                  </a:lnTo>
                  <a:lnTo>
                    <a:pt x="201866" y="124459"/>
                  </a:lnTo>
                  <a:lnTo>
                    <a:pt x="201866" y="113029"/>
                  </a:lnTo>
                  <a:lnTo>
                    <a:pt x="205079" y="110489"/>
                  </a:lnTo>
                  <a:lnTo>
                    <a:pt x="211035" y="110489"/>
                  </a:lnTo>
                  <a:lnTo>
                    <a:pt x="215958" y="109219"/>
                  </a:lnTo>
                  <a:lnTo>
                    <a:pt x="218727" y="105409"/>
                  </a:lnTo>
                  <a:lnTo>
                    <a:pt x="219945" y="96519"/>
                  </a:lnTo>
                  <a:lnTo>
                    <a:pt x="220300" y="77469"/>
                  </a:lnTo>
                  <a:lnTo>
                    <a:pt x="220395" y="72389"/>
                  </a:lnTo>
                  <a:lnTo>
                    <a:pt x="220489" y="67309"/>
                  </a:lnTo>
                  <a:lnTo>
                    <a:pt x="221707" y="59689"/>
                  </a:lnTo>
                  <a:lnTo>
                    <a:pt x="224472" y="55879"/>
                  </a:lnTo>
                  <a:lnTo>
                    <a:pt x="229387" y="54609"/>
                  </a:lnTo>
                  <a:close/>
                </a:path>
                <a:path w="537210" h="535940">
                  <a:moveTo>
                    <a:pt x="319773" y="110489"/>
                  </a:moveTo>
                  <a:lnTo>
                    <a:pt x="294995" y="110489"/>
                  </a:lnTo>
                  <a:lnTo>
                    <a:pt x="298208" y="113029"/>
                  </a:lnTo>
                  <a:lnTo>
                    <a:pt x="298208" y="124459"/>
                  </a:lnTo>
                  <a:lnTo>
                    <a:pt x="294995" y="128269"/>
                  </a:lnTo>
                  <a:lnTo>
                    <a:pt x="319773" y="128269"/>
                  </a:lnTo>
                  <a:lnTo>
                    <a:pt x="316560" y="124459"/>
                  </a:lnTo>
                  <a:lnTo>
                    <a:pt x="316560" y="113029"/>
                  </a:lnTo>
                  <a:lnTo>
                    <a:pt x="319773" y="110489"/>
                  </a:lnTo>
                  <a:close/>
                </a:path>
                <a:path w="537210" h="535940">
                  <a:moveTo>
                    <a:pt x="385712" y="73659"/>
                  </a:moveTo>
                  <a:lnTo>
                    <a:pt x="350050" y="73659"/>
                  </a:lnTo>
                  <a:lnTo>
                    <a:pt x="353263" y="74929"/>
                  </a:lnTo>
                  <a:lnTo>
                    <a:pt x="353263" y="90169"/>
                  </a:lnTo>
                  <a:lnTo>
                    <a:pt x="350050" y="91439"/>
                  </a:lnTo>
                  <a:lnTo>
                    <a:pt x="283070" y="91439"/>
                  </a:lnTo>
                  <a:lnTo>
                    <a:pt x="279857" y="95249"/>
                  </a:lnTo>
                  <a:lnTo>
                    <a:pt x="279857" y="106679"/>
                  </a:lnTo>
                  <a:lnTo>
                    <a:pt x="283070" y="110489"/>
                  </a:lnTo>
                  <a:lnTo>
                    <a:pt x="368401" y="110489"/>
                  </a:lnTo>
                  <a:lnTo>
                    <a:pt x="371614" y="113029"/>
                  </a:lnTo>
                  <a:lnTo>
                    <a:pt x="371614" y="124459"/>
                  </a:lnTo>
                  <a:lnTo>
                    <a:pt x="374827" y="128269"/>
                  </a:lnTo>
                  <a:lnTo>
                    <a:pt x="380796" y="128269"/>
                  </a:lnTo>
                  <a:lnTo>
                    <a:pt x="385712" y="126999"/>
                  </a:lnTo>
                  <a:lnTo>
                    <a:pt x="388477" y="123189"/>
                  </a:lnTo>
                  <a:lnTo>
                    <a:pt x="389694" y="115569"/>
                  </a:lnTo>
                  <a:lnTo>
                    <a:pt x="389694" y="86359"/>
                  </a:lnTo>
                  <a:lnTo>
                    <a:pt x="388477" y="77469"/>
                  </a:lnTo>
                  <a:lnTo>
                    <a:pt x="385712" y="73659"/>
                  </a:lnTo>
                  <a:close/>
                </a:path>
                <a:path w="537210" h="535940">
                  <a:moveTo>
                    <a:pt x="313347" y="73659"/>
                  </a:moveTo>
                  <a:lnTo>
                    <a:pt x="301421" y="73659"/>
                  </a:lnTo>
                  <a:lnTo>
                    <a:pt x="298208" y="76199"/>
                  </a:lnTo>
                  <a:lnTo>
                    <a:pt x="298208" y="88899"/>
                  </a:lnTo>
                  <a:lnTo>
                    <a:pt x="294995" y="91439"/>
                  </a:lnTo>
                  <a:lnTo>
                    <a:pt x="319773" y="91439"/>
                  </a:lnTo>
                  <a:lnTo>
                    <a:pt x="316560" y="90169"/>
                  </a:lnTo>
                  <a:lnTo>
                    <a:pt x="316560" y="76199"/>
                  </a:lnTo>
                  <a:lnTo>
                    <a:pt x="313347" y="73659"/>
                  </a:lnTo>
                  <a:close/>
                </a:path>
                <a:path w="537210" h="535940">
                  <a:moveTo>
                    <a:pt x="168376" y="54609"/>
                  </a:moveTo>
                  <a:lnTo>
                    <a:pt x="150025" y="54609"/>
                  </a:lnTo>
                  <a:lnTo>
                    <a:pt x="146812" y="58419"/>
                  </a:lnTo>
                  <a:lnTo>
                    <a:pt x="146812" y="69849"/>
                  </a:lnTo>
                  <a:lnTo>
                    <a:pt x="150025" y="73659"/>
                  </a:lnTo>
                  <a:lnTo>
                    <a:pt x="168376" y="73659"/>
                  </a:lnTo>
                  <a:lnTo>
                    <a:pt x="165163" y="72389"/>
                  </a:lnTo>
                  <a:lnTo>
                    <a:pt x="165163" y="55879"/>
                  </a:lnTo>
                  <a:lnTo>
                    <a:pt x="168376" y="54609"/>
                  </a:lnTo>
                  <a:close/>
                </a:path>
                <a:path w="537210" h="535940">
                  <a:moveTo>
                    <a:pt x="374827" y="54609"/>
                  </a:moveTo>
                  <a:lnTo>
                    <a:pt x="313347" y="54609"/>
                  </a:lnTo>
                  <a:lnTo>
                    <a:pt x="316560" y="58419"/>
                  </a:lnTo>
                  <a:lnTo>
                    <a:pt x="316560" y="72389"/>
                  </a:lnTo>
                  <a:lnTo>
                    <a:pt x="319773" y="73659"/>
                  </a:lnTo>
                  <a:lnTo>
                    <a:pt x="374827" y="73659"/>
                  </a:lnTo>
                  <a:lnTo>
                    <a:pt x="371614" y="69849"/>
                  </a:lnTo>
                  <a:lnTo>
                    <a:pt x="371614" y="58419"/>
                  </a:lnTo>
                  <a:lnTo>
                    <a:pt x="374827" y="54609"/>
                  </a:lnTo>
                  <a:close/>
                </a:path>
                <a:path w="537210" h="535940">
                  <a:moveTo>
                    <a:pt x="241782" y="36829"/>
                  </a:moveTo>
                  <a:lnTo>
                    <a:pt x="161950" y="36829"/>
                  </a:lnTo>
                  <a:lnTo>
                    <a:pt x="165163" y="39369"/>
                  </a:lnTo>
                  <a:lnTo>
                    <a:pt x="165163" y="52069"/>
                  </a:lnTo>
                  <a:lnTo>
                    <a:pt x="161950" y="54609"/>
                  </a:lnTo>
                  <a:lnTo>
                    <a:pt x="235356" y="54609"/>
                  </a:lnTo>
                  <a:lnTo>
                    <a:pt x="238569" y="52069"/>
                  </a:lnTo>
                  <a:lnTo>
                    <a:pt x="238569" y="39369"/>
                  </a:lnTo>
                  <a:lnTo>
                    <a:pt x="241782" y="36829"/>
                  </a:lnTo>
                  <a:close/>
                </a:path>
                <a:path w="537210" h="535940">
                  <a:moveTo>
                    <a:pt x="315188" y="17779"/>
                  </a:moveTo>
                  <a:lnTo>
                    <a:pt x="298208" y="17779"/>
                  </a:lnTo>
                  <a:lnTo>
                    <a:pt x="298208" y="52069"/>
                  </a:lnTo>
                  <a:lnTo>
                    <a:pt x="299580" y="54609"/>
                  </a:lnTo>
                  <a:lnTo>
                    <a:pt x="317931" y="54609"/>
                  </a:lnTo>
                  <a:lnTo>
                    <a:pt x="316560" y="52069"/>
                  </a:lnTo>
                  <a:lnTo>
                    <a:pt x="316560" y="21589"/>
                  </a:lnTo>
                  <a:lnTo>
                    <a:pt x="315188" y="17779"/>
                  </a:lnTo>
                  <a:close/>
                </a:path>
                <a:path w="537210" h="535940">
                  <a:moveTo>
                    <a:pt x="350050" y="36829"/>
                  </a:moveTo>
                  <a:lnTo>
                    <a:pt x="338124" y="36829"/>
                  </a:lnTo>
                  <a:lnTo>
                    <a:pt x="334911" y="39369"/>
                  </a:lnTo>
                  <a:lnTo>
                    <a:pt x="334911" y="52069"/>
                  </a:lnTo>
                  <a:lnTo>
                    <a:pt x="331698" y="54609"/>
                  </a:lnTo>
                  <a:lnTo>
                    <a:pt x="356476" y="54609"/>
                  </a:lnTo>
                  <a:lnTo>
                    <a:pt x="353263" y="52069"/>
                  </a:lnTo>
                  <a:lnTo>
                    <a:pt x="353263" y="39369"/>
                  </a:lnTo>
                  <a:lnTo>
                    <a:pt x="350050" y="36829"/>
                  </a:lnTo>
                  <a:close/>
                </a:path>
                <a:path w="537210" h="535940">
                  <a:moveTo>
                    <a:pt x="386753" y="36829"/>
                  </a:moveTo>
                  <a:lnTo>
                    <a:pt x="374827" y="36829"/>
                  </a:lnTo>
                  <a:lnTo>
                    <a:pt x="371614" y="39369"/>
                  </a:lnTo>
                  <a:lnTo>
                    <a:pt x="371614" y="52069"/>
                  </a:lnTo>
                  <a:lnTo>
                    <a:pt x="368401" y="54609"/>
                  </a:lnTo>
                  <a:lnTo>
                    <a:pt x="386753" y="54609"/>
                  </a:lnTo>
                  <a:lnTo>
                    <a:pt x="389966" y="52069"/>
                  </a:lnTo>
                  <a:lnTo>
                    <a:pt x="389966" y="39369"/>
                  </a:lnTo>
                  <a:lnTo>
                    <a:pt x="386753" y="36829"/>
                  </a:lnTo>
                  <a:close/>
                </a:path>
                <a:path w="537210" h="535940">
                  <a:moveTo>
                    <a:pt x="203378" y="0"/>
                  </a:moveTo>
                  <a:lnTo>
                    <a:pt x="146812" y="0"/>
                  </a:lnTo>
                  <a:lnTo>
                    <a:pt x="146812" y="33019"/>
                  </a:lnTo>
                  <a:lnTo>
                    <a:pt x="148183" y="36829"/>
                  </a:lnTo>
                  <a:lnTo>
                    <a:pt x="186728" y="36829"/>
                  </a:lnTo>
                  <a:lnTo>
                    <a:pt x="183515" y="35559"/>
                  </a:lnTo>
                  <a:lnTo>
                    <a:pt x="183515" y="19049"/>
                  </a:lnTo>
                  <a:lnTo>
                    <a:pt x="186728" y="17779"/>
                  </a:lnTo>
                  <a:lnTo>
                    <a:pt x="223431" y="17779"/>
                  </a:lnTo>
                  <a:lnTo>
                    <a:pt x="220218" y="15239"/>
                  </a:lnTo>
                  <a:lnTo>
                    <a:pt x="220218" y="8889"/>
                  </a:lnTo>
                  <a:lnTo>
                    <a:pt x="219192" y="3809"/>
                  </a:lnTo>
                  <a:lnTo>
                    <a:pt x="214425" y="1269"/>
                  </a:lnTo>
                  <a:lnTo>
                    <a:pt x="203378" y="0"/>
                  </a:lnTo>
                  <a:close/>
                </a:path>
                <a:path w="537210" h="535940">
                  <a:moveTo>
                    <a:pt x="260134" y="17779"/>
                  </a:moveTo>
                  <a:lnTo>
                    <a:pt x="217004" y="17779"/>
                  </a:lnTo>
                  <a:lnTo>
                    <a:pt x="220218" y="19049"/>
                  </a:lnTo>
                  <a:lnTo>
                    <a:pt x="220218" y="35559"/>
                  </a:lnTo>
                  <a:lnTo>
                    <a:pt x="217004" y="36829"/>
                  </a:lnTo>
                  <a:lnTo>
                    <a:pt x="253707" y="36829"/>
                  </a:lnTo>
                  <a:lnTo>
                    <a:pt x="256921" y="33019"/>
                  </a:lnTo>
                  <a:lnTo>
                    <a:pt x="256921" y="19049"/>
                  </a:lnTo>
                  <a:lnTo>
                    <a:pt x="260134" y="17779"/>
                  </a:lnTo>
                  <a:close/>
                </a:path>
                <a:path w="537210" h="535940">
                  <a:moveTo>
                    <a:pt x="284273" y="0"/>
                  </a:moveTo>
                  <a:lnTo>
                    <a:pt x="252505" y="0"/>
                  </a:lnTo>
                  <a:lnTo>
                    <a:pt x="243501" y="1269"/>
                  </a:lnTo>
                  <a:lnTo>
                    <a:pt x="239487" y="3809"/>
                  </a:lnTo>
                  <a:lnTo>
                    <a:pt x="238569" y="8889"/>
                  </a:lnTo>
                  <a:lnTo>
                    <a:pt x="238569" y="15239"/>
                  </a:lnTo>
                  <a:lnTo>
                    <a:pt x="235356" y="17779"/>
                  </a:lnTo>
                  <a:lnTo>
                    <a:pt x="301421" y="17779"/>
                  </a:lnTo>
                  <a:lnTo>
                    <a:pt x="298208" y="15239"/>
                  </a:lnTo>
                  <a:lnTo>
                    <a:pt x="298208" y="8889"/>
                  </a:lnTo>
                  <a:lnTo>
                    <a:pt x="297290" y="3809"/>
                  </a:lnTo>
                  <a:lnTo>
                    <a:pt x="293276" y="1269"/>
                  </a:lnTo>
                  <a:lnTo>
                    <a:pt x="2842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78034" y="9669975"/>
              <a:ext cx="77990" cy="73405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867918" y="9798443"/>
              <a:ext cx="335280" cy="261620"/>
            </a:xfrm>
            <a:custGeom>
              <a:avLst/>
              <a:gdLst/>
              <a:ahLst/>
              <a:cxnLst/>
              <a:rect l="l" t="t" r="r" b="b"/>
              <a:pathLst>
                <a:path w="335280" h="261620">
                  <a:moveTo>
                    <a:pt x="18351" y="76619"/>
                  </a:moveTo>
                  <a:lnTo>
                    <a:pt x="16052" y="73406"/>
                  </a:lnTo>
                  <a:lnTo>
                    <a:pt x="2298" y="73406"/>
                  </a:lnTo>
                  <a:lnTo>
                    <a:pt x="0" y="76619"/>
                  </a:lnTo>
                  <a:lnTo>
                    <a:pt x="0" y="84874"/>
                  </a:lnTo>
                  <a:lnTo>
                    <a:pt x="0" y="93129"/>
                  </a:lnTo>
                  <a:lnTo>
                    <a:pt x="2298" y="96342"/>
                  </a:lnTo>
                  <a:lnTo>
                    <a:pt x="16052" y="96342"/>
                  </a:lnTo>
                  <a:lnTo>
                    <a:pt x="18351" y="93129"/>
                  </a:lnTo>
                  <a:lnTo>
                    <a:pt x="18351" y="76619"/>
                  </a:lnTo>
                  <a:close/>
                </a:path>
                <a:path w="335280" h="261620">
                  <a:moveTo>
                    <a:pt x="73406" y="74320"/>
                  </a:moveTo>
                  <a:lnTo>
                    <a:pt x="71564" y="73406"/>
                  </a:lnTo>
                  <a:lnTo>
                    <a:pt x="38544" y="73406"/>
                  </a:lnTo>
                  <a:lnTo>
                    <a:pt x="36703" y="74320"/>
                  </a:lnTo>
                  <a:lnTo>
                    <a:pt x="36703" y="84874"/>
                  </a:lnTo>
                  <a:lnTo>
                    <a:pt x="36703" y="94970"/>
                  </a:lnTo>
                  <a:lnTo>
                    <a:pt x="38544" y="96342"/>
                  </a:lnTo>
                  <a:lnTo>
                    <a:pt x="71564" y="96342"/>
                  </a:lnTo>
                  <a:lnTo>
                    <a:pt x="73406" y="94970"/>
                  </a:lnTo>
                  <a:lnTo>
                    <a:pt x="73406" y="74320"/>
                  </a:lnTo>
                  <a:close/>
                </a:path>
                <a:path w="335280" h="261620">
                  <a:moveTo>
                    <a:pt x="91757" y="228015"/>
                  </a:moveTo>
                  <a:lnTo>
                    <a:pt x="90385" y="224802"/>
                  </a:lnTo>
                  <a:lnTo>
                    <a:pt x="74777" y="224802"/>
                  </a:lnTo>
                  <a:lnTo>
                    <a:pt x="73406" y="228015"/>
                  </a:lnTo>
                  <a:lnTo>
                    <a:pt x="73406" y="243154"/>
                  </a:lnTo>
                  <a:lnTo>
                    <a:pt x="73406" y="258292"/>
                  </a:lnTo>
                  <a:lnTo>
                    <a:pt x="74777" y="261505"/>
                  </a:lnTo>
                  <a:lnTo>
                    <a:pt x="90385" y="261505"/>
                  </a:lnTo>
                  <a:lnTo>
                    <a:pt x="91757" y="258292"/>
                  </a:lnTo>
                  <a:lnTo>
                    <a:pt x="91757" y="228015"/>
                  </a:lnTo>
                  <a:close/>
                </a:path>
                <a:path w="335280" h="261620">
                  <a:moveTo>
                    <a:pt x="110109" y="154597"/>
                  </a:moveTo>
                  <a:lnTo>
                    <a:pt x="106895" y="151396"/>
                  </a:lnTo>
                  <a:lnTo>
                    <a:pt x="94970" y="151396"/>
                  </a:lnTo>
                  <a:lnTo>
                    <a:pt x="91757" y="154597"/>
                  </a:lnTo>
                  <a:lnTo>
                    <a:pt x="91757" y="160566"/>
                  </a:lnTo>
                  <a:lnTo>
                    <a:pt x="91757" y="166535"/>
                  </a:lnTo>
                  <a:lnTo>
                    <a:pt x="94970" y="169735"/>
                  </a:lnTo>
                  <a:lnTo>
                    <a:pt x="106895" y="169735"/>
                  </a:lnTo>
                  <a:lnTo>
                    <a:pt x="110109" y="166535"/>
                  </a:lnTo>
                  <a:lnTo>
                    <a:pt x="110109" y="154597"/>
                  </a:lnTo>
                  <a:close/>
                </a:path>
                <a:path w="335280" h="261620">
                  <a:moveTo>
                    <a:pt x="206451" y="3213"/>
                  </a:moveTo>
                  <a:lnTo>
                    <a:pt x="205079" y="0"/>
                  </a:lnTo>
                  <a:lnTo>
                    <a:pt x="189471" y="0"/>
                  </a:lnTo>
                  <a:lnTo>
                    <a:pt x="188099" y="3213"/>
                  </a:lnTo>
                  <a:lnTo>
                    <a:pt x="188099" y="18351"/>
                  </a:lnTo>
                  <a:lnTo>
                    <a:pt x="188099" y="36703"/>
                  </a:lnTo>
                  <a:lnTo>
                    <a:pt x="146812" y="36703"/>
                  </a:lnTo>
                  <a:lnTo>
                    <a:pt x="146812" y="71564"/>
                  </a:lnTo>
                  <a:lnTo>
                    <a:pt x="148183" y="73406"/>
                  </a:lnTo>
                  <a:lnTo>
                    <a:pt x="166535" y="73406"/>
                  </a:lnTo>
                  <a:lnTo>
                    <a:pt x="169748" y="71107"/>
                  </a:lnTo>
                  <a:lnTo>
                    <a:pt x="169748" y="58267"/>
                  </a:lnTo>
                  <a:lnTo>
                    <a:pt x="172961" y="55054"/>
                  </a:lnTo>
                  <a:lnTo>
                    <a:pt x="184886" y="55054"/>
                  </a:lnTo>
                  <a:lnTo>
                    <a:pt x="188099" y="51841"/>
                  </a:lnTo>
                  <a:lnTo>
                    <a:pt x="188099" y="39916"/>
                  </a:lnTo>
                  <a:lnTo>
                    <a:pt x="191312" y="36703"/>
                  </a:lnTo>
                  <a:lnTo>
                    <a:pt x="205079" y="36703"/>
                  </a:lnTo>
                  <a:lnTo>
                    <a:pt x="206451" y="33489"/>
                  </a:lnTo>
                  <a:lnTo>
                    <a:pt x="206451" y="3213"/>
                  </a:lnTo>
                  <a:close/>
                </a:path>
                <a:path w="335280" h="261620">
                  <a:moveTo>
                    <a:pt x="279857" y="21551"/>
                  </a:moveTo>
                  <a:lnTo>
                    <a:pt x="276644" y="18351"/>
                  </a:lnTo>
                  <a:lnTo>
                    <a:pt x="264718" y="18351"/>
                  </a:lnTo>
                  <a:lnTo>
                    <a:pt x="261505" y="21551"/>
                  </a:lnTo>
                  <a:lnTo>
                    <a:pt x="261505" y="27520"/>
                  </a:lnTo>
                  <a:lnTo>
                    <a:pt x="261505" y="33489"/>
                  </a:lnTo>
                  <a:lnTo>
                    <a:pt x="264718" y="36690"/>
                  </a:lnTo>
                  <a:lnTo>
                    <a:pt x="276644" y="36690"/>
                  </a:lnTo>
                  <a:lnTo>
                    <a:pt x="279857" y="33489"/>
                  </a:lnTo>
                  <a:lnTo>
                    <a:pt x="279857" y="21551"/>
                  </a:lnTo>
                  <a:close/>
                </a:path>
                <a:path w="335280" h="261620">
                  <a:moveTo>
                    <a:pt x="298208" y="116065"/>
                  </a:moveTo>
                  <a:lnTo>
                    <a:pt x="294995" y="114693"/>
                  </a:lnTo>
                  <a:lnTo>
                    <a:pt x="261505" y="114693"/>
                  </a:lnTo>
                  <a:lnTo>
                    <a:pt x="261505" y="133045"/>
                  </a:lnTo>
                  <a:lnTo>
                    <a:pt x="261505" y="148183"/>
                  </a:lnTo>
                  <a:lnTo>
                    <a:pt x="262877" y="151396"/>
                  </a:lnTo>
                  <a:lnTo>
                    <a:pt x="276644" y="151396"/>
                  </a:lnTo>
                  <a:lnTo>
                    <a:pt x="279857" y="148183"/>
                  </a:lnTo>
                  <a:lnTo>
                    <a:pt x="279857" y="136258"/>
                  </a:lnTo>
                  <a:lnTo>
                    <a:pt x="283070" y="133045"/>
                  </a:lnTo>
                  <a:lnTo>
                    <a:pt x="294995" y="133045"/>
                  </a:lnTo>
                  <a:lnTo>
                    <a:pt x="298208" y="129832"/>
                  </a:lnTo>
                  <a:lnTo>
                    <a:pt x="298208" y="116065"/>
                  </a:lnTo>
                  <a:close/>
                </a:path>
                <a:path w="335280" h="261620">
                  <a:moveTo>
                    <a:pt x="316560" y="228003"/>
                  </a:moveTo>
                  <a:lnTo>
                    <a:pt x="313347" y="224802"/>
                  </a:lnTo>
                  <a:lnTo>
                    <a:pt x="301421" y="224802"/>
                  </a:lnTo>
                  <a:lnTo>
                    <a:pt x="298208" y="228003"/>
                  </a:lnTo>
                  <a:lnTo>
                    <a:pt x="298208" y="233972"/>
                  </a:lnTo>
                  <a:lnTo>
                    <a:pt x="298208" y="239941"/>
                  </a:lnTo>
                  <a:lnTo>
                    <a:pt x="301421" y="243141"/>
                  </a:lnTo>
                  <a:lnTo>
                    <a:pt x="313347" y="243141"/>
                  </a:lnTo>
                  <a:lnTo>
                    <a:pt x="316560" y="239941"/>
                  </a:lnTo>
                  <a:lnTo>
                    <a:pt x="316560" y="228003"/>
                  </a:lnTo>
                  <a:close/>
                </a:path>
                <a:path w="335280" h="261620">
                  <a:moveTo>
                    <a:pt x="334911" y="136258"/>
                  </a:moveTo>
                  <a:lnTo>
                    <a:pt x="333540" y="133045"/>
                  </a:lnTo>
                  <a:lnTo>
                    <a:pt x="317931" y="133045"/>
                  </a:lnTo>
                  <a:lnTo>
                    <a:pt x="316560" y="136258"/>
                  </a:lnTo>
                  <a:lnTo>
                    <a:pt x="316560" y="151396"/>
                  </a:lnTo>
                  <a:lnTo>
                    <a:pt x="316560" y="166535"/>
                  </a:lnTo>
                  <a:lnTo>
                    <a:pt x="317931" y="169748"/>
                  </a:lnTo>
                  <a:lnTo>
                    <a:pt x="333540" y="169748"/>
                  </a:lnTo>
                  <a:lnTo>
                    <a:pt x="334911" y="166535"/>
                  </a:lnTo>
                  <a:lnTo>
                    <a:pt x="334911" y="1362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29432" y="9614382"/>
              <a:ext cx="165163" cy="220750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757809" y="9894786"/>
              <a:ext cx="18415" cy="73660"/>
            </a:xfrm>
            <a:custGeom>
              <a:avLst/>
              <a:gdLst/>
              <a:ahLst/>
              <a:cxnLst/>
              <a:rect l="l" t="t" r="r" b="b"/>
              <a:pathLst>
                <a:path w="18415" h="73659">
                  <a:moveTo>
                    <a:pt x="18351" y="58254"/>
                  </a:moveTo>
                  <a:lnTo>
                    <a:pt x="15138" y="55054"/>
                  </a:lnTo>
                  <a:lnTo>
                    <a:pt x="3213" y="55054"/>
                  </a:lnTo>
                  <a:lnTo>
                    <a:pt x="0" y="58254"/>
                  </a:lnTo>
                  <a:lnTo>
                    <a:pt x="0" y="64223"/>
                  </a:lnTo>
                  <a:lnTo>
                    <a:pt x="0" y="70192"/>
                  </a:lnTo>
                  <a:lnTo>
                    <a:pt x="3213" y="73393"/>
                  </a:lnTo>
                  <a:lnTo>
                    <a:pt x="15138" y="73393"/>
                  </a:lnTo>
                  <a:lnTo>
                    <a:pt x="18351" y="70192"/>
                  </a:lnTo>
                  <a:lnTo>
                    <a:pt x="18351" y="58254"/>
                  </a:lnTo>
                  <a:close/>
                </a:path>
                <a:path w="18415" h="73659">
                  <a:moveTo>
                    <a:pt x="18351" y="3213"/>
                  </a:moveTo>
                  <a:lnTo>
                    <a:pt x="16979" y="0"/>
                  </a:lnTo>
                  <a:lnTo>
                    <a:pt x="1371" y="0"/>
                  </a:lnTo>
                  <a:lnTo>
                    <a:pt x="0" y="3213"/>
                  </a:lnTo>
                  <a:lnTo>
                    <a:pt x="0" y="18351"/>
                  </a:lnTo>
                  <a:lnTo>
                    <a:pt x="0" y="33489"/>
                  </a:lnTo>
                  <a:lnTo>
                    <a:pt x="1371" y="36703"/>
                  </a:lnTo>
                  <a:lnTo>
                    <a:pt x="16979" y="36703"/>
                  </a:lnTo>
                  <a:lnTo>
                    <a:pt x="18351" y="33489"/>
                  </a:lnTo>
                  <a:lnTo>
                    <a:pt x="18351" y="32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57820" y="10022698"/>
              <a:ext cx="128460" cy="129539"/>
            </a:xfrm>
            <a:prstGeom prst="rect">
              <a:avLst/>
            </a:prstGeom>
          </p:spPr>
        </p:pic>
      </p:grpSp>
      <p:sp>
        <p:nvSpPr>
          <p:cNvPr id="46" name="object 46"/>
          <p:cNvSpPr txBox="1"/>
          <p:nvPr/>
        </p:nvSpPr>
        <p:spPr>
          <a:xfrm>
            <a:off x="14741538" y="1588706"/>
            <a:ext cx="169277" cy="863600"/>
          </a:xfrm>
          <a:prstGeom prst="rect">
            <a:avLst/>
          </a:prstGeom>
        </p:spPr>
        <p:txBody>
          <a:bodyPr vert="vert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1100" spc="-10" dirty="0">
                <a:solidFill>
                  <a:srgbClr val="2A2019"/>
                </a:solidFill>
                <a:latin typeface="Courier New"/>
                <a:cs typeface="Courier New"/>
              </a:rPr>
              <a:t>BESTSELLER</a:t>
            </a:r>
            <a:endParaRPr sz="1100"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5336012" cy="10908004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5083" y="1270"/>
            <a:ext cx="15336519" cy="10908030"/>
          </a:xfrm>
          <a:custGeom>
            <a:avLst/>
            <a:gdLst/>
            <a:ahLst/>
            <a:cxnLst/>
            <a:rect l="l" t="t" r="r" b="b"/>
            <a:pathLst>
              <a:path w="15336519" h="10908030">
                <a:moveTo>
                  <a:pt x="15336012" y="0"/>
                </a:moveTo>
                <a:lnTo>
                  <a:pt x="0" y="0"/>
                </a:lnTo>
                <a:lnTo>
                  <a:pt x="0" y="10908004"/>
                </a:lnTo>
                <a:lnTo>
                  <a:pt x="15336012" y="10908004"/>
                </a:lnTo>
                <a:lnTo>
                  <a:pt x="15336012" y="0"/>
                </a:lnTo>
                <a:close/>
              </a:path>
            </a:pathLst>
          </a:custGeom>
          <a:solidFill>
            <a:srgbClr val="231F20">
              <a:alpha val="71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-939800" y="2330322"/>
            <a:ext cx="8534400" cy="1796004"/>
          </a:xfrm>
          <a:prstGeom prst="rect">
            <a:avLst/>
          </a:prstGeom>
        </p:spPr>
        <p:txBody>
          <a:bodyPr vert="horz" wrap="square" lIns="0" tIns="233045" rIns="0" bIns="0" rtlCol="0" anchor="ctr">
            <a:spAutoFit/>
          </a:bodyPr>
          <a:lstStyle/>
          <a:p>
            <a:pPr marL="12700" marR="25403" indent="1195865" algn="r">
              <a:lnSpc>
                <a:spcPct val="77900"/>
              </a:lnSpc>
              <a:spcBef>
                <a:spcPts val="1835"/>
              </a:spcBef>
            </a:pPr>
            <a:r>
              <a:rPr lang="ru-RU" sz="6501" spc="-270" dirty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Меньше слов, больше дела.</a:t>
            </a:r>
            <a:endParaRPr sz="6501" dirty="0">
              <a:latin typeface="TT Norms Pro Serif Medium" panose="020A0103060000020004" pitchFamily="18" charset="0"/>
              <a:cs typeface="Bookman Old Style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54324" y="8299360"/>
            <a:ext cx="3341687" cy="250064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3206" y="8299360"/>
            <a:ext cx="3416401" cy="250064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03928" y="5724007"/>
            <a:ext cx="2264689" cy="250064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63193" y="5724004"/>
            <a:ext cx="4466005" cy="2500642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750500" y="742391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ATLANTIS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600983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PROJECTS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458673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HEADWEAR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302282" y="3067395"/>
            <a:ext cx="5997918" cy="982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</a:pPr>
            <a:r>
              <a:rPr lang="ru-RU" sz="9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Мы верим, что настоящие перемены начинаются с небольших, но последовательных действий. Каждый год мы поддерживаем ряд проектов и инициатив, которые выходят за рамки слов: усилия, призванные вдохновлять личным примером. Будь то экологические акции, программы, ориентированные на сообщества, или </a:t>
            </a:r>
            <a:r>
              <a:rPr lang="ru-RU" sz="90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коллаборации</a:t>
            </a:r>
            <a:r>
              <a:rPr lang="ru-RU" sz="9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, продвигающие ответственный подход, каждый проект, который мы принимаем, отражает нашу сущность. Эти инициативы укоренены в ценностях, которые нас определяют: честность, ответственность и вера в то, что правильный подход способен вызвать долгосрочные изменения. Мы не просто поддерживаем эти проекты — мы видим в них самих себя.</a:t>
            </a:r>
            <a:endParaRPr sz="900" dirty="0">
              <a:latin typeface="TT Norms Pro Serif Light" panose="020A0103060000020004" pitchFamily="18" charset="0"/>
              <a:cs typeface="Times New Roman"/>
            </a:endParaRPr>
          </a:p>
        </p:txBody>
      </p:sp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049029" y="5724007"/>
            <a:ext cx="4531995" cy="250064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742723" y="5724007"/>
            <a:ext cx="2231593" cy="5075999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2346711" y="8299360"/>
            <a:ext cx="2234311" cy="2500642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049029" y="8299360"/>
            <a:ext cx="2222969" cy="2500642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8306904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ATLANTIS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160989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PROJECTS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4015085" y="742391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HEADWEAR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306904" y="2645003"/>
            <a:ext cx="6679096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Courier New"/>
              </a:rPr>
              <a:t>НАША СИЛА — В </a:t>
            </a:r>
            <a:r>
              <a:rPr lang="ru-RU" sz="1000" dirty="0" smtClean="0">
                <a:solidFill>
                  <a:srgbClr val="FFFFFF"/>
                </a:solidFill>
                <a:latin typeface="TT Norms Pro Serif Light" panose="020A0103060000020004" pitchFamily="18" charset="0"/>
                <a:cs typeface="Courier New"/>
              </a:rPr>
              <a:t>РЕАЛЬНЫХ </a:t>
            </a: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Courier New"/>
              </a:rPr>
              <a:t>ПРОЕКТАХ, ЗНАЧИМЫХ ИНИЦИАТИВАХ И НЕПРЕРЫВНЫХ ПРАКТИКАХ, РАБОТАЮЩИХ НА БЛАГО</a:t>
            </a:r>
            <a:endParaRPr sz="1000" dirty="0">
              <a:latin typeface="TT Norms Pro Serif Light" panose="020A0103060000020004" pitchFamily="18" charset="0"/>
              <a:cs typeface="Courier New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5336012" cy="109093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" y="486"/>
            <a:ext cx="15337567" cy="1090881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0394" y="756005"/>
            <a:ext cx="6249606" cy="480358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70394" y="5670867"/>
            <a:ext cx="3116122" cy="448829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977427" y="5670867"/>
            <a:ext cx="3042577" cy="448829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7289803" y="1759062"/>
            <a:ext cx="7295743" cy="4137030"/>
          </a:xfrm>
          <a:prstGeom prst="rect">
            <a:avLst/>
          </a:prstGeom>
        </p:spPr>
        <p:txBody>
          <a:bodyPr vert="horz" wrap="square" lIns="0" tIns="233045" rIns="0" bIns="0" rtlCol="0">
            <a:spAutoFit/>
          </a:bodyPr>
          <a:lstStyle/>
          <a:p>
            <a:pPr marL="899280" marR="5080" indent="-887213" algn="r">
              <a:lnSpc>
                <a:spcPct val="77900"/>
              </a:lnSpc>
              <a:spcBef>
                <a:spcPts val="1835"/>
              </a:spcBef>
            </a:pPr>
            <a:r>
              <a:rPr lang="ru-RU" sz="6501" spc="-265" dirty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Больше, чем скалолазание: расширение возможностей и </a:t>
            </a:r>
            <a:r>
              <a:rPr lang="ru-RU" sz="6501" spc="-265" dirty="0" err="1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инклюзивность</a:t>
            </a:r>
            <a:r>
              <a:rPr lang="ru-RU" sz="6501" spc="-265" dirty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.</a:t>
            </a:r>
            <a:endParaRPr sz="6501" dirty="0">
              <a:latin typeface="TT Norms Pro Serif Medium" panose="020A0103060000020004" pitchFamily="18" charset="0"/>
              <a:cs typeface="Bookman Old Styl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310498" y="7096608"/>
            <a:ext cx="6446902" cy="23211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8426">
              <a:spcBef>
                <a:spcPts val="100"/>
              </a:spcBef>
            </a:pP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В пустыне </a:t>
            </a:r>
            <a:r>
              <a:rPr lang="ru-RU" sz="100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Сан-Педро-де-Атакама</a:t>
            </a: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 клуб скалолазания «</a:t>
            </a:r>
            <a:r>
              <a:rPr lang="ru-RU" sz="100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Desertika</a:t>
            </a: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 </a:t>
            </a:r>
            <a:r>
              <a:rPr lang="ru-RU" sz="100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Escalada</a:t>
            </a: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» обучает этому спорту, сочетая техническую подготовку и укрепление сообщества. Каждый зацеп и каждый шаг становятся актом доверия: к себе, к другим и к возможности жить в этом мире со свободой и достоинством. Здесь скалолазание превращается в пространство для доверия, диалога и коллективного роста: место, где сила сообщества и мудрость природы делают каждый личный путь немного мягче. </a:t>
            </a:r>
            <a:b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</a:b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/>
            </a:r>
            <a:b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</a:b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Чтобы поддержать эти приключения, мы выбрали кепку, которая должна была обеспечивать защиту от палящего пустынного солнца и сухих ветров, оставаясь легкой и удобной для долгих дней тренировок. Было важно, чтобы этот аксессуар стал видимым символом принадлежности и идентичности. </a:t>
            </a:r>
            <a:b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</a:b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/>
            </a:r>
            <a:b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</a:b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Сотрудничество с Atlantis Headwear и поддержка фестиваля короткометражных фильмов ONA позволили «</a:t>
            </a:r>
            <a:r>
              <a:rPr lang="ru-RU" sz="100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Desertika</a:t>
            </a: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 </a:t>
            </a:r>
            <a:r>
              <a:rPr lang="ru-RU" sz="100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Escalada</a:t>
            </a: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» укрепить свою миссию, сочетая ценности устойчивого развития, </a:t>
            </a:r>
            <a:r>
              <a:rPr lang="ru-RU" sz="100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инклюзивности</a:t>
            </a: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 и уважения к окружающей среде со скалолазанием и образовательной деятельностью.</a:t>
            </a:r>
            <a:endParaRPr sz="1000" dirty="0">
              <a:latin typeface="TT Norms Pro Serif Light" panose="020A0103060000020004" pitchFamily="18" charset="0"/>
              <a:cs typeface="Times New Roman"/>
            </a:endParaRPr>
          </a:p>
        </p:txBody>
      </p:sp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323200" y="9871158"/>
            <a:ext cx="802147" cy="279680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13461924" y="9876879"/>
            <a:ext cx="1111250" cy="256540"/>
          </a:xfrm>
          <a:custGeom>
            <a:avLst/>
            <a:gdLst/>
            <a:ahLst/>
            <a:cxnLst/>
            <a:rect l="l" t="t" r="r" b="b"/>
            <a:pathLst>
              <a:path w="1111250" h="256540">
                <a:moveTo>
                  <a:pt x="219049" y="229285"/>
                </a:moveTo>
                <a:lnTo>
                  <a:pt x="200177" y="223850"/>
                </a:lnTo>
                <a:lnTo>
                  <a:pt x="184454" y="180352"/>
                </a:lnTo>
                <a:lnTo>
                  <a:pt x="175920" y="156692"/>
                </a:lnTo>
                <a:lnTo>
                  <a:pt x="142659" y="64604"/>
                </a:lnTo>
                <a:lnTo>
                  <a:pt x="133985" y="40589"/>
                </a:lnTo>
                <a:lnTo>
                  <a:pt x="133985" y="156692"/>
                </a:lnTo>
                <a:lnTo>
                  <a:pt x="70345" y="156692"/>
                </a:lnTo>
                <a:lnTo>
                  <a:pt x="102006" y="64604"/>
                </a:lnTo>
                <a:lnTo>
                  <a:pt x="133985" y="156692"/>
                </a:lnTo>
                <a:lnTo>
                  <a:pt x="133985" y="40589"/>
                </a:lnTo>
                <a:lnTo>
                  <a:pt x="126949" y="21107"/>
                </a:lnTo>
                <a:lnTo>
                  <a:pt x="90817" y="21107"/>
                </a:lnTo>
                <a:lnTo>
                  <a:pt x="18542" y="223850"/>
                </a:lnTo>
                <a:lnTo>
                  <a:pt x="0" y="229285"/>
                </a:lnTo>
                <a:lnTo>
                  <a:pt x="0" y="251345"/>
                </a:lnTo>
                <a:lnTo>
                  <a:pt x="66509" y="251345"/>
                </a:lnTo>
                <a:lnTo>
                  <a:pt x="66509" y="229285"/>
                </a:lnTo>
                <a:lnTo>
                  <a:pt x="47002" y="223850"/>
                </a:lnTo>
                <a:lnTo>
                  <a:pt x="62039" y="180352"/>
                </a:lnTo>
                <a:lnTo>
                  <a:pt x="142303" y="180352"/>
                </a:lnTo>
                <a:lnTo>
                  <a:pt x="157327" y="223850"/>
                </a:lnTo>
                <a:lnTo>
                  <a:pt x="138137" y="229603"/>
                </a:lnTo>
                <a:lnTo>
                  <a:pt x="138137" y="251663"/>
                </a:lnTo>
                <a:lnTo>
                  <a:pt x="169799" y="251345"/>
                </a:lnTo>
                <a:lnTo>
                  <a:pt x="219049" y="251345"/>
                </a:lnTo>
                <a:lnTo>
                  <a:pt x="219049" y="229285"/>
                </a:lnTo>
                <a:close/>
              </a:path>
              <a:path w="1111250" h="256540">
                <a:moveTo>
                  <a:pt x="335737" y="222897"/>
                </a:moveTo>
                <a:lnTo>
                  <a:pt x="324548" y="215214"/>
                </a:lnTo>
                <a:lnTo>
                  <a:pt x="321767" y="219481"/>
                </a:lnTo>
                <a:lnTo>
                  <a:pt x="317944" y="222999"/>
                </a:lnTo>
                <a:lnTo>
                  <a:pt x="308127" y="228549"/>
                </a:lnTo>
                <a:lnTo>
                  <a:pt x="302691" y="229920"/>
                </a:lnTo>
                <a:lnTo>
                  <a:pt x="289255" y="229920"/>
                </a:lnTo>
                <a:lnTo>
                  <a:pt x="269862" y="193154"/>
                </a:lnTo>
                <a:lnTo>
                  <a:pt x="269862" y="110007"/>
                </a:lnTo>
                <a:lnTo>
                  <a:pt x="323900" y="110007"/>
                </a:lnTo>
                <a:lnTo>
                  <a:pt x="323900" y="88265"/>
                </a:lnTo>
                <a:lnTo>
                  <a:pt x="269862" y="88265"/>
                </a:lnTo>
                <a:lnTo>
                  <a:pt x="269862" y="43484"/>
                </a:lnTo>
                <a:lnTo>
                  <a:pt x="264744" y="42545"/>
                </a:lnTo>
                <a:lnTo>
                  <a:pt x="215506" y="94018"/>
                </a:lnTo>
                <a:lnTo>
                  <a:pt x="215506" y="110007"/>
                </a:lnTo>
                <a:lnTo>
                  <a:pt x="232448" y="110007"/>
                </a:lnTo>
                <a:lnTo>
                  <a:pt x="232448" y="194754"/>
                </a:lnTo>
                <a:lnTo>
                  <a:pt x="240004" y="232460"/>
                </a:lnTo>
                <a:lnTo>
                  <a:pt x="271957" y="255498"/>
                </a:lnTo>
                <a:lnTo>
                  <a:pt x="283298" y="256463"/>
                </a:lnTo>
                <a:lnTo>
                  <a:pt x="292849" y="255917"/>
                </a:lnTo>
                <a:lnTo>
                  <a:pt x="326504" y="237286"/>
                </a:lnTo>
                <a:lnTo>
                  <a:pt x="331343" y="230568"/>
                </a:lnTo>
                <a:lnTo>
                  <a:pt x="335737" y="222897"/>
                </a:lnTo>
                <a:close/>
              </a:path>
              <a:path w="1111250" h="256540">
                <a:moveTo>
                  <a:pt x="413118" y="232156"/>
                </a:moveTo>
                <a:lnTo>
                  <a:pt x="394881" y="227368"/>
                </a:lnTo>
                <a:lnTo>
                  <a:pt x="394881" y="1282"/>
                </a:lnTo>
                <a:lnTo>
                  <a:pt x="389775" y="0"/>
                </a:lnTo>
                <a:lnTo>
                  <a:pt x="337007" y="17589"/>
                </a:lnTo>
                <a:lnTo>
                  <a:pt x="337007" y="22707"/>
                </a:lnTo>
                <a:lnTo>
                  <a:pt x="357479" y="41249"/>
                </a:lnTo>
                <a:lnTo>
                  <a:pt x="357479" y="227368"/>
                </a:lnTo>
                <a:lnTo>
                  <a:pt x="339242" y="232156"/>
                </a:lnTo>
                <a:lnTo>
                  <a:pt x="339242" y="251358"/>
                </a:lnTo>
                <a:lnTo>
                  <a:pt x="413118" y="251358"/>
                </a:lnTo>
                <a:lnTo>
                  <a:pt x="413118" y="232156"/>
                </a:lnTo>
                <a:close/>
              </a:path>
              <a:path w="1111250" h="256540">
                <a:moveTo>
                  <a:pt x="581380" y="234721"/>
                </a:moveTo>
                <a:lnTo>
                  <a:pt x="561276" y="217144"/>
                </a:lnTo>
                <a:lnTo>
                  <a:pt x="560908" y="216814"/>
                </a:lnTo>
                <a:lnTo>
                  <a:pt x="560908" y="168211"/>
                </a:lnTo>
                <a:lnTo>
                  <a:pt x="560908" y="149021"/>
                </a:lnTo>
                <a:lnTo>
                  <a:pt x="560908" y="144868"/>
                </a:lnTo>
                <a:lnTo>
                  <a:pt x="559917" y="131432"/>
                </a:lnTo>
                <a:lnTo>
                  <a:pt x="559828" y="130073"/>
                </a:lnTo>
                <a:lnTo>
                  <a:pt x="556590" y="117360"/>
                </a:lnTo>
                <a:lnTo>
                  <a:pt x="552208" y="108737"/>
                </a:lnTo>
                <a:lnTo>
                  <a:pt x="551192" y="106730"/>
                </a:lnTo>
                <a:lnTo>
                  <a:pt x="512699" y="84086"/>
                </a:lnTo>
                <a:lnTo>
                  <a:pt x="500151" y="83146"/>
                </a:lnTo>
                <a:lnTo>
                  <a:pt x="489102" y="83820"/>
                </a:lnTo>
                <a:lnTo>
                  <a:pt x="451218" y="99923"/>
                </a:lnTo>
                <a:lnTo>
                  <a:pt x="430758" y="123126"/>
                </a:lnTo>
                <a:lnTo>
                  <a:pt x="443230" y="131432"/>
                </a:lnTo>
                <a:lnTo>
                  <a:pt x="447344" y="126695"/>
                </a:lnTo>
                <a:lnTo>
                  <a:pt x="452018" y="122402"/>
                </a:lnTo>
                <a:lnTo>
                  <a:pt x="481520" y="109245"/>
                </a:lnTo>
                <a:lnTo>
                  <a:pt x="480148" y="109245"/>
                </a:lnTo>
                <a:lnTo>
                  <a:pt x="488962" y="108737"/>
                </a:lnTo>
                <a:lnTo>
                  <a:pt x="495884" y="109245"/>
                </a:lnTo>
                <a:lnTo>
                  <a:pt x="502259" y="110807"/>
                </a:lnTo>
                <a:lnTo>
                  <a:pt x="523494" y="144868"/>
                </a:lnTo>
                <a:lnTo>
                  <a:pt x="523494" y="149021"/>
                </a:lnTo>
                <a:lnTo>
                  <a:pt x="523494" y="168211"/>
                </a:lnTo>
                <a:lnTo>
                  <a:pt x="523494" y="187718"/>
                </a:lnTo>
                <a:lnTo>
                  <a:pt x="523494" y="189230"/>
                </a:lnTo>
                <a:lnTo>
                  <a:pt x="523062" y="193268"/>
                </a:lnTo>
                <a:lnTo>
                  <a:pt x="501459" y="226250"/>
                </a:lnTo>
                <a:lnTo>
                  <a:pt x="485762" y="229285"/>
                </a:lnTo>
                <a:lnTo>
                  <a:pt x="478294" y="229285"/>
                </a:lnTo>
                <a:lnTo>
                  <a:pt x="472389" y="226999"/>
                </a:lnTo>
                <a:lnTo>
                  <a:pt x="463638" y="217830"/>
                </a:lnTo>
                <a:lnTo>
                  <a:pt x="461454" y="211823"/>
                </a:lnTo>
                <a:lnTo>
                  <a:pt x="461518" y="203708"/>
                </a:lnTo>
                <a:lnTo>
                  <a:pt x="492188" y="170611"/>
                </a:lnTo>
                <a:lnTo>
                  <a:pt x="513257" y="168211"/>
                </a:lnTo>
                <a:lnTo>
                  <a:pt x="523494" y="168211"/>
                </a:lnTo>
                <a:lnTo>
                  <a:pt x="523494" y="149021"/>
                </a:lnTo>
                <a:lnTo>
                  <a:pt x="511022" y="149021"/>
                </a:lnTo>
                <a:lnTo>
                  <a:pt x="498449" y="149491"/>
                </a:lnTo>
                <a:lnTo>
                  <a:pt x="456171" y="160921"/>
                </a:lnTo>
                <a:lnTo>
                  <a:pt x="427024" y="193268"/>
                </a:lnTo>
                <a:lnTo>
                  <a:pt x="424357" y="210426"/>
                </a:lnTo>
                <a:lnTo>
                  <a:pt x="424357" y="218528"/>
                </a:lnTo>
                <a:lnTo>
                  <a:pt x="447230" y="250075"/>
                </a:lnTo>
                <a:lnTo>
                  <a:pt x="474243" y="256463"/>
                </a:lnTo>
                <a:lnTo>
                  <a:pt x="484606" y="255841"/>
                </a:lnTo>
                <a:lnTo>
                  <a:pt x="521322" y="235686"/>
                </a:lnTo>
                <a:lnTo>
                  <a:pt x="528612" y="222885"/>
                </a:lnTo>
                <a:lnTo>
                  <a:pt x="528612" y="217144"/>
                </a:lnTo>
                <a:lnTo>
                  <a:pt x="528713" y="217830"/>
                </a:lnTo>
                <a:lnTo>
                  <a:pt x="528612" y="222885"/>
                </a:lnTo>
                <a:lnTo>
                  <a:pt x="528612" y="255193"/>
                </a:lnTo>
                <a:lnTo>
                  <a:pt x="533730" y="256463"/>
                </a:lnTo>
                <a:lnTo>
                  <a:pt x="581380" y="239839"/>
                </a:lnTo>
                <a:lnTo>
                  <a:pt x="581380" y="234721"/>
                </a:lnTo>
                <a:close/>
              </a:path>
              <a:path w="1111250" h="256540">
                <a:moveTo>
                  <a:pt x="765517" y="232168"/>
                </a:moveTo>
                <a:lnTo>
                  <a:pt x="747293" y="227368"/>
                </a:lnTo>
                <a:lnTo>
                  <a:pt x="747293" y="144868"/>
                </a:lnTo>
                <a:lnTo>
                  <a:pt x="746429" y="131368"/>
                </a:lnTo>
                <a:lnTo>
                  <a:pt x="726147" y="92506"/>
                </a:lnTo>
                <a:lnTo>
                  <a:pt x="694512" y="83146"/>
                </a:lnTo>
                <a:lnTo>
                  <a:pt x="685965" y="83743"/>
                </a:lnTo>
                <a:lnTo>
                  <a:pt x="651065" y="104140"/>
                </a:lnTo>
                <a:lnTo>
                  <a:pt x="641438" y="119913"/>
                </a:lnTo>
                <a:lnTo>
                  <a:pt x="641438" y="84416"/>
                </a:lnTo>
                <a:lnTo>
                  <a:pt x="636320" y="83146"/>
                </a:lnTo>
                <a:lnTo>
                  <a:pt x="586435" y="99771"/>
                </a:lnTo>
                <a:lnTo>
                  <a:pt x="586435" y="104889"/>
                </a:lnTo>
                <a:lnTo>
                  <a:pt x="609130" y="125996"/>
                </a:lnTo>
                <a:lnTo>
                  <a:pt x="609130" y="227368"/>
                </a:lnTo>
                <a:lnTo>
                  <a:pt x="590918" y="232168"/>
                </a:lnTo>
                <a:lnTo>
                  <a:pt x="590918" y="251345"/>
                </a:lnTo>
                <a:lnTo>
                  <a:pt x="664781" y="251345"/>
                </a:lnTo>
                <a:lnTo>
                  <a:pt x="664781" y="232168"/>
                </a:lnTo>
                <a:lnTo>
                  <a:pt x="646557" y="227368"/>
                </a:lnTo>
                <a:lnTo>
                  <a:pt x="646557" y="157340"/>
                </a:lnTo>
                <a:lnTo>
                  <a:pt x="660895" y="120777"/>
                </a:lnTo>
                <a:lnTo>
                  <a:pt x="681405" y="114477"/>
                </a:lnTo>
                <a:lnTo>
                  <a:pt x="690359" y="114477"/>
                </a:lnTo>
                <a:lnTo>
                  <a:pt x="697344" y="117157"/>
                </a:lnTo>
                <a:lnTo>
                  <a:pt x="707364" y="127812"/>
                </a:lnTo>
                <a:lnTo>
                  <a:pt x="709866" y="135267"/>
                </a:lnTo>
                <a:lnTo>
                  <a:pt x="709866" y="227368"/>
                </a:lnTo>
                <a:lnTo>
                  <a:pt x="691642" y="232168"/>
                </a:lnTo>
                <a:lnTo>
                  <a:pt x="691642" y="251345"/>
                </a:lnTo>
                <a:lnTo>
                  <a:pt x="765517" y="251345"/>
                </a:lnTo>
                <a:lnTo>
                  <a:pt x="765517" y="232168"/>
                </a:lnTo>
                <a:close/>
              </a:path>
              <a:path w="1111250" h="256540">
                <a:moveTo>
                  <a:pt x="893394" y="222897"/>
                </a:moveTo>
                <a:lnTo>
                  <a:pt x="882192" y="215214"/>
                </a:lnTo>
                <a:lnTo>
                  <a:pt x="879424" y="219481"/>
                </a:lnTo>
                <a:lnTo>
                  <a:pt x="875601" y="222999"/>
                </a:lnTo>
                <a:lnTo>
                  <a:pt x="865784" y="228549"/>
                </a:lnTo>
                <a:lnTo>
                  <a:pt x="860348" y="229920"/>
                </a:lnTo>
                <a:lnTo>
                  <a:pt x="846912" y="229920"/>
                </a:lnTo>
                <a:lnTo>
                  <a:pt x="827519" y="193154"/>
                </a:lnTo>
                <a:lnTo>
                  <a:pt x="827519" y="110007"/>
                </a:lnTo>
                <a:lnTo>
                  <a:pt x="881557" y="110007"/>
                </a:lnTo>
                <a:lnTo>
                  <a:pt x="881557" y="88265"/>
                </a:lnTo>
                <a:lnTo>
                  <a:pt x="827519" y="88265"/>
                </a:lnTo>
                <a:lnTo>
                  <a:pt x="827519" y="43484"/>
                </a:lnTo>
                <a:lnTo>
                  <a:pt x="822401" y="42545"/>
                </a:lnTo>
                <a:lnTo>
                  <a:pt x="773163" y="94018"/>
                </a:lnTo>
                <a:lnTo>
                  <a:pt x="773163" y="110007"/>
                </a:lnTo>
                <a:lnTo>
                  <a:pt x="790105" y="110007"/>
                </a:lnTo>
                <a:lnTo>
                  <a:pt x="790105" y="194754"/>
                </a:lnTo>
                <a:lnTo>
                  <a:pt x="797661" y="232460"/>
                </a:lnTo>
                <a:lnTo>
                  <a:pt x="829614" y="255498"/>
                </a:lnTo>
                <a:lnTo>
                  <a:pt x="840955" y="256463"/>
                </a:lnTo>
                <a:lnTo>
                  <a:pt x="850506" y="255917"/>
                </a:lnTo>
                <a:lnTo>
                  <a:pt x="884161" y="237286"/>
                </a:lnTo>
                <a:lnTo>
                  <a:pt x="889000" y="230568"/>
                </a:lnTo>
                <a:lnTo>
                  <a:pt x="893394" y="222897"/>
                </a:lnTo>
                <a:close/>
              </a:path>
              <a:path w="1111250" h="256540">
                <a:moveTo>
                  <a:pt x="960221" y="20904"/>
                </a:moveTo>
                <a:lnTo>
                  <a:pt x="957668" y="14719"/>
                </a:lnTo>
                <a:lnTo>
                  <a:pt x="947432" y="4483"/>
                </a:lnTo>
                <a:lnTo>
                  <a:pt x="941247" y="1930"/>
                </a:lnTo>
                <a:lnTo>
                  <a:pt x="926744" y="1930"/>
                </a:lnTo>
                <a:lnTo>
                  <a:pt x="920572" y="4483"/>
                </a:lnTo>
                <a:lnTo>
                  <a:pt x="910336" y="14719"/>
                </a:lnTo>
                <a:lnTo>
                  <a:pt x="907770" y="20904"/>
                </a:lnTo>
                <a:lnTo>
                  <a:pt x="907770" y="35394"/>
                </a:lnTo>
                <a:lnTo>
                  <a:pt x="910336" y="41579"/>
                </a:lnTo>
                <a:lnTo>
                  <a:pt x="920572" y="51803"/>
                </a:lnTo>
                <a:lnTo>
                  <a:pt x="926744" y="54368"/>
                </a:lnTo>
                <a:lnTo>
                  <a:pt x="941247" y="54368"/>
                </a:lnTo>
                <a:lnTo>
                  <a:pt x="947432" y="51803"/>
                </a:lnTo>
                <a:lnTo>
                  <a:pt x="957668" y="41579"/>
                </a:lnTo>
                <a:lnTo>
                  <a:pt x="960221" y="35394"/>
                </a:lnTo>
                <a:lnTo>
                  <a:pt x="960221" y="20904"/>
                </a:lnTo>
                <a:close/>
              </a:path>
              <a:path w="1111250" h="256540">
                <a:moveTo>
                  <a:pt x="970775" y="232168"/>
                </a:moveTo>
                <a:lnTo>
                  <a:pt x="952538" y="227368"/>
                </a:lnTo>
                <a:lnTo>
                  <a:pt x="952538" y="84429"/>
                </a:lnTo>
                <a:lnTo>
                  <a:pt x="947432" y="83146"/>
                </a:lnTo>
                <a:lnTo>
                  <a:pt x="894664" y="100736"/>
                </a:lnTo>
                <a:lnTo>
                  <a:pt x="894664" y="105854"/>
                </a:lnTo>
                <a:lnTo>
                  <a:pt x="915136" y="124396"/>
                </a:lnTo>
                <a:lnTo>
                  <a:pt x="915136" y="227368"/>
                </a:lnTo>
                <a:lnTo>
                  <a:pt x="896899" y="232168"/>
                </a:lnTo>
                <a:lnTo>
                  <a:pt x="896899" y="251358"/>
                </a:lnTo>
                <a:lnTo>
                  <a:pt x="970775" y="251358"/>
                </a:lnTo>
                <a:lnTo>
                  <a:pt x="970775" y="232168"/>
                </a:lnTo>
                <a:close/>
              </a:path>
              <a:path w="1111250" h="256540">
                <a:moveTo>
                  <a:pt x="1110818" y="205625"/>
                </a:moveTo>
                <a:lnTo>
                  <a:pt x="1091958" y="166344"/>
                </a:lnTo>
                <a:lnTo>
                  <a:pt x="1048600" y="147662"/>
                </a:lnTo>
                <a:lnTo>
                  <a:pt x="1041336" y="144551"/>
                </a:lnTo>
                <a:lnTo>
                  <a:pt x="1035316" y="141579"/>
                </a:lnTo>
                <a:lnTo>
                  <a:pt x="1030554" y="138785"/>
                </a:lnTo>
                <a:lnTo>
                  <a:pt x="1025004" y="135178"/>
                </a:lnTo>
                <a:lnTo>
                  <a:pt x="1022235" y="130048"/>
                </a:lnTo>
                <a:lnTo>
                  <a:pt x="1022235" y="117475"/>
                </a:lnTo>
                <a:lnTo>
                  <a:pt x="1024318" y="112674"/>
                </a:lnTo>
                <a:lnTo>
                  <a:pt x="1032624" y="105422"/>
                </a:lnTo>
                <a:lnTo>
                  <a:pt x="1037907" y="103619"/>
                </a:lnTo>
                <a:lnTo>
                  <a:pt x="1054315" y="103619"/>
                </a:lnTo>
                <a:lnTo>
                  <a:pt x="1061834" y="106070"/>
                </a:lnTo>
                <a:lnTo>
                  <a:pt x="1071854" y="115874"/>
                </a:lnTo>
                <a:lnTo>
                  <a:pt x="1075537" y="123012"/>
                </a:lnTo>
                <a:lnTo>
                  <a:pt x="1077887" y="132397"/>
                </a:lnTo>
                <a:lnTo>
                  <a:pt x="1100264" y="132397"/>
                </a:lnTo>
                <a:lnTo>
                  <a:pt x="1100264" y="102019"/>
                </a:lnTo>
                <a:lnTo>
                  <a:pt x="1096200" y="98437"/>
                </a:lnTo>
                <a:lnTo>
                  <a:pt x="1052969" y="83502"/>
                </a:lnTo>
                <a:lnTo>
                  <a:pt x="1044308" y="83146"/>
                </a:lnTo>
                <a:lnTo>
                  <a:pt x="1036789" y="83527"/>
                </a:lnTo>
                <a:lnTo>
                  <a:pt x="1000023" y="101130"/>
                </a:lnTo>
                <a:lnTo>
                  <a:pt x="988669" y="131749"/>
                </a:lnTo>
                <a:lnTo>
                  <a:pt x="989126" y="139522"/>
                </a:lnTo>
                <a:lnTo>
                  <a:pt x="1019098" y="176149"/>
                </a:lnTo>
                <a:lnTo>
                  <a:pt x="1048651" y="187528"/>
                </a:lnTo>
                <a:lnTo>
                  <a:pt x="1055966" y="190512"/>
                </a:lnTo>
                <a:lnTo>
                  <a:pt x="1062088" y="193446"/>
                </a:lnTo>
                <a:lnTo>
                  <a:pt x="1067003" y="196354"/>
                </a:lnTo>
                <a:lnTo>
                  <a:pt x="1072769" y="200190"/>
                </a:lnTo>
                <a:lnTo>
                  <a:pt x="1075639" y="205841"/>
                </a:lnTo>
                <a:lnTo>
                  <a:pt x="1075639" y="220116"/>
                </a:lnTo>
                <a:lnTo>
                  <a:pt x="1073086" y="225602"/>
                </a:lnTo>
                <a:lnTo>
                  <a:pt x="1062850" y="233921"/>
                </a:lnTo>
                <a:lnTo>
                  <a:pt x="1056347" y="236004"/>
                </a:lnTo>
                <a:lnTo>
                  <a:pt x="1048461" y="236004"/>
                </a:lnTo>
                <a:lnTo>
                  <a:pt x="1011351" y="215900"/>
                </a:lnTo>
                <a:lnTo>
                  <a:pt x="1006881" y="201155"/>
                </a:lnTo>
                <a:lnTo>
                  <a:pt x="984504" y="201155"/>
                </a:lnTo>
                <a:lnTo>
                  <a:pt x="984504" y="237604"/>
                </a:lnTo>
                <a:lnTo>
                  <a:pt x="988720" y="241439"/>
                </a:lnTo>
                <a:lnTo>
                  <a:pt x="1026185" y="255104"/>
                </a:lnTo>
                <a:lnTo>
                  <a:pt x="1048461" y="256476"/>
                </a:lnTo>
                <a:lnTo>
                  <a:pt x="1057033" y="256057"/>
                </a:lnTo>
                <a:lnTo>
                  <a:pt x="1092987" y="242112"/>
                </a:lnTo>
                <a:lnTo>
                  <a:pt x="1110297" y="212775"/>
                </a:lnTo>
                <a:lnTo>
                  <a:pt x="1110818" y="20562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310498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ATLANTIS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160989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LOOKBOOK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942948" y="742391"/>
            <a:ext cx="642620" cy="282129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81291" marR="5080" indent="-68588">
              <a:lnSpc>
                <a:spcPts val="1000"/>
              </a:lnSpc>
              <a:spcBef>
                <a:spcPts val="2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DESERTIKA ESCALADA</a:t>
            </a:r>
            <a:endParaRPr sz="900"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5341600" cy="109093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" y="487"/>
            <a:ext cx="15339583" cy="10908814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756000" y="10438562"/>
            <a:ext cx="13824585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75"/>
              </a:lnSpc>
              <a:tabLst>
                <a:tab pos="13687980" algn="l"/>
              </a:tabLst>
            </a:pPr>
            <a:r>
              <a:rPr sz="900" spc="-25" dirty="0">
                <a:solidFill>
                  <a:srgbClr val="231F20"/>
                </a:solidFill>
                <a:latin typeface="Courier New"/>
                <a:cs typeface="Courier New"/>
              </a:rPr>
              <a:t>56</a:t>
            </a:r>
            <a:r>
              <a:rPr sz="900" dirty="0">
                <a:solidFill>
                  <a:srgbClr val="231F20"/>
                </a:solidFill>
                <a:latin typeface="Courier New"/>
                <a:cs typeface="Courier New"/>
              </a:rPr>
              <a:t>	</a:t>
            </a:r>
            <a:r>
              <a:rPr sz="900" spc="-25" dirty="0">
                <a:solidFill>
                  <a:srgbClr val="231F20"/>
                </a:solidFill>
                <a:latin typeface="Courier New"/>
                <a:cs typeface="Courier New"/>
              </a:rPr>
              <a:t>57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41295" y="1795066"/>
            <a:ext cx="5557905" cy="3367012"/>
          </a:xfrm>
          <a:prstGeom prst="rect">
            <a:avLst/>
          </a:prstGeom>
        </p:spPr>
        <p:txBody>
          <a:bodyPr vert="horz" wrap="square" lIns="0" tIns="233045" rIns="0" bIns="0" rtlCol="0">
            <a:spAutoFit/>
          </a:bodyPr>
          <a:lstStyle/>
          <a:p>
            <a:pPr marL="12700" marR="25403">
              <a:lnSpc>
                <a:spcPct val="77900"/>
              </a:lnSpc>
              <a:spcBef>
                <a:spcPts val="1835"/>
              </a:spcBef>
            </a:pPr>
            <a:r>
              <a:rPr lang="ru-RU" sz="6501" spc="-140" dirty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В синих водах </a:t>
            </a:r>
            <a:r>
              <a:rPr lang="ru-RU" sz="6501" spc="-140" dirty="0" err="1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Эгадских</a:t>
            </a:r>
            <a:r>
              <a:rPr lang="ru-RU" sz="6501" spc="-140" dirty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 островов. </a:t>
            </a:r>
            <a:r>
              <a:rPr lang="ru-RU" sz="6501" spc="-140" dirty="0">
                <a:solidFill>
                  <a:srgbClr val="FFFFFF"/>
                </a:solidFill>
                <a:latin typeface="Bookman Old Style"/>
                <a:cs typeface="Bookman Old Style"/>
              </a:rPr>
              <a:t/>
            </a:r>
            <a:br>
              <a:rPr lang="ru-RU" sz="6501" spc="-140" dirty="0">
                <a:solidFill>
                  <a:srgbClr val="FFFFFF"/>
                </a:solidFill>
                <a:latin typeface="Bookman Old Style"/>
                <a:cs typeface="Bookman Old Style"/>
              </a:rPr>
            </a:br>
            <a:endParaRPr sz="6501" dirty="0">
              <a:latin typeface="Bookman Old Style"/>
              <a:cs typeface="Bookman Old Styl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36600" y="7131050"/>
            <a:ext cx="6266815" cy="2167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8266">
              <a:spcBef>
                <a:spcPts val="100"/>
              </a:spcBef>
            </a:pPr>
            <a:r>
              <a:rPr lang="ru-RU" sz="1000" spc="1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Погружающий опыт, который объединяет исследование моря, науку, </a:t>
            </a:r>
            <a:r>
              <a:rPr lang="ru-RU" sz="1000" spc="1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сторителлинг</a:t>
            </a:r>
            <a:r>
              <a:rPr lang="ru-RU" sz="1000" spc="1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 и плавание в кристально чистых водах </a:t>
            </a:r>
            <a:r>
              <a:rPr lang="ru-RU" sz="1000" spc="1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Эгадских</a:t>
            </a:r>
            <a:r>
              <a:rPr lang="ru-RU" sz="1000" spc="1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 островов. Рай для Марко и </a:t>
            </a:r>
            <a:r>
              <a:rPr lang="ru-RU" sz="1000" spc="1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Андреа</a:t>
            </a:r>
            <a:r>
              <a:rPr lang="ru-RU" sz="1000" spc="1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 </a:t>
            </a:r>
            <a:r>
              <a:rPr lang="ru-RU" sz="1000" spc="1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Спинелли</a:t>
            </a:r>
            <a:r>
              <a:rPr lang="ru-RU" sz="1000" spc="1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, которые с увлечением ведут участников к открытию морского мира, делясь знаниями, историями и увлекательными фактами о </a:t>
            </a:r>
            <a:r>
              <a:rPr lang="ru-RU" sz="1000" spc="1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биоразнообразии</a:t>
            </a:r>
            <a:r>
              <a:rPr lang="ru-RU" sz="1000" spc="1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. </a:t>
            </a:r>
            <a:br>
              <a:rPr lang="ru-RU" sz="1000" spc="1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</a:br>
            <a:r>
              <a:rPr lang="ru-RU" sz="1000" spc="1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/>
            </a:r>
            <a:br>
              <a:rPr lang="ru-RU" sz="1000" spc="1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</a:br>
            <a:r>
              <a:rPr lang="ru-RU" sz="1000" spc="1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Программа </a:t>
            </a:r>
            <a:r>
              <a:rPr lang="ru-RU" sz="1000" spc="1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Underwater</a:t>
            </a:r>
            <a:r>
              <a:rPr lang="ru-RU" sz="1000" spc="1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 </a:t>
            </a:r>
            <a:r>
              <a:rPr lang="ru-RU" sz="1000" spc="1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Experiences</a:t>
            </a:r>
            <a:r>
              <a:rPr lang="ru-RU" sz="1000" spc="1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 включает в себя дайвинг-исследования, природные экскурсии и мероприятия, посвященные морской биологии, устойчивому развитию и созданию контента. Марко, подводный документалист и научный коммуникатор, и </a:t>
            </a:r>
            <a:r>
              <a:rPr lang="ru-RU" sz="1000" spc="1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Андреа</a:t>
            </a:r>
            <a:r>
              <a:rPr lang="ru-RU" sz="1000" spc="1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, морской биолог и исследователь, изучают Средиземное море вместе с участниками программы. </a:t>
            </a:r>
            <a:br>
              <a:rPr lang="ru-RU" sz="1000" spc="1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</a:br>
            <a:r>
              <a:rPr lang="ru-RU" sz="1000" spc="1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/>
            </a:r>
            <a:br>
              <a:rPr lang="ru-RU" sz="1000" spc="1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</a:br>
            <a:r>
              <a:rPr lang="ru-RU" sz="1000" spc="1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В качестве партнера по головным уборам мы выбрали продукты из коллекции Atlantis за их легкую и дышащую конструкцию. Наши решения из переработанных материалов идеально соответствовали духу мероприятий и их </a:t>
            </a:r>
            <a:r>
              <a:rPr lang="ru-RU" sz="1000" spc="1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ценностямм</a:t>
            </a:r>
            <a:r>
              <a:rPr lang="ru-RU" sz="1000" spc="1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, которые вдохновляют </a:t>
            </a:r>
            <a:r>
              <a:rPr lang="ru-RU" sz="1000" spc="1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Андреа</a:t>
            </a:r>
            <a:r>
              <a:rPr lang="ru-RU" sz="1000" spc="1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 и Марко </a:t>
            </a:r>
            <a:r>
              <a:rPr lang="ru-RU" sz="1000" spc="1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Спинелли</a:t>
            </a:r>
            <a:r>
              <a:rPr lang="ru-RU" sz="1000" spc="1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 на новые исследования.</a:t>
            </a:r>
            <a:endParaRPr sz="1000" dirty="0">
              <a:latin typeface="TT Norms Pro Serif Light" panose="020A0103060000020004" pitchFamily="18" charset="0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50500" y="742391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ATLANTIS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00983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LOOKBOOK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314314" y="742392"/>
            <a:ext cx="711200" cy="282129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1000"/>
              </a:lnSpc>
              <a:spcBef>
                <a:spcPts val="2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UNDERWATER EXPERIENCE</a:t>
            </a:r>
            <a:endParaRPr sz="900">
              <a:latin typeface="Courier New"/>
              <a:cs typeface="Courier New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3200" y="9683704"/>
            <a:ext cx="1290955" cy="451986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5901895" y="9775000"/>
            <a:ext cx="1111250" cy="256540"/>
          </a:xfrm>
          <a:custGeom>
            <a:avLst/>
            <a:gdLst/>
            <a:ahLst/>
            <a:cxnLst/>
            <a:rect l="l" t="t" r="r" b="b"/>
            <a:pathLst>
              <a:path w="1111250" h="256540">
                <a:moveTo>
                  <a:pt x="219049" y="229285"/>
                </a:moveTo>
                <a:lnTo>
                  <a:pt x="200177" y="223850"/>
                </a:lnTo>
                <a:lnTo>
                  <a:pt x="184454" y="180352"/>
                </a:lnTo>
                <a:lnTo>
                  <a:pt x="175920" y="156692"/>
                </a:lnTo>
                <a:lnTo>
                  <a:pt x="142659" y="64604"/>
                </a:lnTo>
                <a:lnTo>
                  <a:pt x="133985" y="40589"/>
                </a:lnTo>
                <a:lnTo>
                  <a:pt x="133985" y="156692"/>
                </a:lnTo>
                <a:lnTo>
                  <a:pt x="70345" y="156692"/>
                </a:lnTo>
                <a:lnTo>
                  <a:pt x="102006" y="64604"/>
                </a:lnTo>
                <a:lnTo>
                  <a:pt x="133985" y="156692"/>
                </a:lnTo>
                <a:lnTo>
                  <a:pt x="133985" y="40589"/>
                </a:lnTo>
                <a:lnTo>
                  <a:pt x="126949" y="21107"/>
                </a:lnTo>
                <a:lnTo>
                  <a:pt x="90817" y="21107"/>
                </a:lnTo>
                <a:lnTo>
                  <a:pt x="18542" y="223850"/>
                </a:lnTo>
                <a:lnTo>
                  <a:pt x="0" y="229285"/>
                </a:lnTo>
                <a:lnTo>
                  <a:pt x="0" y="251345"/>
                </a:lnTo>
                <a:lnTo>
                  <a:pt x="66509" y="251345"/>
                </a:lnTo>
                <a:lnTo>
                  <a:pt x="66509" y="229285"/>
                </a:lnTo>
                <a:lnTo>
                  <a:pt x="47002" y="223850"/>
                </a:lnTo>
                <a:lnTo>
                  <a:pt x="62039" y="180352"/>
                </a:lnTo>
                <a:lnTo>
                  <a:pt x="142303" y="180352"/>
                </a:lnTo>
                <a:lnTo>
                  <a:pt x="157327" y="223850"/>
                </a:lnTo>
                <a:lnTo>
                  <a:pt x="138137" y="229603"/>
                </a:lnTo>
                <a:lnTo>
                  <a:pt x="138137" y="251663"/>
                </a:lnTo>
                <a:lnTo>
                  <a:pt x="169799" y="251345"/>
                </a:lnTo>
                <a:lnTo>
                  <a:pt x="219049" y="251345"/>
                </a:lnTo>
                <a:lnTo>
                  <a:pt x="219049" y="229285"/>
                </a:lnTo>
                <a:close/>
              </a:path>
              <a:path w="1111250" h="256540">
                <a:moveTo>
                  <a:pt x="335775" y="222885"/>
                </a:moveTo>
                <a:lnTo>
                  <a:pt x="324586" y="215201"/>
                </a:lnTo>
                <a:lnTo>
                  <a:pt x="321805" y="219468"/>
                </a:lnTo>
                <a:lnTo>
                  <a:pt x="317982" y="222986"/>
                </a:lnTo>
                <a:lnTo>
                  <a:pt x="308165" y="228536"/>
                </a:lnTo>
                <a:lnTo>
                  <a:pt x="302729" y="229908"/>
                </a:lnTo>
                <a:lnTo>
                  <a:pt x="289293" y="229908"/>
                </a:lnTo>
                <a:lnTo>
                  <a:pt x="269900" y="193141"/>
                </a:lnTo>
                <a:lnTo>
                  <a:pt x="269900" y="109994"/>
                </a:lnTo>
                <a:lnTo>
                  <a:pt x="323938" y="109994"/>
                </a:lnTo>
                <a:lnTo>
                  <a:pt x="323938" y="88252"/>
                </a:lnTo>
                <a:lnTo>
                  <a:pt x="269900" y="88252"/>
                </a:lnTo>
                <a:lnTo>
                  <a:pt x="269900" y="43472"/>
                </a:lnTo>
                <a:lnTo>
                  <a:pt x="264782" y="42532"/>
                </a:lnTo>
                <a:lnTo>
                  <a:pt x="215544" y="94005"/>
                </a:lnTo>
                <a:lnTo>
                  <a:pt x="215544" y="109994"/>
                </a:lnTo>
                <a:lnTo>
                  <a:pt x="232486" y="109994"/>
                </a:lnTo>
                <a:lnTo>
                  <a:pt x="232486" y="194741"/>
                </a:lnTo>
                <a:lnTo>
                  <a:pt x="240042" y="232460"/>
                </a:lnTo>
                <a:lnTo>
                  <a:pt x="271995" y="255498"/>
                </a:lnTo>
                <a:lnTo>
                  <a:pt x="283337" y="256451"/>
                </a:lnTo>
                <a:lnTo>
                  <a:pt x="292887" y="255917"/>
                </a:lnTo>
                <a:lnTo>
                  <a:pt x="326542" y="237274"/>
                </a:lnTo>
                <a:lnTo>
                  <a:pt x="331381" y="230568"/>
                </a:lnTo>
                <a:lnTo>
                  <a:pt x="335775" y="222885"/>
                </a:lnTo>
                <a:close/>
              </a:path>
              <a:path w="1111250" h="256540">
                <a:moveTo>
                  <a:pt x="413156" y="232156"/>
                </a:moveTo>
                <a:lnTo>
                  <a:pt x="394919" y="227368"/>
                </a:lnTo>
                <a:lnTo>
                  <a:pt x="394919" y="1282"/>
                </a:lnTo>
                <a:lnTo>
                  <a:pt x="389813" y="0"/>
                </a:lnTo>
                <a:lnTo>
                  <a:pt x="337045" y="17589"/>
                </a:lnTo>
                <a:lnTo>
                  <a:pt x="337045" y="22707"/>
                </a:lnTo>
                <a:lnTo>
                  <a:pt x="357517" y="41249"/>
                </a:lnTo>
                <a:lnTo>
                  <a:pt x="357517" y="227368"/>
                </a:lnTo>
                <a:lnTo>
                  <a:pt x="339280" y="232156"/>
                </a:lnTo>
                <a:lnTo>
                  <a:pt x="339280" y="251358"/>
                </a:lnTo>
                <a:lnTo>
                  <a:pt x="413156" y="251358"/>
                </a:lnTo>
                <a:lnTo>
                  <a:pt x="413156" y="232156"/>
                </a:lnTo>
                <a:close/>
              </a:path>
              <a:path w="1111250" h="256540">
                <a:moveTo>
                  <a:pt x="581367" y="234708"/>
                </a:moveTo>
                <a:lnTo>
                  <a:pt x="561263" y="217131"/>
                </a:lnTo>
                <a:lnTo>
                  <a:pt x="560895" y="216801"/>
                </a:lnTo>
                <a:lnTo>
                  <a:pt x="560895" y="168198"/>
                </a:lnTo>
                <a:lnTo>
                  <a:pt x="560895" y="149009"/>
                </a:lnTo>
                <a:lnTo>
                  <a:pt x="560895" y="144856"/>
                </a:lnTo>
                <a:lnTo>
                  <a:pt x="559904" y="131419"/>
                </a:lnTo>
                <a:lnTo>
                  <a:pt x="559816" y="130073"/>
                </a:lnTo>
                <a:lnTo>
                  <a:pt x="534428" y="91592"/>
                </a:lnTo>
                <a:lnTo>
                  <a:pt x="500138" y="83134"/>
                </a:lnTo>
                <a:lnTo>
                  <a:pt x="489089" y="83820"/>
                </a:lnTo>
                <a:lnTo>
                  <a:pt x="451205" y="99910"/>
                </a:lnTo>
                <a:lnTo>
                  <a:pt x="430745" y="123113"/>
                </a:lnTo>
                <a:lnTo>
                  <a:pt x="443217" y="131419"/>
                </a:lnTo>
                <a:lnTo>
                  <a:pt x="447332" y="126682"/>
                </a:lnTo>
                <a:lnTo>
                  <a:pt x="452005" y="122389"/>
                </a:lnTo>
                <a:lnTo>
                  <a:pt x="481507" y="109245"/>
                </a:lnTo>
                <a:lnTo>
                  <a:pt x="480136" y="109245"/>
                </a:lnTo>
                <a:lnTo>
                  <a:pt x="488950" y="108724"/>
                </a:lnTo>
                <a:lnTo>
                  <a:pt x="495871" y="109245"/>
                </a:lnTo>
                <a:lnTo>
                  <a:pt x="502246" y="110807"/>
                </a:lnTo>
                <a:lnTo>
                  <a:pt x="523481" y="144856"/>
                </a:lnTo>
                <a:lnTo>
                  <a:pt x="523481" y="149009"/>
                </a:lnTo>
                <a:lnTo>
                  <a:pt x="523481" y="168198"/>
                </a:lnTo>
                <a:lnTo>
                  <a:pt x="523481" y="187706"/>
                </a:lnTo>
                <a:lnTo>
                  <a:pt x="523481" y="189230"/>
                </a:lnTo>
                <a:lnTo>
                  <a:pt x="523049" y="193268"/>
                </a:lnTo>
                <a:lnTo>
                  <a:pt x="501446" y="226237"/>
                </a:lnTo>
                <a:lnTo>
                  <a:pt x="485749" y="229273"/>
                </a:lnTo>
                <a:lnTo>
                  <a:pt x="478282" y="229273"/>
                </a:lnTo>
                <a:lnTo>
                  <a:pt x="472363" y="226987"/>
                </a:lnTo>
                <a:lnTo>
                  <a:pt x="463626" y="217817"/>
                </a:lnTo>
                <a:lnTo>
                  <a:pt x="461441" y="211810"/>
                </a:lnTo>
                <a:lnTo>
                  <a:pt x="461505" y="203695"/>
                </a:lnTo>
                <a:lnTo>
                  <a:pt x="492175" y="170599"/>
                </a:lnTo>
                <a:lnTo>
                  <a:pt x="513245" y="168198"/>
                </a:lnTo>
                <a:lnTo>
                  <a:pt x="523481" y="168198"/>
                </a:lnTo>
                <a:lnTo>
                  <a:pt x="523481" y="149009"/>
                </a:lnTo>
                <a:lnTo>
                  <a:pt x="511009" y="149009"/>
                </a:lnTo>
                <a:lnTo>
                  <a:pt x="498436" y="149491"/>
                </a:lnTo>
                <a:lnTo>
                  <a:pt x="456158" y="160921"/>
                </a:lnTo>
                <a:lnTo>
                  <a:pt x="427012" y="193268"/>
                </a:lnTo>
                <a:lnTo>
                  <a:pt x="424345" y="210413"/>
                </a:lnTo>
                <a:lnTo>
                  <a:pt x="424345" y="218516"/>
                </a:lnTo>
                <a:lnTo>
                  <a:pt x="447217" y="250063"/>
                </a:lnTo>
                <a:lnTo>
                  <a:pt x="474230" y="256451"/>
                </a:lnTo>
                <a:lnTo>
                  <a:pt x="484593" y="255828"/>
                </a:lnTo>
                <a:lnTo>
                  <a:pt x="521309" y="235673"/>
                </a:lnTo>
                <a:lnTo>
                  <a:pt x="528599" y="222872"/>
                </a:lnTo>
                <a:lnTo>
                  <a:pt x="528599" y="217131"/>
                </a:lnTo>
                <a:lnTo>
                  <a:pt x="528701" y="217817"/>
                </a:lnTo>
                <a:lnTo>
                  <a:pt x="528599" y="222872"/>
                </a:lnTo>
                <a:lnTo>
                  <a:pt x="528599" y="255181"/>
                </a:lnTo>
                <a:lnTo>
                  <a:pt x="533717" y="256451"/>
                </a:lnTo>
                <a:lnTo>
                  <a:pt x="581367" y="239826"/>
                </a:lnTo>
                <a:lnTo>
                  <a:pt x="581367" y="234708"/>
                </a:lnTo>
                <a:close/>
              </a:path>
              <a:path w="1111250" h="256540">
                <a:moveTo>
                  <a:pt x="765556" y="232168"/>
                </a:moveTo>
                <a:lnTo>
                  <a:pt x="747331" y="227368"/>
                </a:lnTo>
                <a:lnTo>
                  <a:pt x="747331" y="144868"/>
                </a:lnTo>
                <a:lnTo>
                  <a:pt x="746467" y="131368"/>
                </a:lnTo>
                <a:lnTo>
                  <a:pt x="726186" y="92494"/>
                </a:lnTo>
                <a:lnTo>
                  <a:pt x="694550" y="83146"/>
                </a:lnTo>
                <a:lnTo>
                  <a:pt x="686003" y="83731"/>
                </a:lnTo>
                <a:lnTo>
                  <a:pt x="651103" y="104127"/>
                </a:lnTo>
                <a:lnTo>
                  <a:pt x="641477" y="119913"/>
                </a:lnTo>
                <a:lnTo>
                  <a:pt x="641477" y="84416"/>
                </a:lnTo>
                <a:lnTo>
                  <a:pt x="636358" y="83146"/>
                </a:lnTo>
                <a:lnTo>
                  <a:pt x="586473" y="99771"/>
                </a:lnTo>
                <a:lnTo>
                  <a:pt x="586473" y="104889"/>
                </a:lnTo>
                <a:lnTo>
                  <a:pt x="609180" y="125996"/>
                </a:lnTo>
                <a:lnTo>
                  <a:pt x="609180" y="227368"/>
                </a:lnTo>
                <a:lnTo>
                  <a:pt x="590956" y="232168"/>
                </a:lnTo>
                <a:lnTo>
                  <a:pt x="590956" y="251345"/>
                </a:lnTo>
                <a:lnTo>
                  <a:pt x="664819" y="251345"/>
                </a:lnTo>
                <a:lnTo>
                  <a:pt x="664819" y="232168"/>
                </a:lnTo>
                <a:lnTo>
                  <a:pt x="646595" y="227368"/>
                </a:lnTo>
                <a:lnTo>
                  <a:pt x="646595" y="157340"/>
                </a:lnTo>
                <a:lnTo>
                  <a:pt x="660933" y="120764"/>
                </a:lnTo>
                <a:lnTo>
                  <a:pt x="681443" y="114477"/>
                </a:lnTo>
                <a:lnTo>
                  <a:pt x="690397" y="114477"/>
                </a:lnTo>
                <a:lnTo>
                  <a:pt x="697382" y="117157"/>
                </a:lnTo>
                <a:lnTo>
                  <a:pt x="707402" y="127812"/>
                </a:lnTo>
                <a:lnTo>
                  <a:pt x="709904" y="135267"/>
                </a:lnTo>
                <a:lnTo>
                  <a:pt x="709904" y="227368"/>
                </a:lnTo>
                <a:lnTo>
                  <a:pt x="691680" y="232168"/>
                </a:lnTo>
                <a:lnTo>
                  <a:pt x="691680" y="251345"/>
                </a:lnTo>
                <a:lnTo>
                  <a:pt x="765556" y="251345"/>
                </a:lnTo>
                <a:lnTo>
                  <a:pt x="765556" y="232168"/>
                </a:lnTo>
                <a:close/>
              </a:path>
              <a:path w="1111250" h="256540">
                <a:moveTo>
                  <a:pt x="893457" y="222885"/>
                </a:moveTo>
                <a:lnTo>
                  <a:pt x="882269" y="215201"/>
                </a:lnTo>
                <a:lnTo>
                  <a:pt x="879487" y="219468"/>
                </a:lnTo>
                <a:lnTo>
                  <a:pt x="875665" y="222986"/>
                </a:lnTo>
                <a:lnTo>
                  <a:pt x="865847" y="228536"/>
                </a:lnTo>
                <a:lnTo>
                  <a:pt x="860412" y="229908"/>
                </a:lnTo>
                <a:lnTo>
                  <a:pt x="846975" y="229908"/>
                </a:lnTo>
                <a:lnTo>
                  <a:pt x="827582" y="193141"/>
                </a:lnTo>
                <a:lnTo>
                  <a:pt x="827582" y="109994"/>
                </a:lnTo>
                <a:lnTo>
                  <a:pt x="881621" y="109994"/>
                </a:lnTo>
                <a:lnTo>
                  <a:pt x="881621" y="88252"/>
                </a:lnTo>
                <a:lnTo>
                  <a:pt x="827582" y="88252"/>
                </a:lnTo>
                <a:lnTo>
                  <a:pt x="827582" y="43472"/>
                </a:lnTo>
                <a:lnTo>
                  <a:pt x="822464" y="42532"/>
                </a:lnTo>
                <a:lnTo>
                  <a:pt x="773214" y="94005"/>
                </a:lnTo>
                <a:lnTo>
                  <a:pt x="773214" y="109994"/>
                </a:lnTo>
                <a:lnTo>
                  <a:pt x="790168" y="109994"/>
                </a:lnTo>
                <a:lnTo>
                  <a:pt x="790168" y="194741"/>
                </a:lnTo>
                <a:lnTo>
                  <a:pt x="797725" y="232460"/>
                </a:lnTo>
                <a:lnTo>
                  <a:pt x="829665" y="255498"/>
                </a:lnTo>
                <a:lnTo>
                  <a:pt x="841006" y="256451"/>
                </a:lnTo>
                <a:lnTo>
                  <a:pt x="850569" y="255917"/>
                </a:lnTo>
                <a:lnTo>
                  <a:pt x="884224" y="237274"/>
                </a:lnTo>
                <a:lnTo>
                  <a:pt x="889063" y="230568"/>
                </a:lnTo>
                <a:lnTo>
                  <a:pt x="893457" y="222885"/>
                </a:lnTo>
                <a:close/>
              </a:path>
              <a:path w="1111250" h="256540">
                <a:moveTo>
                  <a:pt x="960297" y="20891"/>
                </a:moveTo>
                <a:lnTo>
                  <a:pt x="957745" y="14706"/>
                </a:lnTo>
                <a:lnTo>
                  <a:pt x="947496" y="4470"/>
                </a:lnTo>
                <a:lnTo>
                  <a:pt x="941324" y="1917"/>
                </a:lnTo>
                <a:lnTo>
                  <a:pt x="926820" y="1917"/>
                </a:lnTo>
                <a:lnTo>
                  <a:pt x="920648" y="4470"/>
                </a:lnTo>
                <a:lnTo>
                  <a:pt x="910412" y="14706"/>
                </a:lnTo>
                <a:lnTo>
                  <a:pt x="907846" y="20891"/>
                </a:lnTo>
                <a:lnTo>
                  <a:pt x="907846" y="35382"/>
                </a:lnTo>
                <a:lnTo>
                  <a:pt x="910412" y="41567"/>
                </a:lnTo>
                <a:lnTo>
                  <a:pt x="920648" y="51790"/>
                </a:lnTo>
                <a:lnTo>
                  <a:pt x="926820" y="54356"/>
                </a:lnTo>
                <a:lnTo>
                  <a:pt x="941324" y="54356"/>
                </a:lnTo>
                <a:lnTo>
                  <a:pt x="947496" y="51790"/>
                </a:lnTo>
                <a:lnTo>
                  <a:pt x="957745" y="41567"/>
                </a:lnTo>
                <a:lnTo>
                  <a:pt x="960297" y="35382"/>
                </a:lnTo>
                <a:lnTo>
                  <a:pt x="960297" y="20891"/>
                </a:lnTo>
                <a:close/>
              </a:path>
              <a:path w="1111250" h="256540">
                <a:moveTo>
                  <a:pt x="970851" y="232156"/>
                </a:moveTo>
                <a:lnTo>
                  <a:pt x="952614" y="227355"/>
                </a:lnTo>
                <a:lnTo>
                  <a:pt x="952614" y="84416"/>
                </a:lnTo>
                <a:lnTo>
                  <a:pt x="947496" y="83134"/>
                </a:lnTo>
                <a:lnTo>
                  <a:pt x="894740" y="100723"/>
                </a:lnTo>
                <a:lnTo>
                  <a:pt x="894740" y="105841"/>
                </a:lnTo>
                <a:lnTo>
                  <a:pt x="915212" y="124383"/>
                </a:lnTo>
                <a:lnTo>
                  <a:pt x="915212" y="227355"/>
                </a:lnTo>
                <a:lnTo>
                  <a:pt x="896975" y="232156"/>
                </a:lnTo>
                <a:lnTo>
                  <a:pt x="896975" y="251345"/>
                </a:lnTo>
                <a:lnTo>
                  <a:pt x="970851" y="251345"/>
                </a:lnTo>
                <a:lnTo>
                  <a:pt x="970851" y="232156"/>
                </a:lnTo>
                <a:close/>
              </a:path>
              <a:path w="1111250" h="256540">
                <a:moveTo>
                  <a:pt x="1110907" y="205613"/>
                </a:moveTo>
                <a:lnTo>
                  <a:pt x="1092047" y="166331"/>
                </a:lnTo>
                <a:lnTo>
                  <a:pt x="1048689" y="147662"/>
                </a:lnTo>
                <a:lnTo>
                  <a:pt x="1041425" y="144538"/>
                </a:lnTo>
                <a:lnTo>
                  <a:pt x="1035405" y="141579"/>
                </a:lnTo>
                <a:lnTo>
                  <a:pt x="1030643" y="138772"/>
                </a:lnTo>
                <a:lnTo>
                  <a:pt x="1025093" y="135166"/>
                </a:lnTo>
                <a:lnTo>
                  <a:pt x="1022324" y="130035"/>
                </a:lnTo>
                <a:lnTo>
                  <a:pt x="1022324" y="117462"/>
                </a:lnTo>
                <a:lnTo>
                  <a:pt x="1024407" y="112661"/>
                </a:lnTo>
                <a:lnTo>
                  <a:pt x="1032713" y="105410"/>
                </a:lnTo>
                <a:lnTo>
                  <a:pt x="1037996" y="103606"/>
                </a:lnTo>
                <a:lnTo>
                  <a:pt x="1054404" y="103606"/>
                </a:lnTo>
                <a:lnTo>
                  <a:pt x="1061923" y="106057"/>
                </a:lnTo>
                <a:lnTo>
                  <a:pt x="1071943" y="115862"/>
                </a:lnTo>
                <a:lnTo>
                  <a:pt x="1075626" y="122999"/>
                </a:lnTo>
                <a:lnTo>
                  <a:pt x="1077976" y="132384"/>
                </a:lnTo>
                <a:lnTo>
                  <a:pt x="1100353" y="132384"/>
                </a:lnTo>
                <a:lnTo>
                  <a:pt x="1100353" y="102006"/>
                </a:lnTo>
                <a:lnTo>
                  <a:pt x="1096289" y="98437"/>
                </a:lnTo>
                <a:lnTo>
                  <a:pt x="1053058" y="83502"/>
                </a:lnTo>
                <a:lnTo>
                  <a:pt x="1044397" y="83134"/>
                </a:lnTo>
                <a:lnTo>
                  <a:pt x="1036878" y="83515"/>
                </a:lnTo>
                <a:lnTo>
                  <a:pt x="1000112" y="101117"/>
                </a:lnTo>
                <a:lnTo>
                  <a:pt x="988758" y="131737"/>
                </a:lnTo>
                <a:lnTo>
                  <a:pt x="989215" y="139509"/>
                </a:lnTo>
                <a:lnTo>
                  <a:pt x="1019187" y="176136"/>
                </a:lnTo>
                <a:lnTo>
                  <a:pt x="1048740" y="187528"/>
                </a:lnTo>
                <a:lnTo>
                  <a:pt x="1056055" y="190500"/>
                </a:lnTo>
                <a:lnTo>
                  <a:pt x="1062177" y="193446"/>
                </a:lnTo>
                <a:lnTo>
                  <a:pt x="1067092" y="196342"/>
                </a:lnTo>
                <a:lnTo>
                  <a:pt x="1072857" y="200177"/>
                </a:lnTo>
                <a:lnTo>
                  <a:pt x="1075728" y="205828"/>
                </a:lnTo>
                <a:lnTo>
                  <a:pt x="1075728" y="220103"/>
                </a:lnTo>
                <a:lnTo>
                  <a:pt x="1073175" y="225590"/>
                </a:lnTo>
                <a:lnTo>
                  <a:pt x="1062939" y="233908"/>
                </a:lnTo>
                <a:lnTo>
                  <a:pt x="1056436" y="235991"/>
                </a:lnTo>
                <a:lnTo>
                  <a:pt x="1048550" y="235991"/>
                </a:lnTo>
                <a:lnTo>
                  <a:pt x="1011440" y="215887"/>
                </a:lnTo>
                <a:lnTo>
                  <a:pt x="1006983" y="201142"/>
                </a:lnTo>
                <a:lnTo>
                  <a:pt x="984592" y="201142"/>
                </a:lnTo>
                <a:lnTo>
                  <a:pt x="984592" y="237591"/>
                </a:lnTo>
                <a:lnTo>
                  <a:pt x="988809" y="241427"/>
                </a:lnTo>
                <a:lnTo>
                  <a:pt x="1026274" y="255104"/>
                </a:lnTo>
                <a:lnTo>
                  <a:pt x="1048550" y="256463"/>
                </a:lnTo>
                <a:lnTo>
                  <a:pt x="1057122" y="256057"/>
                </a:lnTo>
                <a:lnTo>
                  <a:pt x="1093076" y="242112"/>
                </a:lnTo>
                <a:lnTo>
                  <a:pt x="1110386" y="212775"/>
                </a:lnTo>
                <a:lnTo>
                  <a:pt x="1110907" y="20561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323198" y="756005"/>
            <a:ext cx="3070796" cy="4374311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501997" y="756005"/>
            <a:ext cx="3070809" cy="4374311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323198" y="5243919"/>
            <a:ext cx="6249606" cy="490809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" y="243"/>
            <a:ext cx="15337567" cy="10908814"/>
          </a:xfrm>
          <a:prstGeom prst="rect">
            <a:avLst/>
          </a:prstGeom>
        </p:spPr>
      </p:pic>
      <p:sp>
        <p:nvSpPr>
          <p:cNvPr id="14" name="object 4"/>
          <p:cNvSpPr/>
          <p:nvPr/>
        </p:nvSpPr>
        <p:spPr>
          <a:xfrm>
            <a:off x="5081" y="8775"/>
            <a:ext cx="15336519" cy="10908030"/>
          </a:xfrm>
          <a:custGeom>
            <a:avLst/>
            <a:gdLst/>
            <a:ahLst/>
            <a:cxnLst/>
            <a:rect l="l" t="t" r="r" b="b"/>
            <a:pathLst>
              <a:path w="15336519" h="10908030">
                <a:moveTo>
                  <a:pt x="15336012" y="0"/>
                </a:moveTo>
                <a:lnTo>
                  <a:pt x="0" y="0"/>
                </a:lnTo>
                <a:lnTo>
                  <a:pt x="0" y="10908004"/>
                </a:lnTo>
                <a:lnTo>
                  <a:pt x="15336012" y="10908004"/>
                </a:lnTo>
                <a:lnTo>
                  <a:pt x="15336012" y="0"/>
                </a:lnTo>
                <a:close/>
              </a:path>
            </a:pathLst>
          </a:custGeom>
          <a:solidFill>
            <a:srgbClr val="231F20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301256" y="6984984"/>
            <a:ext cx="6198236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94491" marR="5080" indent="-782424" algn="r">
              <a:spcBef>
                <a:spcPts val="100"/>
              </a:spcBef>
            </a:pP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Courier New"/>
              </a:rPr>
              <a:t>МЫ СОЗДАЁМ ИЗДЕЛИЯ, КОТОРЫЕ СЛУЖАТ ДОЛГО, БЕРЕЖНО ОТНОСЯСЬ К ПРИРОДЕ НА ВСЕХ ЭТАПАХ ПРОИЗВОДСТВА,И ВДОХНОВЛЯЕМ НАШИХ КЛИЕНТОВ </a:t>
            </a:r>
            <a:r>
              <a:rPr lang="ru-RU" sz="1000" dirty="0" smtClean="0">
                <a:solidFill>
                  <a:srgbClr val="FFFFFF"/>
                </a:solidFill>
                <a:latin typeface="TT Norms Pro Serif Light" panose="020A0103060000020004" pitchFamily="18" charset="0"/>
                <a:cs typeface="Courier New"/>
              </a:rPr>
              <a:t>НА </a:t>
            </a: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Courier New"/>
              </a:rPr>
              <a:t>ОСОЗНАННОЕ И ОТВЕТСТВЕННОЕ ПОТРЕБЛЕНИЕ</a:t>
            </a:r>
            <a:endParaRPr sz="1000" dirty="0">
              <a:latin typeface="TT Norms Pro Serif Light" panose="020A0103060000020004" pitchFamily="18" charset="0"/>
              <a:cs typeface="Courier Ne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41294" y="5744867"/>
            <a:ext cx="6548506" cy="2898870"/>
          </a:xfrm>
          <a:prstGeom prst="rect">
            <a:avLst/>
          </a:prstGeom>
        </p:spPr>
        <p:txBody>
          <a:bodyPr vert="horz" wrap="square" lIns="0" tIns="233045" rIns="0" bIns="0" rtlCol="0">
            <a:spAutoFit/>
          </a:bodyPr>
          <a:lstStyle/>
          <a:p>
            <a:pPr marL="12700" marR="25403">
              <a:lnSpc>
                <a:spcPct val="77900"/>
              </a:lnSpc>
              <a:spcBef>
                <a:spcPts val="1835"/>
              </a:spcBef>
            </a:pPr>
            <a:r>
              <a:rPr lang="ru-RU" sz="6501" spc="-220" dirty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Где природа рождает креатив</a:t>
            </a:r>
            <a:endParaRPr sz="6501" dirty="0">
              <a:latin typeface="TT Norms Pro Serif Medium" panose="020A0103060000020004" pitchFamily="18" charset="0"/>
              <a:cs typeface="Bookman Old Style"/>
            </a:endParaRPr>
          </a:p>
          <a:p>
            <a:pPr marL="21592" marR="119396">
              <a:spcBef>
                <a:spcPts val="3775"/>
              </a:spcBef>
            </a:pP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Каждая модель этой коллекции получила имя вулкана. Вулканы — мощные символы трансформации, силы и устойчивости: природные ландшафты, воплощающие долговечность, целостность и способность постоянно развиваться. Эти качества отражают наше творческое видение — изменяться самим,  создавая аксессуары, которые надолго оставляют впечатление</a:t>
            </a:r>
            <a:endParaRPr sz="1000" dirty="0">
              <a:latin typeface="TT Norms Pro Serif Light" panose="020A0103060000020004" pitchFamily="18" charset="0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50500" y="8993759"/>
            <a:ext cx="6216650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Выбирая названия вулканов, мы стремились к названиям со смыслом, а не просто к обозначениям, — названиям, которые отражают нашу ответственность как перед миром стиля и моды, так и перед окружающей средой.</a:t>
            </a:r>
            <a:r>
              <a:rPr lang="en-US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/>
            </a:r>
            <a:br>
              <a:rPr lang="en-US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</a:br>
            <a:r>
              <a:rPr lang="en-US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/>
            </a:r>
            <a:br>
              <a:rPr lang="en-US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</a:b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Среди всех новых разработок есть то, что остаётся неизменным и то, что  теперь часть нашего наследия: приверженность устойчивому развитию остаётся нашим главным фокусом в совершенствовании продукта. Мы принимаем этот вызов каждый день, осознавая, что на этапе исследований часто прокладываем новый путь и ищем решения, которых ещё не существует.</a:t>
            </a:r>
            <a:endParaRPr sz="1000" dirty="0">
              <a:latin typeface="TT Norms Pro Serif Light" panose="020A0103060000020004" pitchFamily="18" charset="0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301256" y="7987919"/>
            <a:ext cx="6198236" cy="21929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06059">
              <a:spcBef>
                <a:spcPts val="100"/>
              </a:spcBef>
            </a:pP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С 2021 года каждая коллекция стала шагом нашей трансформации. Когда мы разрабатываем изделия , а наши клиенты выбирают их, то обе стороны принимают решение участвовать в сокращении вредных выбросов в окружающую среду. Мы решили предлагать больше, чем просто продукт: ответственное отношение к тому, как мы думаем и действуем. Руководствуясь нашим принципами устойчивого развития, основанными на стандартах </a:t>
            </a:r>
            <a:r>
              <a:rPr lang="ru-RU" sz="100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SBTi</a:t>
            </a: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  (</a:t>
            </a:r>
            <a:r>
              <a:rPr lang="ru-RU" sz="100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Science-Based</a:t>
            </a: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 </a:t>
            </a:r>
            <a:r>
              <a:rPr lang="ru-RU" sz="100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Target</a:t>
            </a: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 </a:t>
            </a:r>
            <a:r>
              <a:rPr lang="ru-RU" sz="100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Initiative</a:t>
            </a: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), мы определили ключевые показатели, над которыми необходимо работать, чтобы максимально снизить вредное воздействие на экологию — без ущерба для идентичности </a:t>
            </a:r>
            <a:r>
              <a:rPr lang="ru-RU" sz="100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Atlantis</a:t>
            </a: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.</a:t>
            </a:r>
            <a:r>
              <a:rPr lang="en-US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/>
            </a:r>
            <a:br>
              <a:rPr lang="en-US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</a:br>
            <a:r>
              <a:rPr lang="en-US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/>
            </a:r>
            <a:br>
              <a:rPr lang="en-US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</a:b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Переработанные волокна, органические ткани, технологии с низким воздействием на окружающую среду. Тот же дух </a:t>
            </a:r>
            <a:r>
              <a:rPr lang="ru-RU" sz="100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Atlantis</a:t>
            </a: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, но более ответственный. Осязаемая эволюция, состоящая из продуманных решений и незаметных </a:t>
            </a:r>
            <a:r>
              <a:rPr lang="ru-RU" sz="1000" dirty="0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деталей. Будущее </a:t>
            </a: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формируется тем, что ты носишь, и тем, что выбираешь не оставлять эти изделия после </a:t>
            </a:r>
            <a:r>
              <a:rPr lang="ru-RU" sz="1000" dirty="0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себя.</a:t>
            </a:r>
          </a:p>
          <a:p>
            <a:pPr marL="12700" marR="106059">
              <a:spcBef>
                <a:spcPts val="100"/>
              </a:spcBef>
            </a:pPr>
            <a:endParaRPr lang="ru-RU" sz="1000" dirty="0">
              <a:solidFill>
                <a:srgbClr val="FFFFFF"/>
              </a:solidFill>
              <a:latin typeface="TT Norms Pro Serif Light" panose="020A0103060000020004" pitchFamily="18" charset="0"/>
              <a:cs typeface="Times New Roman"/>
            </a:endParaRPr>
          </a:p>
          <a:p>
            <a:pPr marL="12700" marR="106059">
              <a:spcBef>
                <a:spcPts val="100"/>
              </a:spcBef>
            </a:pPr>
            <a:r>
              <a:rPr lang="ru-RU" sz="1000" dirty="0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Вот </a:t>
            </a: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что мы имеем в виду, когда говорим: сделать ответственный выбор возможным.</a:t>
            </a:r>
            <a:endParaRPr sz="1000" dirty="0">
              <a:latin typeface="TT Norms Pro Serif Light" panose="020A0103060000020004" pitchFamily="18" charset="0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50500" y="742391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ATLANTIS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00983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LOOKBOOK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58673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HEADWEAR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306904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ATLANTIS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157381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LOOKBOOK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015085" y="742391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HEADWEAR</a:t>
            </a:r>
            <a:endParaRPr sz="900"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5336012" cy="10908004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5081" y="0"/>
            <a:ext cx="15336519" cy="10908030"/>
          </a:xfrm>
          <a:custGeom>
            <a:avLst/>
            <a:gdLst/>
            <a:ahLst/>
            <a:cxnLst/>
            <a:rect l="l" t="t" r="r" b="b"/>
            <a:pathLst>
              <a:path w="15336519" h="10908030">
                <a:moveTo>
                  <a:pt x="15336012" y="0"/>
                </a:moveTo>
                <a:lnTo>
                  <a:pt x="0" y="0"/>
                </a:lnTo>
                <a:lnTo>
                  <a:pt x="0" y="10908004"/>
                </a:lnTo>
                <a:lnTo>
                  <a:pt x="15336012" y="10908004"/>
                </a:lnTo>
                <a:lnTo>
                  <a:pt x="15336012" y="0"/>
                </a:lnTo>
                <a:close/>
              </a:path>
            </a:pathLst>
          </a:custGeom>
          <a:solidFill>
            <a:srgbClr val="231F20">
              <a:alpha val="71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41295" y="1795066"/>
            <a:ext cx="5557905" cy="270138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6940"/>
              </a:lnSpc>
              <a:spcBef>
                <a:spcPts val="110"/>
              </a:spcBef>
            </a:pPr>
            <a:r>
              <a:rPr lang="ru-RU" sz="6600" dirty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От сетей к завтрашнему дню</a:t>
            </a:r>
            <a:r>
              <a:rPr sz="6600" dirty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.</a:t>
            </a:r>
            <a:endParaRPr sz="6600" dirty="0">
              <a:latin typeface="TT Norms Pro Serif Medium" panose="020A0103060000020004" pitchFamily="18" charset="0"/>
              <a:cs typeface="Bookman Old Styl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50500" y="5911850"/>
            <a:ext cx="6275705" cy="36772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12118">
              <a:spcBef>
                <a:spcPts val="100"/>
              </a:spcBef>
            </a:pP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История Atlantis Headwear начинается с вопроса, который никогда не переставал направлять нас: «Как мы можем действительно снизить воздействие наших продуктов на окружающую среду?». </a:t>
            </a:r>
            <a:b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</a:b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С 2021 года мы решили взглянуть на ситуацию ближе, проведя Оценку жизненного цикла (LCA) самых репрезентативных продуктов в разных категориях. Этот путь показал, что ткани и козырьки являются основными источниками загрязнения окружающей среды во время их производства. С этого момента наше решение стало ясным: заменить первичный пластик в козырьках на переработанный, не жертвуя эстетикой или производительностью. </a:t>
            </a:r>
            <a:b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</a:b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/>
            </a:r>
            <a:b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</a:b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Партнерство с </a:t>
            </a:r>
            <a:r>
              <a:rPr lang="ru-RU" sz="100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ReTraze</a:t>
            </a: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 позволяет нам активно решать глобальную проблему использованных рыболовных сетей, превращая загрязнение морей в возможность для осознанного и устойчивого дизайна. </a:t>
            </a:r>
            <a:r>
              <a:rPr lang="en-US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Atlantis </a:t>
            </a: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сотрудничает с малыми предприятиями</a:t>
            </a:r>
            <a:r>
              <a:rPr lang="en-US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 </a:t>
            </a: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и рыбаками, собирая отслужившие рыболовные сети до того, как они станут морским мусором. Сети сортируются, режутся, моются, плавятся, измельчаются, </a:t>
            </a:r>
            <a:r>
              <a:rPr lang="ru-RU" sz="100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экструдируются</a:t>
            </a: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 и превращаются в панели из 100% переработанного полиэтилена. </a:t>
            </a:r>
            <a:b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</a:b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/>
            </a:r>
            <a:b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</a:b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Из этих панелей, помимо прочего, производятся козырьки наших кепок, которые позволяют сократить выбросы </a:t>
            </a:r>
            <a:r>
              <a:rPr lang="ru-RU" sz="100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CO₂экв</a:t>
            </a: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 на -46%* по сравнению с первичным пластиком, без ущерба для эстетических и функциональных качеств, которые определяют каждый из наших продуктов.</a:t>
            </a:r>
            <a:b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</a:br>
            <a:endParaRPr sz="1000" dirty="0">
              <a:latin typeface="TT Norms Pro Serif Light" panose="020A0103060000020004" pitchFamily="18" charset="0"/>
              <a:cs typeface="Times New Roman"/>
            </a:endParaRPr>
          </a:p>
          <a:p>
            <a:pPr marL="12700" marR="5080" algn="just">
              <a:lnSpc>
                <a:spcPts val="900"/>
              </a:lnSpc>
            </a:pPr>
            <a:endParaRPr lang="ru-RU" sz="800" dirty="0" smtClean="0">
              <a:solidFill>
                <a:srgbClr val="FFFFFF"/>
              </a:solidFill>
              <a:latin typeface="TT Norms Pro Serif Light" panose="020A0103060000020004" pitchFamily="18" charset="0"/>
              <a:cs typeface="Times New Roman"/>
            </a:endParaRPr>
          </a:p>
          <a:p>
            <a:pPr marL="12700" marR="5080" algn="just">
              <a:lnSpc>
                <a:spcPts val="900"/>
              </a:lnSpc>
            </a:pPr>
            <a:r>
              <a:rPr sz="800" dirty="0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*</a:t>
            </a:r>
            <a:r>
              <a:rPr lang="ru-RU" sz="8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Сокращения рассчитаны с помощью анализа чувствительности, сравнивающего воздействие на окружающую среду материалов с низким воздействием и традиционных материалов, с использованием сертифицированного инструмента расчета CF Atlantis </a:t>
            </a:r>
            <a:r>
              <a:rPr lang="ru-RU" sz="80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v</a:t>
            </a:r>
            <a:r>
              <a:rPr lang="ru-RU" sz="8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. 0.7. Этот инструмент тщательно отслеживает путь </a:t>
            </a:r>
            <a:r>
              <a:rPr lang="ru-RU" sz="80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Cradle</a:t>
            </a:r>
            <a:r>
              <a:rPr lang="ru-RU" sz="8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 </a:t>
            </a:r>
            <a:r>
              <a:rPr lang="ru-RU" sz="80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to</a:t>
            </a:r>
            <a:r>
              <a:rPr lang="ru-RU" sz="8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 </a:t>
            </a:r>
            <a:r>
              <a:rPr lang="ru-RU" sz="80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gate</a:t>
            </a:r>
            <a:r>
              <a:rPr lang="ru-RU" sz="8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 — от добычи сырья до доставки готового продукта на склад Atlantis.</a:t>
            </a:r>
            <a:endParaRPr sz="800" dirty="0">
              <a:latin typeface="TT Norms Pro Serif Light" panose="020A0103060000020004" pitchFamily="18" charset="0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763200" y="9871164"/>
            <a:ext cx="802640" cy="205104"/>
            <a:chOff x="763200" y="9871164"/>
            <a:chExt cx="802640" cy="205104"/>
          </a:xfrm>
        </p:grpSpPr>
        <p:sp>
          <p:nvSpPr>
            <p:cNvPr id="7" name="object 7"/>
            <p:cNvSpPr/>
            <p:nvPr/>
          </p:nvSpPr>
          <p:spPr>
            <a:xfrm>
              <a:off x="763193" y="9902418"/>
              <a:ext cx="564515" cy="173990"/>
            </a:xfrm>
            <a:custGeom>
              <a:avLst/>
              <a:gdLst/>
              <a:ahLst/>
              <a:cxnLst/>
              <a:rect l="l" t="t" r="r" b="b"/>
              <a:pathLst>
                <a:path w="564515" h="173990">
                  <a:moveTo>
                    <a:pt x="125222" y="171107"/>
                  </a:moveTo>
                  <a:lnTo>
                    <a:pt x="87033" y="98005"/>
                  </a:lnTo>
                  <a:lnTo>
                    <a:pt x="85559" y="95173"/>
                  </a:lnTo>
                  <a:lnTo>
                    <a:pt x="99860" y="87515"/>
                  </a:lnTo>
                  <a:lnTo>
                    <a:pt x="110134" y="77050"/>
                  </a:lnTo>
                  <a:lnTo>
                    <a:pt x="111112" y="74993"/>
                  </a:lnTo>
                  <a:lnTo>
                    <a:pt x="116395" y="63804"/>
                  </a:lnTo>
                  <a:lnTo>
                    <a:pt x="118643" y="47764"/>
                  </a:lnTo>
                  <a:lnTo>
                    <a:pt x="117309" y="36601"/>
                  </a:lnTo>
                  <a:lnTo>
                    <a:pt x="94119" y="6235"/>
                  </a:lnTo>
                  <a:lnTo>
                    <a:pt x="94119" y="47764"/>
                  </a:lnTo>
                  <a:lnTo>
                    <a:pt x="94119" y="55194"/>
                  </a:lnTo>
                  <a:lnTo>
                    <a:pt x="91732" y="61455"/>
                  </a:lnTo>
                  <a:lnTo>
                    <a:pt x="86956" y="66548"/>
                  </a:lnTo>
                  <a:lnTo>
                    <a:pt x="82118" y="72021"/>
                  </a:lnTo>
                  <a:lnTo>
                    <a:pt x="74841" y="74841"/>
                  </a:lnTo>
                  <a:lnTo>
                    <a:pt x="65125" y="74993"/>
                  </a:lnTo>
                  <a:lnTo>
                    <a:pt x="25933" y="74993"/>
                  </a:lnTo>
                  <a:lnTo>
                    <a:pt x="25933" y="23126"/>
                  </a:lnTo>
                  <a:lnTo>
                    <a:pt x="74841" y="23126"/>
                  </a:lnTo>
                  <a:lnTo>
                    <a:pt x="81178" y="24879"/>
                  </a:lnTo>
                  <a:lnTo>
                    <a:pt x="85559" y="28409"/>
                  </a:lnTo>
                  <a:lnTo>
                    <a:pt x="91109" y="32397"/>
                  </a:lnTo>
                  <a:lnTo>
                    <a:pt x="93954" y="38849"/>
                  </a:lnTo>
                  <a:lnTo>
                    <a:pt x="94119" y="47764"/>
                  </a:lnTo>
                  <a:lnTo>
                    <a:pt x="94119" y="6235"/>
                  </a:lnTo>
                  <a:lnTo>
                    <a:pt x="86169" y="2819"/>
                  </a:lnTo>
                  <a:lnTo>
                    <a:pt x="76962" y="711"/>
                  </a:lnTo>
                  <a:lnTo>
                    <a:pt x="66776" y="0"/>
                  </a:lnTo>
                  <a:lnTo>
                    <a:pt x="0" y="0"/>
                  </a:lnTo>
                  <a:lnTo>
                    <a:pt x="0" y="171107"/>
                  </a:lnTo>
                  <a:lnTo>
                    <a:pt x="25933" y="171107"/>
                  </a:lnTo>
                  <a:lnTo>
                    <a:pt x="25933" y="98005"/>
                  </a:lnTo>
                  <a:lnTo>
                    <a:pt x="59029" y="98005"/>
                  </a:lnTo>
                  <a:lnTo>
                    <a:pt x="94348" y="171107"/>
                  </a:lnTo>
                  <a:lnTo>
                    <a:pt x="125222" y="171107"/>
                  </a:lnTo>
                  <a:close/>
                </a:path>
                <a:path w="564515" h="173990">
                  <a:moveTo>
                    <a:pt x="235572" y="99301"/>
                  </a:moveTo>
                  <a:lnTo>
                    <a:pt x="234556" y="87909"/>
                  </a:lnTo>
                  <a:lnTo>
                    <a:pt x="231736" y="77825"/>
                  </a:lnTo>
                  <a:lnTo>
                    <a:pt x="228092" y="70904"/>
                  </a:lnTo>
                  <a:lnTo>
                    <a:pt x="227101" y="69011"/>
                  </a:lnTo>
                  <a:lnTo>
                    <a:pt x="220675" y="61506"/>
                  </a:lnTo>
                  <a:lnTo>
                    <a:pt x="213055" y="55575"/>
                  </a:lnTo>
                  <a:lnTo>
                    <a:pt x="211048" y="54571"/>
                  </a:lnTo>
                  <a:lnTo>
                    <a:pt x="211048" y="99301"/>
                  </a:lnTo>
                  <a:lnTo>
                    <a:pt x="159639" y="99301"/>
                  </a:lnTo>
                  <a:lnTo>
                    <a:pt x="177990" y="70904"/>
                  </a:lnTo>
                  <a:lnTo>
                    <a:pt x="192697" y="70904"/>
                  </a:lnTo>
                  <a:lnTo>
                    <a:pt x="211048" y="99301"/>
                  </a:lnTo>
                  <a:lnTo>
                    <a:pt x="211048" y="54571"/>
                  </a:lnTo>
                  <a:lnTo>
                    <a:pt x="204622" y="51320"/>
                  </a:lnTo>
                  <a:lnTo>
                    <a:pt x="195783" y="48831"/>
                  </a:lnTo>
                  <a:lnTo>
                    <a:pt x="196570" y="48831"/>
                  </a:lnTo>
                  <a:lnTo>
                    <a:pt x="185343" y="47777"/>
                  </a:lnTo>
                  <a:lnTo>
                    <a:pt x="179552" y="47777"/>
                  </a:lnTo>
                  <a:lnTo>
                    <a:pt x="142748" y="72390"/>
                  </a:lnTo>
                  <a:lnTo>
                    <a:pt x="135115" y="110566"/>
                  </a:lnTo>
                  <a:lnTo>
                    <a:pt x="135445" y="119519"/>
                  </a:lnTo>
                  <a:lnTo>
                    <a:pt x="152958" y="160083"/>
                  </a:lnTo>
                  <a:lnTo>
                    <a:pt x="161518" y="165608"/>
                  </a:lnTo>
                  <a:lnTo>
                    <a:pt x="164426" y="167322"/>
                  </a:lnTo>
                  <a:lnTo>
                    <a:pt x="167386" y="168694"/>
                  </a:lnTo>
                  <a:lnTo>
                    <a:pt x="170434" y="169710"/>
                  </a:lnTo>
                  <a:lnTo>
                    <a:pt x="176542" y="171589"/>
                  </a:lnTo>
                  <a:lnTo>
                    <a:pt x="182803" y="172542"/>
                  </a:lnTo>
                  <a:lnTo>
                    <a:pt x="189217" y="172542"/>
                  </a:lnTo>
                  <a:lnTo>
                    <a:pt x="201422" y="171386"/>
                  </a:lnTo>
                  <a:lnTo>
                    <a:pt x="212801" y="167716"/>
                  </a:lnTo>
                  <a:lnTo>
                    <a:pt x="223367" y="161531"/>
                  </a:lnTo>
                  <a:lnTo>
                    <a:pt x="233108" y="152819"/>
                  </a:lnTo>
                  <a:lnTo>
                    <a:pt x="229260" y="149529"/>
                  </a:lnTo>
                  <a:lnTo>
                    <a:pt x="215392" y="137668"/>
                  </a:lnTo>
                  <a:lnTo>
                    <a:pt x="209321" y="142862"/>
                  </a:lnTo>
                  <a:lnTo>
                    <a:pt x="202869" y="146558"/>
                  </a:lnTo>
                  <a:lnTo>
                    <a:pt x="195999" y="148780"/>
                  </a:lnTo>
                  <a:lnTo>
                    <a:pt x="188747" y="149529"/>
                  </a:lnTo>
                  <a:lnTo>
                    <a:pt x="180225" y="149529"/>
                  </a:lnTo>
                  <a:lnTo>
                    <a:pt x="173329" y="146939"/>
                  </a:lnTo>
                  <a:lnTo>
                    <a:pt x="168084" y="141782"/>
                  </a:lnTo>
                  <a:lnTo>
                    <a:pt x="162458" y="136702"/>
                  </a:lnTo>
                  <a:lnTo>
                    <a:pt x="159639" y="129273"/>
                  </a:lnTo>
                  <a:lnTo>
                    <a:pt x="159639" y="119519"/>
                  </a:lnTo>
                  <a:lnTo>
                    <a:pt x="235572" y="119519"/>
                  </a:lnTo>
                  <a:lnTo>
                    <a:pt x="235572" y="99301"/>
                  </a:lnTo>
                  <a:close/>
                </a:path>
                <a:path w="564515" h="173990">
                  <a:moveTo>
                    <a:pt x="466890" y="55333"/>
                  </a:moveTo>
                  <a:lnTo>
                    <a:pt x="461251" y="51244"/>
                  </a:lnTo>
                  <a:lnTo>
                    <a:pt x="455142" y="48285"/>
                  </a:lnTo>
                  <a:lnTo>
                    <a:pt x="448564" y="46456"/>
                  </a:lnTo>
                  <a:lnTo>
                    <a:pt x="441528" y="45770"/>
                  </a:lnTo>
                  <a:lnTo>
                    <a:pt x="432282" y="46697"/>
                  </a:lnTo>
                  <a:lnTo>
                    <a:pt x="423964" y="49466"/>
                  </a:lnTo>
                  <a:lnTo>
                    <a:pt x="416572" y="54076"/>
                  </a:lnTo>
                  <a:lnTo>
                    <a:pt x="410121" y="60540"/>
                  </a:lnTo>
                  <a:lnTo>
                    <a:pt x="409613" y="60540"/>
                  </a:lnTo>
                  <a:lnTo>
                    <a:pt x="409613" y="47332"/>
                  </a:lnTo>
                  <a:lnTo>
                    <a:pt x="385394" y="47332"/>
                  </a:lnTo>
                  <a:lnTo>
                    <a:pt x="385394" y="171932"/>
                  </a:lnTo>
                  <a:lnTo>
                    <a:pt x="409613" y="171932"/>
                  </a:lnTo>
                  <a:lnTo>
                    <a:pt x="409613" y="96812"/>
                  </a:lnTo>
                  <a:lnTo>
                    <a:pt x="409778" y="87680"/>
                  </a:lnTo>
                  <a:lnTo>
                    <a:pt x="412330" y="81064"/>
                  </a:lnTo>
                  <a:lnTo>
                    <a:pt x="417296" y="76974"/>
                  </a:lnTo>
                  <a:lnTo>
                    <a:pt x="421728" y="72809"/>
                  </a:lnTo>
                  <a:lnTo>
                    <a:pt x="427037" y="70726"/>
                  </a:lnTo>
                  <a:lnTo>
                    <a:pt x="438759" y="70726"/>
                  </a:lnTo>
                  <a:lnTo>
                    <a:pt x="444068" y="72821"/>
                  </a:lnTo>
                  <a:lnTo>
                    <a:pt x="449199" y="76987"/>
                  </a:lnTo>
                  <a:lnTo>
                    <a:pt x="466890" y="55333"/>
                  </a:lnTo>
                  <a:close/>
                </a:path>
                <a:path w="564515" h="173990">
                  <a:moveTo>
                    <a:pt x="564235" y="86817"/>
                  </a:moveTo>
                  <a:lnTo>
                    <a:pt x="543039" y="50673"/>
                  </a:lnTo>
                  <a:lnTo>
                    <a:pt x="514057" y="45770"/>
                  </a:lnTo>
                  <a:lnTo>
                    <a:pt x="501396" y="46723"/>
                  </a:lnTo>
                  <a:lnTo>
                    <a:pt x="490385" y="50063"/>
                  </a:lnTo>
                  <a:lnTo>
                    <a:pt x="481012" y="55791"/>
                  </a:lnTo>
                  <a:lnTo>
                    <a:pt x="473278" y="63906"/>
                  </a:lnTo>
                  <a:lnTo>
                    <a:pt x="492353" y="78930"/>
                  </a:lnTo>
                  <a:lnTo>
                    <a:pt x="494436" y="75311"/>
                  </a:lnTo>
                  <a:lnTo>
                    <a:pt x="497306" y="72745"/>
                  </a:lnTo>
                  <a:lnTo>
                    <a:pt x="500951" y="71208"/>
                  </a:lnTo>
                  <a:lnTo>
                    <a:pt x="504444" y="69926"/>
                  </a:lnTo>
                  <a:lnTo>
                    <a:pt x="509206" y="69278"/>
                  </a:lnTo>
                  <a:lnTo>
                    <a:pt x="515251" y="69278"/>
                  </a:lnTo>
                  <a:lnTo>
                    <a:pt x="526173" y="70104"/>
                  </a:lnTo>
                  <a:lnTo>
                    <a:pt x="533933" y="73050"/>
                  </a:lnTo>
                  <a:lnTo>
                    <a:pt x="538556" y="78130"/>
                  </a:lnTo>
                  <a:lnTo>
                    <a:pt x="540016" y="85331"/>
                  </a:lnTo>
                  <a:lnTo>
                    <a:pt x="540016" y="98475"/>
                  </a:lnTo>
                  <a:lnTo>
                    <a:pt x="540016" y="119100"/>
                  </a:lnTo>
                  <a:lnTo>
                    <a:pt x="540016" y="137477"/>
                  </a:lnTo>
                  <a:lnTo>
                    <a:pt x="538200" y="143179"/>
                  </a:lnTo>
                  <a:lnTo>
                    <a:pt x="538111" y="143484"/>
                  </a:lnTo>
                  <a:lnTo>
                    <a:pt x="534301" y="146126"/>
                  </a:lnTo>
                  <a:lnTo>
                    <a:pt x="530110" y="148767"/>
                  </a:lnTo>
                  <a:lnTo>
                    <a:pt x="522935" y="150012"/>
                  </a:lnTo>
                  <a:lnTo>
                    <a:pt x="512762" y="149847"/>
                  </a:lnTo>
                  <a:lnTo>
                    <a:pt x="504685" y="149847"/>
                  </a:lnTo>
                  <a:lnTo>
                    <a:pt x="498906" y="148209"/>
                  </a:lnTo>
                  <a:lnTo>
                    <a:pt x="495414" y="144932"/>
                  </a:lnTo>
                  <a:lnTo>
                    <a:pt x="491756" y="141960"/>
                  </a:lnTo>
                  <a:lnTo>
                    <a:pt x="489940" y="138353"/>
                  </a:lnTo>
                  <a:lnTo>
                    <a:pt x="489940" y="134112"/>
                  </a:lnTo>
                  <a:lnTo>
                    <a:pt x="491134" y="127800"/>
                  </a:lnTo>
                  <a:lnTo>
                    <a:pt x="495046" y="123101"/>
                  </a:lnTo>
                  <a:lnTo>
                    <a:pt x="501624" y="120218"/>
                  </a:lnTo>
                  <a:lnTo>
                    <a:pt x="510895" y="119100"/>
                  </a:lnTo>
                  <a:lnTo>
                    <a:pt x="540016" y="119100"/>
                  </a:lnTo>
                  <a:lnTo>
                    <a:pt x="540016" y="98475"/>
                  </a:lnTo>
                  <a:lnTo>
                    <a:pt x="506425" y="98475"/>
                  </a:lnTo>
                  <a:lnTo>
                    <a:pt x="497357" y="99250"/>
                  </a:lnTo>
                  <a:lnTo>
                    <a:pt x="467779" y="127800"/>
                  </a:lnTo>
                  <a:lnTo>
                    <a:pt x="467156" y="135318"/>
                  </a:lnTo>
                  <a:lnTo>
                    <a:pt x="467753" y="141960"/>
                  </a:lnTo>
                  <a:lnTo>
                    <a:pt x="500265" y="172593"/>
                  </a:lnTo>
                  <a:lnTo>
                    <a:pt x="509803" y="173367"/>
                  </a:lnTo>
                  <a:lnTo>
                    <a:pt x="518007" y="173367"/>
                  </a:lnTo>
                  <a:lnTo>
                    <a:pt x="524446" y="172326"/>
                  </a:lnTo>
                  <a:lnTo>
                    <a:pt x="529094" y="170243"/>
                  </a:lnTo>
                  <a:lnTo>
                    <a:pt x="533819" y="168249"/>
                  </a:lnTo>
                  <a:lnTo>
                    <a:pt x="537298" y="165125"/>
                  </a:lnTo>
                  <a:lnTo>
                    <a:pt x="539546" y="160896"/>
                  </a:lnTo>
                  <a:lnTo>
                    <a:pt x="540016" y="160896"/>
                  </a:lnTo>
                  <a:lnTo>
                    <a:pt x="540016" y="171932"/>
                  </a:lnTo>
                  <a:lnTo>
                    <a:pt x="564235" y="171932"/>
                  </a:lnTo>
                  <a:lnTo>
                    <a:pt x="564235" y="160896"/>
                  </a:lnTo>
                  <a:lnTo>
                    <a:pt x="564235" y="150012"/>
                  </a:lnTo>
                  <a:lnTo>
                    <a:pt x="564235" y="119100"/>
                  </a:lnTo>
                  <a:lnTo>
                    <a:pt x="564235" y="868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54823" y="9949740"/>
              <a:ext cx="90004" cy="12459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65859" y="9948187"/>
              <a:ext cx="99491" cy="12759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995883" y="9871164"/>
              <a:ext cx="137795" cy="204470"/>
            </a:xfrm>
            <a:custGeom>
              <a:avLst/>
              <a:gdLst/>
              <a:ahLst/>
              <a:cxnLst/>
              <a:rect l="l" t="t" r="r" b="b"/>
              <a:pathLst>
                <a:path w="137794" h="204470">
                  <a:moveTo>
                    <a:pt x="27940" y="0"/>
                  </a:moveTo>
                  <a:lnTo>
                    <a:pt x="0" y="0"/>
                  </a:lnTo>
                  <a:lnTo>
                    <a:pt x="0" y="27940"/>
                  </a:lnTo>
                  <a:lnTo>
                    <a:pt x="27940" y="27940"/>
                  </a:lnTo>
                  <a:lnTo>
                    <a:pt x="27940" y="0"/>
                  </a:lnTo>
                  <a:close/>
                </a:path>
                <a:path w="137794" h="204470">
                  <a:moveTo>
                    <a:pt x="82689" y="0"/>
                  </a:moveTo>
                  <a:lnTo>
                    <a:pt x="54749" y="0"/>
                  </a:lnTo>
                  <a:lnTo>
                    <a:pt x="54749" y="27940"/>
                  </a:lnTo>
                  <a:lnTo>
                    <a:pt x="82689" y="27940"/>
                  </a:lnTo>
                  <a:lnTo>
                    <a:pt x="82689" y="0"/>
                  </a:lnTo>
                  <a:close/>
                </a:path>
                <a:path w="137794" h="204470">
                  <a:moveTo>
                    <a:pt x="137439" y="38100"/>
                  </a:moveTo>
                  <a:lnTo>
                    <a:pt x="0" y="38100"/>
                  </a:lnTo>
                  <a:lnTo>
                    <a:pt x="0" y="62230"/>
                  </a:lnTo>
                  <a:lnTo>
                    <a:pt x="55867" y="62230"/>
                  </a:lnTo>
                  <a:lnTo>
                    <a:pt x="55867" y="204470"/>
                  </a:lnTo>
                  <a:lnTo>
                    <a:pt x="81534" y="204470"/>
                  </a:lnTo>
                  <a:lnTo>
                    <a:pt x="81534" y="62230"/>
                  </a:lnTo>
                  <a:lnTo>
                    <a:pt x="137439" y="62230"/>
                  </a:lnTo>
                  <a:lnTo>
                    <a:pt x="137439" y="38100"/>
                  </a:lnTo>
                  <a:close/>
                </a:path>
                <a:path w="137794" h="204470">
                  <a:moveTo>
                    <a:pt x="137439" y="0"/>
                  </a:moveTo>
                  <a:lnTo>
                    <a:pt x="109499" y="0"/>
                  </a:lnTo>
                  <a:lnTo>
                    <a:pt x="109499" y="27940"/>
                  </a:lnTo>
                  <a:lnTo>
                    <a:pt x="137439" y="27940"/>
                  </a:lnTo>
                  <a:lnTo>
                    <a:pt x="1374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5901895" y="9876881"/>
            <a:ext cx="1111250" cy="256540"/>
          </a:xfrm>
          <a:custGeom>
            <a:avLst/>
            <a:gdLst/>
            <a:ahLst/>
            <a:cxnLst/>
            <a:rect l="l" t="t" r="r" b="b"/>
            <a:pathLst>
              <a:path w="1111250" h="256540">
                <a:moveTo>
                  <a:pt x="219049" y="229285"/>
                </a:moveTo>
                <a:lnTo>
                  <a:pt x="200177" y="223850"/>
                </a:lnTo>
                <a:lnTo>
                  <a:pt x="184454" y="180352"/>
                </a:lnTo>
                <a:lnTo>
                  <a:pt x="175920" y="156692"/>
                </a:lnTo>
                <a:lnTo>
                  <a:pt x="142659" y="64604"/>
                </a:lnTo>
                <a:lnTo>
                  <a:pt x="133985" y="40589"/>
                </a:lnTo>
                <a:lnTo>
                  <a:pt x="133985" y="156692"/>
                </a:lnTo>
                <a:lnTo>
                  <a:pt x="70345" y="156692"/>
                </a:lnTo>
                <a:lnTo>
                  <a:pt x="102006" y="64604"/>
                </a:lnTo>
                <a:lnTo>
                  <a:pt x="133985" y="156692"/>
                </a:lnTo>
                <a:lnTo>
                  <a:pt x="133985" y="40589"/>
                </a:lnTo>
                <a:lnTo>
                  <a:pt x="126949" y="21107"/>
                </a:lnTo>
                <a:lnTo>
                  <a:pt x="90817" y="21107"/>
                </a:lnTo>
                <a:lnTo>
                  <a:pt x="18542" y="223850"/>
                </a:lnTo>
                <a:lnTo>
                  <a:pt x="0" y="229285"/>
                </a:lnTo>
                <a:lnTo>
                  <a:pt x="0" y="251345"/>
                </a:lnTo>
                <a:lnTo>
                  <a:pt x="66509" y="251345"/>
                </a:lnTo>
                <a:lnTo>
                  <a:pt x="66509" y="229285"/>
                </a:lnTo>
                <a:lnTo>
                  <a:pt x="47002" y="223850"/>
                </a:lnTo>
                <a:lnTo>
                  <a:pt x="62039" y="180352"/>
                </a:lnTo>
                <a:lnTo>
                  <a:pt x="142303" y="180352"/>
                </a:lnTo>
                <a:lnTo>
                  <a:pt x="157327" y="223850"/>
                </a:lnTo>
                <a:lnTo>
                  <a:pt x="138137" y="229603"/>
                </a:lnTo>
                <a:lnTo>
                  <a:pt x="138137" y="251663"/>
                </a:lnTo>
                <a:lnTo>
                  <a:pt x="169799" y="251345"/>
                </a:lnTo>
                <a:lnTo>
                  <a:pt x="219049" y="251345"/>
                </a:lnTo>
                <a:lnTo>
                  <a:pt x="219049" y="229285"/>
                </a:lnTo>
                <a:close/>
              </a:path>
              <a:path w="1111250" h="256540">
                <a:moveTo>
                  <a:pt x="335775" y="222897"/>
                </a:moveTo>
                <a:lnTo>
                  <a:pt x="324586" y="215214"/>
                </a:lnTo>
                <a:lnTo>
                  <a:pt x="321805" y="219481"/>
                </a:lnTo>
                <a:lnTo>
                  <a:pt x="317982" y="222999"/>
                </a:lnTo>
                <a:lnTo>
                  <a:pt x="308165" y="228549"/>
                </a:lnTo>
                <a:lnTo>
                  <a:pt x="302729" y="229920"/>
                </a:lnTo>
                <a:lnTo>
                  <a:pt x="289293" y="229920"/>
                </a:lnTo>
                <a:lnTo>
                  <a:pt x="269900" y="193154"/>
                </a:lnTo>
                <a:lnTo>
                  <a:pt x="269900" y="110007"/>
                </a:lnTo>
                <a:lnTo>
                  <a:pt x="323938" y="110007"/>
                </a:lnTo>
                <a:lnTo>
                  <a:pt x="323938" y="88265"/>
                </a:lnTo>
                <a:lnTo>
                  <a:pt x="269900" y="88265"/>
                </a:lnTo>
                <a:lnTo>
                  <a:pt x="269900" y="43484"/>
                </a:lnTo>
                <a:lnTo>
                  <a:pt x="264782" y="42545"/>
                </a:lnTo>
                <a:lnTo>
                  <a:pt x="215544" y="94018"/>
                </a:lnTo>
                <a:lnTo>
                  <a:pt x="215544" y="110007"/>
                </a:lnTo>
                <a:lnTo>
                  <a:pt x="232486" y="110007"/>
                </a:lnTo>
                <a:lnTo>
                  <a:pt x="232486" y="194754"/>
                </a:lnTo>
                <a:lnTo>
                  <a:pt x="240042" y="232460"/>
                </a:lnTo>
                <a:lnTo>
                  <a:pt x="271995" y="255498"/>
                </a:lnTo>
                <a:lnTo>
                  <a:pt x="283337" y="256463"/>
                </a:lnTo>
                <a:lnTo>
                  <a:pt x="292887" y="255917"/>
                </a:lnTo>
                <a:lnTo>
                  <a:pt x="326542" y="237286"/>
                </a:lnTo>
                <a:lnTo>
                  <a:pt x="331381" y="230568"/>
                </a:lnTo>
                <a:lnTo>
                  <a:pt x="335775" y="222897"/>
                </a:lnTo>
                <a:close/>
              </a:path>
              <a:path w="1111250" h="256540">
                <a:moveTo>
                  <a:pt x="413156" y="232156"/>
                </a:moveTo>
                <a:lnTo>
                  <a:pt x="394919" y="227368"/>
                </a:lnTo>
                <a:lnTo>
                  <a:pt x="394919" y="1282"/>
                </a:lnTo>
                <a:lnTo>
                  <a:pt x="389813" y="0"/>
                </a:lnTo>
                <a:lnTo>
                  <a:pt x="337045" y="17589"/>
                </a:lnTo>
                <a:lnTo>
                  <a:pt x="337045" y="22707"/>
                </a:lnTo>
                <a:lnTo>
                  <a:pt x="357517" y="41249"/>
                </a:lnTo>
                <a:lnTo>
                  <a:pt x="357517" y="227368"/>
                </a:lnTo>
                <a:lnTo>
                  <a:pt x="339280" y="232156"/>
                </a:lnTo>
                <a:lnTo>
                  <a:pt x="339280" y="251358"/>
                </a:lnTo>
                <a:lnTo>
                  <a:pt x="413156" y="251358"/>
                </a:lnTo>
                <a:lnTo>
                  <a:pt x="413156" y="232156"/>
                </a:lnTo>
                <a:close/>
              </a:path>
              <a:path w="1111250" h="256540">
                <a:moveTo>
                  <a:pt x="581367" y="234721"/>
                </a:moveTo>
                <a:lnTo>
                  <a:pt x="561263" y="217144"/>
                </a:lnTo>
                <a:lnTo>
                  <a:pt x="560895" y="216814"/>
                </a:lnTo>
                <a:lnTo>
                  <a:pt x="560895" y="168211"/>
                </a:lnTo>
                <a:lnTo>
                  <a:pt x="560895" y="149021"/>
                </a:lnTo>
                <a:lnTo>
                  <a:pt x="560895" y="144868"/>
                </a:lnTo>
                <a:lnTo>
                  <a:pt x="559904" y="131432"/>
                </a:lnTo>
                <a:lnTo>
                  <a:pt x="559816" y="130073"/>
                </a:lnTo>
                <a:lnTo>
                  <a:pt x="556577" y="117360"/>
                </a:lnTo>
                <a:lnTo>
                  <a:pt x="552196" y="108737"/>
                </a:lnTo>
                <a:lnTo>
                  <a:pt x="551180" y="106730"/>
                </a:lnTo>
                <a:lnTo>
                  <a:pt x="512686" y="84086"/>
                </a:lnTo>
                <a:lnTo>
                  <a:pt x="500138" y="83146"/>
                </a:lnTo>
                <a:lnTo>
                  <a:pt x="489089" y="83820"/>
                </a:lnTo>
                <a:lnTo>
                  <a:pt x="451205" y="99923"/>
                </a:lnTo>
                <a:lnTo>
                  <a:pt x="430745" y="123126"/>
                </a:lnTo>
                <a:lnTo>
                  <a:pt x="443217" y="131432"/>
                </a:lnTo>
                <a:lnTo>
                  <a:pt x="447332" y="126695"/>
                </a:lnTo>
                <a:lnTo>
                  <a:pt x="452005" y="122402"/>
                </a:lnTo>
                <a:lnTo>
                  <a:pt x="481507" y="109245"/>
                </a:lnTo>
                <a:lnTo>
                  <a:pt x="480136" y="109245"/>
                </a:lnTo>
                <a:lnTo>
                  <a:pt x="488950" y="108737"/>
                </a:lnTo>
                <a:lnTo>
                  <a:pt x="495871" y="109245"/>
                </a:lnTo>
                <a:lnTo>
                  <a:pt x="502246" y="110807"/>
                </a:lnTo>
                <a:lnTo>
                  <a:pt x="523481" y="144868"/>
                </a:lnTo>
                <a:lnTo>
                  <a:pt x="523481" y="149021"/>
                </a:lnTo>
                <a:lnTo>
                  <a:pt x="523481" y="168211"/>
                </a:lnTo>
                <a:lnTo>
                  <a:pt x="523481" y="187718"/>
                </a:lnTo>
                <a:lnTo>
                  <a:pt x="523481" y="189230"/>
                </a:lnTo>
                <a:lnTo>
                  <a:pt x="523049" y="193268"/>
                </a:lnTo>
                <a:lnTo>
                  <a:pt x="501446" y="226250"/>
                </a:lnTo>
                <a:lnTo>
                  <a:pt x="485749" y="229285"/>
                </a:lnTo>
                <a:lnTo>
                  <a:pt x="478282" y="229285"/>
                </a:lnTo>
                <a:lnTo>
                  <a:pt x="472363" y="226999"/>
                </a:lnTo>
                <a:lnTo>
                  <a:pt x="463626" y="217830"/>
                </a:lnTo>
                <a:lnTo>
                  <a:pt x="461441" y="211823"/>
                </a:lnTo>
                <a:lnTo>
                  <a:pt x="461505" y="203708"/>
                </a:lnTo>
                <a:lnTo>
                  <a:pt x="492175" y="170611"/>
                </a:lnTo>
                <a:lnTo>
                  <a:pt x="513245" y="168211"/>
                </a:lnTo>
                <a:lnTo>
                  <a:pt x="523481" y="168211"/>
                </a:lnTo>
                <a:lnTo>
                  <a:pt x="523481" y="149021"/>
                </a:lnTo>
                <a:lnTo>
                  <a:pt x="511009" y="149021"/>
                </a:lnTo>
                <a:lnTo>
                  <a:pt x="498436" y="149491"/>
                </a:lnTo>
                <a:lnTo>
                  <a:pt x="456158" y="160921"/>
                </a:lnTo>
                <a:lnTo>
                  <a:pt x="427012" y="193268"/>
                </a:lnTo>
                <a:lnTo>
                  <a:pt x="424345" y="210426"/>
                </a:lnTo>
                <a:lnTo>
                  <a:pt x="424345" y="218528"/>
                </a:lnTo>
                <a:lnTo>
                  <a:pt x="447217" y="250075"/>
                </a:lnTo>
                <a:lnTo>
                  <a:pt x="474230" y="256463"/>
                </a:lnTo>
                <a:lnTo>
                  <a:pt x="484593" y="255841"/>
                </a:lnTo>
                <a:lnTo>
                  <a:pt x="521309" y="235686"/>
                </a:lnTo>
                <a:lnTo>
                  <a:pt x="528599" y="222885"/>
                </a:lnTo>
                <a:lnTo>
                  <a:pt x="528599" y="217144"/>
                </a:lnTo>
                <a:lnTo>
                  <a:pt x="528701" y="217830"/>
                </a:lnTo>
                <a:lnTo>
                  <a:pt x="528599" y="222885"/>
                </a:lnTo>
                <a:lnTo>
                  <a:pt x="528599" y="255193"/>
                </a:lnTo>
                <a:lnTo>
                  <a:pt x="533717" y="256463"/>
                </a:lnTo>
                <a:lnTo>
                  <a:pt x="581367" y="239839"/>
                </a:lnTo>
                <a:lnTo>
                  <a:pt x="581367" y="234721"/>
                </a:lnTo>
                <a:close/>
              </a:path>
              <a:path w="1111250" h="256540">
                <a:moveTo>
                  <a:pt x="765556" y="232168"/>
                </a:moveTo>
                <a:lnTo>
                  <a:pt x="747331" y="227368"/>
                </a:lnTo>
                <a:lnTo>
                  <a:pt x="747331" y="144868"/>
                </a:lnTo>
                <a:lnTo>
                  <a:pt x="746467" y="131368"/>
                </a:lnTo>
                <a:lnTo>
                  <a:pt x="726186" y="92506"/>
                </a:lnTo>
                <a:lnTo>
                  <a:pt x="694550" y="83146"/>
                </a:lnTo>
                <a:lnTo>
                  <a:pt x="686003" y="83743"/>
                </a:lnTo>
                <a:lnTo>
                  <a:pt x="651103" y="104140"/>
                </a:lnTo>
                <a:lnTo>
                  <a:pt x="641477" y="119913"/>
                </a:lnTo>
                <a:lnTo>
                  <a:pt x="641477" y="84416"/>
                </a:lnTo>
                <a:lnTo>
                  <a:pt x="636358" y="83146"/>
                </a:lnTo>
                <a:lnTo>
                  <a:pt x="586473" y="99771"/>
                </a:lnTo>
                <a:lnTo>
                  <a:pt x="586473" y="104889"/>
                </a:lnTo>
                <a:lnTo>
                  <a:pt x="609180" y="125996"/>
                </a:lnTo>
                <a:lnTo>
                  <a:pt x="609180" y="227368"/>
                </a:lnTo>
                <a:lnTo>
                  <a:pt x="590956" y="232168"/>
                </a:lnTo>
                <a:lnTo>
                  <a:pt x="590956" y="251345"/>
                </a:lnTo>
                <a:lnTo>
                  <a:pt x="664819" y="251345"/>
                </a:lnTo>
                <a:lnTo>
                  <a:pt x="664819" y="232168"/>
                </a:lnTo>
                <a:lnTo>
                  <a:pt x="646595" y="227368"/>
                </a:lnTo>
                <a:lnTo>
                  <a:pt x="646595" y="157340"/>
                </a:lnTo>
                <a:lnTo>
                  <a:pt x="660933" y="120777"/>
                </a:lnTo>
                <a:lnTo>
                  <a:pt x="681443" y="114477"/>
                </a:lnTo>
                <a:lnTo>
                  <a:pt x="690397" y="114477"/>
                </a:lnTo>
                <a:lnTo>
                  <a:pt x="697382" y="117157"/>
                </a:lnTo>
                <a:lnTo>
                  <a:pt x="707402" y="127812"/>
                </a:lnTo>
                <a:lnTo>
                  <a:pt x="709904" y="135267"/>
                </a:lnTo>
                <a:lnTo>
                  <a:pt x="709904" y="227368"/>
                </a:lnTo>
                <a:lnTo>
                  <a:pt x="691680" y="232168"/>
                </a:lnTo>
                <a:lnTo>
                  <a:pt x="691680" y="251345"/>
                </a:lnTo>
                <a:lnTo>
                  <a:pt x="765556" y="251345"/>
                </a:lnTo>
                <a:lnTo>
                  <a:pt x="765556" y="232168"/>
                </a:lnTo>
                <a:close/>
              </a:path>
              <a:path w="1111250" h="256540">
                <a:moveTo>
                  <a:pt x="893457" y="222897"/>
                </a:moveTo>
                <a:lnTo>
                  <a:pt x="882269" y="215214"/>
                </a:lnTo>
                <a:lnTo>
                  <a:pt x="879487" y="219481"/>
                </a:lnTo>
                <a:lnTo>
                  <a:pt x="875665" y="222999"/>
                </a:lnTo>
                <a:lnTo>
                  <a:pt x="865847" y="228549"/>
                </a:lnTo>
                <a:lnTo>
                  <a:pt x="860412" y="229920"/>
                </a:lnTo>
                <a:lnTo>
                  <a:pt x="846975" y="229920"/>
                </a:lnTo>
                <a:lnTo>
                  <a:pt x="827582" y="193154"/>
                </a:lnTo>
                <a:lnTo>
                  <a:pt x="827582" y="110007"/>
                </a:lnTo>
                <a:lnTo>
                  <a:pt x="881621" y="110007"/>
                </a:lnTo>
                <a:lnTo>
                  <a:pt x="881621" y="88265"/>
                </a:lnTo>
                <a:lnTo>
                  <a:pt x="827582" y="88265"/>
                </a:lnTo>
                <a:lnTo>
                  <a:pt x="827582" y="43484"/>
                </a:lnTo>
                <a:lnTo>
                  <a:pt x="822464" y="42545"/>
                </a:lnTo>
                <a:lnTo>
                  <a:pt x="773214" y="94018"/>
                </a:lnTo>
                <a:lnTo>
                  <a:pt x="773214" y="110007"/>
                </a:lnTo>
                <a:lnTo>
                  <a:pt x="790168" y="110007"/>
                </a:lnTo>
                <a:lnTo>
                  <a:pt x="790168" y="194754"/>
                </a:lnTo>
                <a:lnTo>
                  <a:pt x="797725" y="232460"/>
                </a:lnTo>
                <a:lnTo>
                  <a:pt x="829665" y="255498"/>
                </a:lnTo>
                <a:lnTo>
                  <a:pt x="841006" y="256463"/>
                </a:lnTo>
                <a:lnTo>
                  <a:pt x="850569" y="255917"/>
                </a:lnTo>
                <a:lnTo>
                  <a:pt x="884224" y="237286"/>
                </a:lnTo>
                <a:lnTo>
                  <a:pt x="889063" y="230568"/>
                </a:lnTo>
                <a:lnTo>
                  <a:pt x="893457" y="222897"/>
                </a:lnTo>
                <a:close/>
              </a:path>
              <a:path w="1111250" h="256540">
                <a:moveTo>
                  <a:pt x="960297" y="20904"/>
                </a:moveTo>
                <a:lnTo>
                  <a:pt x="957745" y="14719"/>
                </a:lnTo>
                <a:lnTo>
                  <a:pt x="947496" y="4483"/>
                </a:lnTo>
                <a:lnTo>
                  <a:pt x="941324" y="1930"/>
                </a:lnTo>
                <a:lnTo>
                  <a:pt x="926820" y="1930"/>
                </a:lnTo>
                <a:lnTo>
                  <a:pt x="920648" y="4483"/>
                </a:lnTo>
                <a:lnTo>
                  <a:pt x="910412" y="14719"/>
                </a:lnTo>
                <a:lnTo>
                  <a:pt x="907846" y="20904"/>
                </a:lnTo>
                <a:lnTo>
                  <a:pt x="907846" y="35394"/>
                </a:lnTo>
                <a:lnTo>
                  <a:pt x="910412" y="41579"/>
                </a:lnTo>
                <a:lnTo>
                  <a:pt x="920648" y="51803"/>
                </a:lnTo>
                <a:lnTo>
                  <a:pt x="926820" y="54368"/>
                </a:lnTo>
                <a:lnTo>
                  <a:pt x="941324" y="54368"/>
                </a:lnTo>
                <a:lnTo>
                  <a:pt x="947496" y="51803"/>
                </a:lnTo>
                <a:lnTo>
                  <a:pt x="957745" y="41579"/>
                </a:lnTo>
                <a:lnTo>
                  <a:pt x="960297" y="35394"/>
                </a:lnTo>
                <a:lnTo>
                  <a:pt x="960297" y="20904"/>
                </a:lnTo>
                <a:close/>
              </a:path>
              <a:path w="1111250" h="256540">
                <a:moveTo>
                  <a:pt x="970851" y="232168"/>
                </a:moveTo>
                <a:lnTo>
                  <a:pt x="952614" y="227368"/>
                </a:lnTo>
                <a:lnTo>
                  <a:pt x="952614" y="84429"/>
                </a:lnTo>
                <a:lnTo>
                  <a:pt x="947496" y="83146"/>
                </a:lnTo>
                <a:lnTo>
                  <a:pt x="894740" y="100736"/>
                </a:lnTo>
                <a:lnTo>
                  <a:pt x="894740" y="105854"/>
                </a:lnTo>
                <a:lnTo>
                  <a:pt x="915212" y="124396"/>
                </a:lnTo>
                <a:lnTo>
                  <a:pt x="915212" y="227368"/>
                </a:lnTo>
                <a:lnTo>
                  <a:pt x="896975" y="232168"/>
                </a:lnTo>
                <a:lnTo>
                  <a:pt x="896975" y="251358"/>
                </a:lnTo>
                <a:lnTo>
                  <a:pt x="970851" y="251358"/>
                </a:lnTo>
                <a:lnTo>
                  <a:pt x="970851" y="232168"/>
                </a:lnTo>
                <a:close/>
              </a:path>
              <a:path w="1111250" h="256540">
                <a:moveTo>
                  <a:pt x="1110907" y="205625"/>
                </a:moveTo>
                <a:lnTo>
                  <a:pt x="1092047" y="166344"/>
                </a:lnTo>
                <a:lnTo>
                  <a:pt x="1048689" y="147662"/>
                </a:lnTo>
                <a:lnTo>
                  <a:pt x="1041425" y="144551"/>
                </a:lnTo>
                <a:lnTo>
                  <a:pt x="1035405" y="141579"/>
                </a:lnTo>
                <a:lnTo>
                  <a:pt x="1030643" y="138785"/>
                </a:lnTo>
                <a:lnTo>
                  <a:pt x="1025093" y="135178"/>
                </a:lnTo>
                <a:lnTo>
                  <a:pt x="1022324" y="130048"/>
                </a:lnTo>
                <a:lnTo>
                  <a:pt x="1022324" y="117475"/>
                </a:lnTo>
                <a:lnTo>
                  <a:pt x="1024407" y="112674"/>
                </a:lnTo>
                <a:lnTo>
                  <a:pt x="1032713" y="105422"/>
                </a:lnTo>
                <a:lnTo>
                  <a:pt x="1037996" y="103619"/>
                </a:lnTo>
                <a:lnTo>
                  <a:pt x="1054404" y="103619"/>
                </a:lnTo>
                <a:lnTo>
                  <a:pt x="1061923" y="106070"/>
                </a:lnTo>
                <a:lnTo>
                  <a:pt x="1071943" y="115874"/>
                </a:lnTo>
                <a:lnTo>
                  <a:pt x="1075626" y="123012"/>
                </a:lnTo>
                <a:lnTo>
                  <a:pt x="1077976" y="132397"/>
                </a:lnTo>
                <a:lnTo>
                  <a:pt x="1100353" y="132397"/>
                </a:lnTo>
                <a:lnTo>
                  <a:pt x="1100353" y="102019"/>
                </a:lnTo>
                <a:lnTo>
                  <a:pt x="1096289" y="98437"/>
                </a:lnTo>
                <a:lnTo>
                  <a:pt x="1053058" y="83502"/>
                </a:lnTo>
                <a:lnTo>
                  <a:pt x="1044397" y="83146"/>
                </a:lnTo>
                <a:lnTo>
                  <a:pt x="1036878" y="83527"/>
                </a:lnTo>
                <a:lnTo>
                  <a:pt x="1000112" y="101130"/>
                </a:lnTo>
                <a:lnTo>
                  <a:pt x="988758" y="131749"/>
                </a:lnTo>
                <a:lnTo>
                  <a:pt x="989215" y="139522"/>
                </a:lnTo>
                <a:lnTo>
                  <a:pt x="1019187" y="176149"/>
                </a:lnTo>
                <a:lnTo>
                  <a:pt x="1048740" y="187528"/>
                </a:lnTo>
                <a:lnTo>
                  <a:pt x="1056055" y="190512"/>
                </a:lnTo>
                <a:lnTo>
                  <a:pt x="1062177" y="193446"/>
                </a:lnTo>
                <a:lnTo>
                  <a:pt x="1067092" y="196354"/>
                </a:lnTo>
                <a:lnTo>
                  <a:pt x="1072857" y="200190"/>
                </a:lnTo>
                <a:lnTo>
                  <a:pt x="1075728" y="205841"/>
                </a:lnTo>
                <a:lnTo>
                  <a:pt x="1075728" y="220116"/>
                </a:lnTo>
                <a:lnTo>
                  <a:pt x="1073175" y="225602"/>
                </a:lnTo>
                <a:lnTo>
                  <a:pt x="1062939" y="233921"/>
                </a:lnTo>
                <a:lnTo>
                  <a:pt x="1056436" y="236004"/>
                </a:lnTo>
                <a:lnTo>
                  <a:pt x="1048550" y="236004"/>
                </a:lnTo>
                <a:lnTo>
                  <a:pt x="1011440" y="215900"/>
                </a:lnTo>
                <a:lnTo>
                  <a:pt x="1006983" y="201155"/>
                </a:lnTo>
                <a:lnTo>
                  <a:pt x="984592" y="201155"/>
                </a:lnTo>
                <a:lnTo>
                  <a:pt x="984592" y="237604"/>
                </a:lnTo>
                <a:lnTo>
                  <a:pt x="988809" y="241439"/>
                </a:lnTo>
                <a:lnTo>
                  <a:pt x="1026274" y="255104"/>
                </a:lnTo>
                <a:lnTo>
                  <a:pt x="1048550" y="256476"/>
                </a:lnTo>
                <a:lnTo>
                  <a:pt x="1057122" y="256057"/>
                </a:lnTo>
                <a:lnTo>
                  <a:pt x="1093076" y="242112"/>
                </a:lnTo>
                <a:lnTo>
                  <a:pt x="1110386" y="212775"/>
                </a:lnTo>
                <a:lnTo>
                  <a:pt x="1110907" y="20562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750500" y="742391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ATLANTIS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600983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LOOKBOOK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451472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RETRAZE®</a:t>
            </a:r>
            <a:endParaRPr sz="900">
              <a:latin typeface="Courier New"/>
              <a:cs typeface="Courier New"/>
            </a:endParaRPr>
          </a:p>
        </p:txBody>
      </p:sp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323198" y="756006"/>
            <a:ext cx="6249606" cy="4799926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323201" y="5667133"/>
            <a:ext cx="3116097" cy="4484878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530217" y="5667133"/>
            <a:ext cx="3042615" cy="4484878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42820" y="10438562"/>
            <a:ext cx="13716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75"/>
              </a:lnSpc>
            </a:pPr>
            <a:r>
              <a:rPr sz="900" spc="-25" dirty="0">
                <a:solidFill>
                  <a:srgbClr val="231F20"/>
                </a:solidFill>
                <a:latin typeface="Courier New"/>
                <a:cs typeface="Courier New"/>
              </a:rPr>
              <a:t>61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56000" y="10438562"/>
            <a:ext cx="13716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75"/>
              </a:lnSpc>
            </a:pPr>
            <a:r>
              <a:rPr sz="900" spc="-25" dirty="0">
                <a:solidFill>
                  <a:srgbClr val="231F20"/>
                </a:solidFill>
                <a:latin typeface="Courier New"/>
                <a:cs typeface="Courier New"/>
              </a:rPr>
              <a:t>60</a:t>
            </a:r>
            <a:endParaRPr sz="900">
              <a:latin typeface="Courier New"/>
              <a:cs typeface="Courier New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5336519" cy="10908030"/>
            <a:chOff x="0" y="0"/>
            <a:chExt cx="15336519" cy="1090803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667993" cy="1090800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67993" y="0"/>
              <a:ext cx="7667993" cy="10908004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0" y="0"/>
            <a:ext cx="15336519" cy="10908030"/>
          </a:xfrm>
          <a:custGeom>
            <a:avLst/>
            <a:gdLst/>
            <a:ahLst/>
            <a:cxnLst/>
            <a:rect l="l" t="t" r="r" b="b"/>
            <a:pathLst>
              <a:path w="15336519" h="10908030">
                <a:moveTo>
                  <a:pt x="15336012" y="0"/>
                </a:moveTo>
                <a:lnTo>
                  <a:pt x="0" y="0"/>
                </a:lnTo>
                <a:lnTo>
                  <a:pt x="0" y="10908004"/>
                </a:lnTo>
                <a:lnTo>
                  <a:pt x="15336012" y="10908004"/>
                </a:lnTo>
                <a:lnTo>
                  <a:pt x="15336012" y="0"/>
                </a:lnTo>
                <a:close/>
              </a:path>
            </a:pathLst>
          </a:custGeom>
          <a:solidFill>
            <a:srgbClr val="231F20">
              <a:alpha val="71998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750500" y="7062962"/>
            <a:ext cx="6257290" cy="101450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sz="6501" spc="-370" dirty="0" err="1" smtClean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rehub</a:t>
            </a:r>
            <a:endParaRPr sz="6501" dirty="0">
              <a:latin typeface="TT Norms Pro Serif Medium" panose="020A0103060000020004" pitchFamily="18" charset="0"/>
              <a:cs typeface="Bookman Old Style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56655" y="9887719"/>
            <a:ext cx="929005" cy="247015"/>
            <a:chOff x="756655" y="9887719"/>
            <a:chExt cx="929005" cy="247015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6156" y="9887719"/>
              <a:ext cx="179082" cy="24650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878924" y="9953471"/>
              <a:ext cx="180975" cy="180975"/>
            </a:xfrm>
            <a:custGeom>
              <a:avLst/>
              <a:gdLst/>
              <a:ahLst/>
              <a:cxnLst/>
              <a:rect l="l" t="t" r="r" b="b"/>
              <a:pathLst>
                <a:path w="180975" h="180975">
                  <a:moveTo>
                    <a:pt x="89684" y="0"/>
                  </a:moveTo>
                  <a:lnTo>
                    <a:pt x="42205" y="14001"/>
                  </a:lnTo>
                  <a:lnTo>
                    <a:pt x="9899" y="49393"/>
                  </a:lnTo>
                  <a:lnTo>
                    <a:pt x="0" y="89522"/>
                  </a:lnTo>
                  <a:lnTo>
                    <a:pt x="2784" y="111074"/>
                  </a:lnTo>
                  <a:lnTo>
                    <a:pt x="21056" y="147823"/>
                  </a:lnTo>
                  <a:lnTo>
                    <a:pt x="54283" y="172351"/>
                  </a:lnTo>
                  <a:lnTo>
                    <a:pt x="95139" y="180505"/>
                  </a:lnTo>
                  <a:lnTo>
                    <a:pt x="103533" y="179501"/>
                  </a:lnTo>
                  <a:lnTo>
                    <a:pt x="142383" y="164211"/>
                  </a:lnTo>
                  <a:lnTo>
                    <a:pt x="154316" y="142451"/>
                  </a:lnTo>
                  <a:lnTo>
                    <a:pt x="153314" y="139241"/>
                  </a:lnTo>
                  <a:lnTo>
                    <a:pt x="92600" y="139241"/>
                  </a:lnTo>
                  <a:lnTo>
                    <a:pt x="83143" y="138608"/>
                  </a:lnTo>
                  <a:lnTo>
                    <a:pt x="50622" y="117761"/>
                  </a:lnTo>
                  <a:lnTo>
                    <a:pt x="45888" y="108318"/>
                  </a:lnTo>
                  <a:lnTo>
                    <a:pt x="168951" y="108318"/>
                  </a:lnTo>
                  <a:lnTo>
                    <a:pt x="175085" y="105308"/>
                  </a:lnTo>
                  <a:lnTo>
                    <a:pt x="178730" y="98298"/>
                  </a:lnTo>
                  <a:lnTo>
                    <a:pt x="180978" y="94030"/>
                  </a:lnTo>
                  <a:lnTo>
                    <a:pt x="180978" y="89522"/>
                  </a:lnTo>
                  <a:lnTo>
                    <a:pt x="180724" y="84886"/>
                  </a:lnTo>
                  <a:lnTo>
                    <a:pt x="179830" y="76051"/>
                  </a:lnTo>
                  <a:lnTo>
                    <a:pt x="179457" y="74231"/>
                  </a:lnTo>
                  <a:lnTo>
                    <a:pt x="44758" y="74231"/>
                  </a:lnTo>
                  <a:lnTo>
                    <a:pt x="45393" y="72478"/>
                  </a:lnTo>
                  <a:lnTo>
                    <a:pt x="77346" y="43027"/>
                  </a:lnTo>
                  <a:lnTo>
                    <a:pt x="86898" y="41317"/>
                  </a:lnTo>
                  <a:lnTo>
                    <a:pt x="165750" y="41317"/>
                  </a:lnTo>
                  <a:lnTo>
                    <a:pt x="161152" y="34053"/>
                  </a:lnTo>
                  <a:lnTo>
                    <a:pt x="147756" y="20458"/>
                  </a:lnTo>
                  <a:lnTo>
                    <a:pt x="131706" y="10127"/>
                  </a:lnTo>
                  <a:lnTo>
                    <a:pt x="113058" y="3048"/>
                  </a:lnTo>
                  <a:lnTo>
                    <a:pt x="101382" y="696"/>
                  </a:lnTo>
                  <a:lnTo>
                    <a:pt x="89684" y="0"/>
                  </a:lnTo>
                  <a:close/>
                </a:path>
                <a:path w="180975" h="180975">
                  <a:moveTo>
                    <a:pt x="139246" y="123736"/>
                  </a:moveTo>
                  <a:lnTo>
                    <a:pt x="130438" y="123977"/>
                  </a:lnTo>
                  <a:lnTo>
                    <a:pt x="129352" y="123977"/>
                  </a:lnTo>
                  <a:lnTo>
                    <a:pt x="124844" y="126111"/>
                  </a:lnTo>
                  <a:lnTo>
                    <a:pt x="117567" y="131254"/>
                  </a:lnTo>
                  <a:lnTo>
                    <a:pt x="114684" y="133629"/>
                  </a:lnTo>
                  <a:lnTo>
                    <a:pt x="111306" y="135013"/>
                  </a:lnTo>
                  <a:lnTo>
                    <a:pt x="102012" y="138042"/>
                  </a:lnTo>
                  <a:lnTo>
                    <a:pt x="92600" y="139241"/>
                  </a:lnTo>
                  <a:lnTo>
                    <a:pt x="153314" y="139241"/>
                  </a:lnTo>
                  <a:lnTo>
                    <a:pt x="151995" y="135013"/>
                  </a:lnTo>
                  <a:lnTo>
                    <a:pt x="151926" y="134794"/>
                  </a:lnTo>
                  <a:lnTo>
                    <a:pt x="146764" y="128371"/>
                  </a:lnTo>
                  <a:lnTo>
                    <a:pt x="143259" y="125361"/>
                  </a:lnTo>
                  <a:lnTo>
                    <a:pt x="139246" y="123736"/>
                  </a:lnTo>
                  <a:close/>
                </a:path>
                <a:path w="180975" h="180975">
                  <a:moveTo>
                    <a:pt x="165750" y="41317"/>
                  </a:moveTo>
                  <a:lnTo>
                    <a:pt x="96678" y="41317"/>
                  </a:lnTo>
                  <a:lnTo>
                    <a:pt x="105680" y="42874"/>
                  </a:lnTo>
                  <a:lnTo>
                    <a:pt x="114811" y="46164"/>
                  </a:lnTo>
                  <a:lnTo>
                    <a:pt x="123039" y="50977"/>
                  </a:lnTo>
                  <a:lnTo>
                    <a:pt x="129706" y="57142"/>
                  </a:lnTo>
                  <a:lnTo>
                    <a:pt x="134847" y="64647"/>
                  </a:lnTo>
                  <a:lnTo>
                    <a:pt x="138623" y="73609"/>
                  </a:lnTo>
                  <a:lnTo>
                    <a:pt x="138464" y="74231"/>
                  </a:lnTo>
                  <a:lnTo>
                    <a:pt x="179457" y="74231"/>
                  </a:lnTo>
                  <a:lnTo>
                    <a:pt x="178065" y="67430"/>
                  </a:lnTo>
                  <a:lnTo>
                    <a:pt x="175407" y="59047"/>
                  </a:lnTo>
                  <a:lnTo>
                    <a:pt x="171856" y="50977"/>
                  </a:lnTo>
                  <a:lnTo>
                    <a:pt x="165750" y="413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96992" y="9887977"/>
              <a:ext cx="169557" cy="24298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99641" y="9954022"/>
              <a:ext cx="169332" cy="17981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756655" y="9956027"/>
              <a:ext cx="116205" cy="175260"/>
            </a:xfrm>
            <a:custGeom>
              <a:avLst/>
              <a:gdLst/>
              <a:ahLst/>
              <a:cxnLst/>
              <a:rect l="l" t="t" r="r" b="b"/>
              <a:pathLst>
                <a:path w="116205" h="175259">
                  <a:moveTo>
                    <a:pt x="97732" y="0"/>
                  </a:moveTo>
                  <a:lnTo>
                    <a:pt x="53866" y="9143"/>
                  </a:lnTo>
                  <a:lnTo>
                    <a:pt x="12845" y="47400"/>
                  </a:lnTo>
                  <a:lnTo>
                    <a:pt x="0" y="97634"/>
                  </a:lnTo>
                  <a:lnTo>
                    <a:pt x="107" y="122554"/>
                  </a:lnTo>
                  <a:lnTo>
                    <a:pt x="4858" y="167086"/>
                  </a:lnTo>
                  <a:lnTo>
                    <a:pt x="18364" y="174734"/>
                  </a:lnTo>
                  <a:lnTo>
                    <a:pt x="26548" y="174307"/>
                  </a:lnTo>
                  <a:lnTo>
                    <a:pt x="35819" y="171932"/>
                  </a:lnTo>
                  <a:lnTo>
                    <a:pt x="41458" y="164287"/>
                  </a:lnTo>
                  <a:lnTo>
                    <a:pt x="41458" y="84835"/>
                  </a:lnTo>
                  <a:lnTo>
                    <a:pt x="43210" y="77190"/>
                  </a:lnTo>
                  <a:lnTo>
                    <a:pt x="79579" y="42942"/>
                  </a:lnTo>
                  <a:lnTo>
                    <a:pt x="94722" y="40843"/>
                  </a:lnTo>
                  <a:lnTo>
                    <a:pt x="103357" y="39031"/>
                  </a:lnTo>
                  <a:lnTo>
                    <a:pt x="110230" y="34396"/>
                  </a:lnTo>
                  <a:lnTo>
                    <a:pt x="114705" y="27596"/>
                  </a:lnTo>
                  <a:lnTo>
                    <a:pt x="116147" y="19291"/>
                  </a:lnTo>
                  <a:lnTo>
                    <a:pt x="114594" y="11905"/>
                  </a:lnTo>
                  <a:lnTo>
                    <a:pt x="110749" y="5883"/>
                  </a:lnTo>
                  <a:lnTo>
                    <a:pt x="104999" y="1742"/>
                  </a:lnTo>
                  <a:lnTo>
                    <a:pt x="977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/>
          <p:nvPr/>
        </p:nvSpPr>
        <p:spPr>
          <a:xfrm>
            <a:off x="5901895" y="9876881"/>
            <a:ext cx="1111250" cy="256540"/>
          </a:xfrm>
          <a:custGeom>
            <a:avLst/>
            <a:gdLst/>
            <a:ahLst/>
            <a:cxnLst/>
            <a:rect l="l" t="t" r="r" b="b"/>
            <a:pathLst>
              <a:path w="1111250" h="256540">
                <a:moveTo>
                  <a:pt x="219049" y="229285"/>
                </a:moveTo>
                <a:lnTo>
                  <a:pt x="200177" y="223850"/>
                </a:lnTo>
                <a:lnTo>
                  <a:pt x="184454" y="180352"/>
                </a:lnTo>
                <a:lnTo>
                  <a:pt x="175920" y="156692"/>
                </a:lnTo>
                <a:lnTo>
                  <a:pt x="142659" y="64604"/>
                </a:lnTo>
                <a:lnTo>
                  <a:pt x="133985" y="40589"/>
                </a:lnTo>
                <a:lnTo>
                  <a:pt x="133985" y="156692"/>
                </a:lnTo>
                <a:lnTo>
                  <a:pt x="70345" y="156692"/>
                </a:lnTo>
                <a:lnTo>
                  <a:pt x="102006" y="64604"/>
                </a:lnTo>
                <a:lnTo>
                  <a:pt x="133985" y="156692"/>
                </a:lnTo>
                <a:lnTo>
                  <a:pt x="133985" y="40589"/>
                </a:lnTo>
                <a:lnTo>
                  <a:pt x="126949" y="21107"/>
                </a:lnTo>
                <a:lnTo>
                  <a:pt x="90817" y="21107"/>
                </a:lnTo>
                <a:lnTo>
                  <a:pt x="18542" y="223850"/>
                </a:lnTo>
                <a:lnTo>
                  <a:pt x="0" y="229285"/>
                </a:lnTo>
                <a:lnTo>
                  <a:pt x="0" y="251345"/>
                </a:lnTo>
                <a:lnTo>
                  <a:pt x="66509" y="251345"/>
                </a:lnTo>
                <a:lnTo>
                  <a:pt x="66509" y="229285"/>
                </a:lnTo>
                <a:lnTo>
                  <a:pt x="47002" y="223850"/>
                </a:lnTo>
                <a:lnTo>
                  <a:pt x="62039" y="180352"/>
                </a:lnTo>
                <a:lnTo>
                  <a:pt x="142303" y="180352"/>
                </a:lnTo>
                <a:lnTo>
                  <a:pt x="157327" y="223850"/>
                </a:lnTo>
                <a:lnTo>
                  <a:pt x="138137" y="229603"/>
                </a:lnTo>
                <a:lnTo>
                  <a:pt x="138137" y="251663"/>
                </a:lnTo>
                <a:lnTo>
                  <a:pt x="169799" y="251345"/>
                </a:lnTo>
                <a:lnTo>
                  <a:pt x="219049" y="251345"/>
                </a:lnTo>
                <a:lnTo>
                  <a:pt x="219049" y="229285"/>
                </a:lnTo>
                <a:close/>
              </a:path>
              <a:path w="1111250" h="256540">
                <a:moveTo>
                  <a:pt x="335775" y="222897"/>
                </a:moveTo>
                <a:lnTo>
                  <a:pt x="324586" y="215214"/>
                </a:lnTo>
                <a:lnTo>
                  <a:pt x="321805" y="219481"/>
                </a:lnTo>
                <a:lnTo>
                  <a:pt x="317982" y="222999"/>
                </a:lnTo>
                <a:lnTo>
                  <a:pt x="308165" y="228549"/>
                </a:lnTo>
                <a:lnTo>
                  <a:pt x="302729" y="229920"/>
                </a:lnTo>
                <a:lnTo>
                  <a:pt x="289293" y="229920"/>
                </a:lnTo>
                <a:lnTo>
                  <a:pt x="269900" y="193154"/>
                </a:lnTo>
                <a:lnTo>
                  <a:pt x="269900" y="110007"/>
                </a:lnTo>
                <a:lnTo>
                  <a:pt x="323938" y="110007"/>
                </a:lnTo>
                <a:lnTo>
                  <a:pt x="323938" y="88265"/>
                </a:lnTo>
                <a:lnTo>
                  <a:pt x="269900" y="88265"/>
                </a:lnTo>
                <a:lnTo>
                  <a:pt x="269900" y="43484"/>
                </a:lnTo>
                <a:lnTo>
                  <a:pt x="264782" y="42545"/>
                </a:lnTo>
                <a:lnTo>
                  <a:pt x="215544" y="94018"/>
                </a:lnTo>
                <a:lnTo>
                  <a:pt x="215544" y="110007"/>
                </a:lnTo>
                <a:lnTo>
                  <a:pt x="232486" y="110007"/>
                </a:lnTo>
                <a:lnTo>
                  <a:pt x="232486" y="194754"/>
                </a:lnTo>
                <a:lnTo>
                  <a:pt x="240042" y="232460"/>
                </a:lnTo>
                <a:lnTo>
                  <a:pt x="271995" y="255498"/>
                </a:lnTo>
                <a:lnTo>
                  <a:pt x="283337" y="256463"/>
                </a:lnTo>
                <a:lnTo>
                  <a:pt x="292887" y="255917"/>
                </a:lnTo>
                <a:lnTo>
                  <a:pt x="326542" y="237286"/>
                </a:lnTo>
                <a:lnTo>
                  <a:pt x="331381" y="230568"/>
                </a:lnTo>
                <a:lnTo>
                  <a:pt x="335775" y="222897"/>
                </a:lnTo>
                <a:close/>
              </a:path>
              <a:path w="1111250" h="256540">
                <a:moveTo>
                  <a:pt x="413156" y="232156"/>
                </a:moveTo>
                <a:lnTo>
                  <a:pt x="394919" y="227368"/>
                </a:lnTo>
                <a:lnTo>
                  <a:pt x="394919" y="1282"/>
                </a:lnTo>
                <a:lnTo>
                  <a:pt x="389813" y="0"/>
                </a:lnTo>
                <a:lnTo>
                  <a:pt x="337045" y="17589"/>
                </a:lnTo>
                <a:lnTo>
                  <a:pt x="337045" y="22707"/>
                </a:lnTo>
                <a:lnTo>
                  <a:pt x="357517" y="41249"/>
                </a:lnTo>
                <a:lnTo>
                  <a:pt x="357517" y="227368"/>
                </a:lnTo>
                <a:lnTo>
                  <a:pt x="339280" y="232156"/>
                </a:lnTo>
                <a:lnTo>
                  <a:pt x="339280" y="251358"/>
                </a:lnTo>
                <a:lnTo>
                  <a:pt x="413156" y="251358"/>
                </a:lnTo>
                <a:lnTo>
                  <a:pt x="413156" y="232156"/>
                </a:lnTo>
                <a:close/>
              </a:path>
              <a:path w="1111250" h="256540">
                <a:moveTo>
                  <a:pt x="581367" y="234721"/>
                </a:moveTo>
                <a:lnTo>
                  <a:pt x="561263" y="217144"/>
                </a:lnTo>
                <a:lnTo>
                  <a:pt x="560895" y="216814"/>
                </a:lnTo>
                <a:lnTo>
                  <a:pt x="560895" y="168211"/>
                </a:lnTo>
                <a:lnTo>
                  <a:pt x="560895" y="149021"/>
                </a:lnTo>
                <a:lnTo>
                  <a:pt x="560895" y="144868"/>
                </a:lnTo>
                <a:lnTo>
                  <a:pt x="559904" y="131432"/>
                </a:lnTo>
                <a:lnTo>
                  <a:pt x="559816" y="130073"/>
                </a:lnTo>
                <a:lnTo>
                  <a:pt x="556577" y="117360"/>
                </a:lnTo>
                <a:lnTo>
                  <a:pt x="552196" y="108737"/>
                </a:lnTo>
                <a:lnTo>
                  <a:pt x="551180" y="106730"/>
                </a:lnTo>
                <a:lnTo>
                  <a:pt x="512686" y="84086"/>
                </a:lnTo>
                <a:lnTo>
                  <a:pt x="500138" y="83146"/>
                </a:lnTo>
                <a:lnTo>
                  <a:pt x="489089" y="83820"/>
                </a:lnTo>
                <a:lnTo>
                  <a:pt x="451205" y="99923"/>
                </a:lnTo>
                <a:lnTo>
                  <a:pt x="430745" y="123126"/>
                </a:lnTo>
                <a:lnTo>
                  <a:pt x="443217" y="131432"/>
                </a:lnTo>
                <a:lnTo>
                  <a:pt x="447332" y="126695"/>
                </a:lnTo>
                <a:lnTo>
                  <a:pt x="452005" y="122402"/>
                </a:lnTo>
                <a:lnTo>
                  <a:pt x="481507" y="109245"/>
                </a:lnTo>
                <a:lnTo>
                  <a:pt x="480136" y="109245"/>
                </a:lnTo>
                <a:lnTo>
                  <a:pt x="488950" y="108737"/>
                </a:lnTo>
                <a:lnTo>
                  <a:pt x="495871" y="109245"/>
                </a:lnTo>
                <a:lnTo>
                  <a:pt x="502246" y="110807"/>
                </a:lnTo>
                <a:lnTo>
                  <a:pt x="523481" y="144868"/>
                </a:lnTo>
                <a:lnTo>
                  <a:pt x="523481" y="149021"/>
                </a:lnTo>
                <a:lnTo>
                  <a:pt x="523481" y="168211"/>
                </a:lnTo>
                <a:lnTo>
                  <a:pt x="523481" y="187718"/>
                </a:lnTo>
                <a:lnTo>
                  <a:pt x="523481" y="189230"/>
                </a:lnTo>
                <a:lnTo>
                  <a:pt x="523049" y="193268"/>
                </a:lnTo>
                <a:lnTo>
                  <a:pt x="501446" y="226250"/>
                </a:lnTo>
                <a:lnTo>
                  <a:pt x="485749" y="229285"/>
                </a:lnTo>
                <a:lnTo>
                  <a:pt x="478282" y="229285"/>
                </a:lnTo>
                <a:lnTo>
                  <a:pt x="472376" y="226999"/>
                </a:lnTo>
                <a:lnTo>
                  <a:pt x="463626" y="217830"/>
                </a:lnTo>
                <a:lnTo>
                  <a:pt x="461441" y="211823"/>
                </a:lnTo>
                <a:lnTo>
                  <a:pt x="461505" y="203708"/>
                </a:lnTo>
                <a:lnTo>
                  <a:pt x="492175" y="170611"/>
                </a:lnTo>
                <a:lnTo>
                  <a:pt x="513245" y="168211"/>
                </a:lnTo>
                <a:lnTo>
                  <a:pt x="523481" y="168211"/>
                </a:lnTo>
                <a:lnTo>
                  <a:pt x="523481" y="149021"/>
                </a:lnTo>
                <a:lnTo>
                  <a:pt x="511009" y="149021"/>
                </a:lnTo>
                <a:lnTo>
                  <a:pt x="498436" y="149491"/>
                </a:lnTo>
                <a:lnTo>
                  <a:pt x="456158" y="160921"/>
                </a:lnTo>
                <a:lnTo>
                  <a:pt x="427012" y="193268"/>
                </a:lnTo>
                <a:lnTo>
                  <a:pt x="424345" y="210426"/>
                </a:lnTo>
                <a:lnTo>
                  <a:pt x="424345" y="218528"/>
                </a:lnTo>
                <a:lnTo>
                  <a:pt x="447217" y="250075"/>
                </a:lnTo>
                <a:lnTo>
                  <a:pt x="474230" y="256463"/>
                </a:lnTo>
                <a:lnTo>
                  <a:pt x="484593" y="255841"/>
                </a:lnTo>
                <a:lnTo>
                  <a:pt x="521309" y="235686"/>
                </a:lnTo>
                <a:lnTo>
                  <a:pt x="528599" y="222885"/>
                </a:lnTo>
                <a:lnTo>
                  <a:pt x="528599" y="217144"/>
                </a:lnTo>
                <a:lnTo>
                  <a:pt x="528701" y="217830"/>
                </a:lnTo>
                <a:lnTo>
                  <a:pt x="528599" y="222885"/>
                </a:lnTo>
                <a:lnTo>
                  <a:pt x="528599" y="255193"/>
                </a:lnTo>
                <a:lnTo>
                  <a:pt x="533717" y="256463"/>
                </a:lnTo>
                <a:lnTo>
                  <a:pt x="581367" y="239839"/>
                </a:lnTo>
                <a:lnTo>
                  <a:pt x="581367" y="234721"/>
                </a:lnTo>
                <a:close/>
              </a:path>
              <a:path w="1111250" h="256540">
                <a:moveTo>
                  <a:pt x="765556" y="232168"/>
                </a:moveTo>
                <a:lnTo>
                  <a:pt x="747331" y="227368"/>
                </a:lnTo>
                <a:lnTo>
                  <a:pt x="747331" y="144868"/>
                </a:lnTo>
                <a:lnTo>
                  <a:pt x="746467" y="131368"/>
                </a:lnTo>
                <a:lnTo>
                  <a:pt x="726186" y="92506"/>
                </a:lnTo>
                <a:lnTo>
                  <a:pt x="694550" y="83146"/>
                </a:lnTo>
                <a:lnTo>
                  <a:pt x="686003" y="83743"/>
                </a:lnTo>
                <a:lnTo>
                  <a:pt x="651103" y="104140"/>
                </a:lnTo>
                <a:lnTo>
                  <a:pt x="641477" y="119913"/>
                </a:lnTo>
                <a:lnTo>
                  <a:pt x="641477" y="84416"/>
                </a:lnTo>
                <a:lnTo>
                  <a:pt x="636358" y="83146"/>
                </a:lnTo>
                <a:lnTo>
                  <a:pt x="586473" y="99771"/>
                </a:lnTo>
                <a:lnTo>
                  <a:pt x="586473" y="104889"/>
                </a:lnTo>
                <a:lnTo>
                  <a:pt x="609180" y="125996"/>
                </a:lnTo>
                <a:lnTo>
                  <a:pt x="609180" y="227368"/>
                </a:lnTo>
                <a:lnTo>
                  <a:pt x="590956" y="232168"/>
                </a:lnTo>
                <a:lnTo>
                  <a:pt x="590956" y="251345"/>
                </a:lnTo>
                <a:lnTo>
                  <a:pt x="664819" y="251345"/>
                </a:lnTo>
                <a:lnTo>
                  <a:pt x="664819" y="232168"/>
                </a:lnTo>
                <a:lnTo>
                  <a:pt x="646595" y="227368"/>
                </a:lnTo>
                <a:lnTo>
                  <a:pt x="646595" y="157340"/>
                </a:lnTo>
                <a:lnTo>
                  <a:pt x="660933" y="120777"/>
                </a:lnTo>
                <a:lnTo>
                  <a:pt x="681443" y="114477"/>
                </a:lnTo>
                <a:lnTo>
                  <a:pt x="690397" y="114477"/>
                </a:lnTo>
                <a:lnTo>
                  <a:pt x="697382" y="117157"/>
                </a:lnTo>
                <a:lnTo>
                  <a:pt x="707402" y="127812"/>
                </a:lnTo>
                <a:lnTo>
                  <a:pt x="709904" y="135267"/>
                </a:lnTo>
                <a:lnTo>
                  <a:pt x="709904" y="227368"/>
                </a:lnTo>
                <a:lnTo>
                  <a:pt x="691680" y="232168"/>
                </a:lnTo>
                <a:lnTo>
                  <a:pt x="691680" y="251345"/>
                </a:lnTo>
                <a:lnTo>
                  <a:pt x="765556" y="251345"/>
                </a:lnTo>
                <a:lnTo>
                  <a:pt x="765556" y="232168"/>
                </a:lnTo>
                <a:close/>
              </a:path>
              <a:path w="1111250" h="256540">
                <a:moveTo>
                  <a:pt x="893457" y="222897"/>
                </a:moveTo>
                <a:lnTo>
                  <a:pt x="882269" y="215214"/>
                </a:lnTo>
                <a:lnTo>
                  <a:pt x="879487" y="219481"/>
                </a:lnTo>
                <a:lnTo>
                  <a:pt x="875665" y="222999"/>
                </a:lnTo>
                <a:lnTo>
                  <a:pt x="865847" y="228549"/>
                </a:lnTo>
                <a:lnTo>
                  <a:pt x="860412" y="229920"/>
                </a:lnTo>
                <a:lnTo>
                  <a:pt x="846975" y="229920"/>
                </a:lnTo>
                <a:lnTo>
                  <a:pt x="827582" y="193154"/>
                </a:lnTo>
                <a:lnTo>
                  <a:pt x="827582" y="110007"/>
                </a:lnTo>
                <a:lnTo>
                  <a:pt x="881621" y="110007"/>
                </a:lnTo>
                <a:lnTo>
                  <a:pt x="881621" y="88265"/>
                </a:lnTo>
                <a:lnTo>
                  <a:pt x="827582" y="88265"/>
                </a:lnTo>
                <a:lnTo>
                  <a:pt x="827582" y="43484"/>
                </a:lnTo>
                <a:lnTo>
                  <a:pt x="822464" y="42545"/>
                </a:lnTo>
                <a:lnTo>
                  <a:pt x="773226" y="94018"/>
                </a:lnTo>
                <a:lnTo>
                  <a:pt x="773226" y="110007"/>
                </a:lnTo>
                <a:lnTo>
                  <a:pt x="790168" y="110007"/>
                </a:lnTo>
                <a:lnTo>
                  <a:pt x="790168" y="194754"/>
                </a:lnTo>
                <a:lnTo>
                  <a:pt x="797725" y="232460"/>
                </a:lnTo>
                <a:lnTo>
                  <a:pt x="829678" y="255498"/>
                </a:lnTo>
                <a:lnTo>
                  <a:pt x="841019" y="256463"/>
                </a:lnTo>
                <a:lnTo>
                  <a:pt x="850569" y="255917"/>
                </a:lnTo>
                <a:lnTo>
                  <a:pt x="884224" y="237286"/>
                </a:lnTo>
                <a:lnTo>
                  <a:pt x="889063" y="230568"/>
                </a:lnTo>
                <a:lnTo>
                  <a:pt x="893457" y="222897"/>
                </a:lnTo>
                <a:close/>
              </a:path>
              <a:path w="1111250" h="256540">
                <a:moveTo>
                  <a:pt x="960297" y="20904"/>
                </a:moveTo>
                <a:lnTo>
                  <a:pt x="957745" y="14719"/>
                </a:lnTo>
                <a:lnTo>
                  <a:pt x="947508" y="4483"/>
                </a:lnTo>
                <a:lnTo>
                  <a:pt x="941324" y="1930"/>
                </a:lnTo>
                <a:lnTo>
                  <a:pt x="926820" y="1930"/>
                </a:lnTo>
                <a:lnTo>
                  <a:pt x="920648" y="4483"/>
                </a:lnTo>
                <a:lnTo>
                  <a:pt x="910412" y="14719"/>
                </a:lnTo>
                <a:lnTo>
                  <a:pt x="907846" y="20904"/>
                </a:lnTo>
                <a:lnTo>
                  <a:pt x="907846" y="35394"/>
                </a:lnTo>
                <a:lnTo>
                  <a:pt x="910412" y="41579"/>
                </a:lnTo>
                <a:lnTo>
                  <a:pt x="920648" y="51803"/>
                </a:lnTo>
                <a:lnTo>
                  <a:pt x="926820" y="54368"/>
                </a:lnTo>
                <a:lnTo>
                  <a:pt x="941324" y="54368"/>
                </a:lnTo>
                <a:lnTo>
                  <a:pt x="947508" y="51803"/>
                </a:lnTo>
                <a:lnTo>
                  <a:pt x="957745" y="41579"/>
                </a:lnTo>
                <a:lnTo>
                  <a:pt x="960297" y="35394"/>
                </a:lnTo>
                <a:lnTo>
                  <a:pt x="960297" y="20904"/>
                </a:lnTo>
                <a:close/>
              </a:path>
              <a:path w="1111250" h="256540">
                <a:moveTo>
                  <a:pt x="970851" y="232168"/>
                </a:moveTo>
                <a:lnTo>
                  <a:pt x="952614" y="227368"/>
                </a:lnTo>
                <a:lnTo>
                  <a:pt x="952614" y="84429"/>
                </a:lnTo>
                <a:lnTo>
                  <a:pt x="947508" y="83146"/>
                </a:lnTo>
                <a:lnTo>
                  <a:pt x="894740" y="100736"/>
                </a:lnTo>
                <a:lnTo>
                  <a:pt x="894740" y="105854"/>
                </a:lnTo>
                <a:lnTo>
                  <a:pt x="915212" y="124396"/>
                </a:lnTo>
                <a:lnTo>
                  <a:pt x="915212" y="227368"/>
                </a:lnTo>
                <a:lnTo>
                  <a:pt x="896975" y="232168"/>
                </a:lnTo>
                <a:lnTo>
                  <a:pt x="896975" y="251358"/>
                </a:lnTo>
                <a:lnTo>
                  <a:pt x="970851" y="251358"/>
                </a:lnTo>
                <a:lnTo>
                  <a:pt x="970851" y="232168"/>
                </a:lnTo>
                <a:close/>
              </a:path>
              <a:path w="1111250" h="256540">
                <a:moveTo>
                  <a:pt x="1110907" y="205625"/>
                </a:moveTo>
                <a:lnTo>
                  <a:pt x="1092047" y="166344"/>
                </a:lnTo>
                <a:lnTo>
                  <a:pt x="1048689" y="147662"/>
                </a:lnTo>
                <a:lnTo>
                  <a:pt x="1041425" y="144551"/>
                </a:lnTo>
                <a:lnTo>
                  <a:pt x="1035405" y="141579"/>
                </a:lnTo>
                <a:lnTo>
                  <a:pt x="1030643" y="138785"/>
                </a:lnTo>
                <a:lnTo>
                  <a:pt x="1025093" y="135178"/>
                </a:lnTo>
                <a:lnTo>
                  <a:pt x="1022324" y="130048"/>
                </a:lnTo>
                <a:lnTo>
                  <a:pt x="1022324" y="117475"/>
                </a:lnTo>
                <a:lnTo>
                  <a:pt x="1024407" y="112674"/>
                </a:lnTo>
                <a:lnTo>
                  <a:pt x="1032713" y="105422"/>
                </a:lnTo>
                <a:lnTo>
                  <a:pt x="1037996" y="103619"/>
                </a:lnTo>
                <a:lnTo>
                  <a:pt x="1054404" y="103619"/>
                </a:lnTo>
                <a:lnTo>
                  <a:pt x="1061923" y="106070"/>
                </a:lnTo>
                <a:lnTo>
                  <a:pt x="1071943" y="115874"/>
                </a:lnTo>
                <a:lnTo>
                  <a:pt x="1075626" y="123012"/>
                </a:lnTo>
                <a:lnTo>
                  <a:pt x="1077976" y="132397"/>
                </a:lnTo>
                <a:lnTo>
                  <a:pt x="1100353" y="132397"/>
                </a:lnTo>
                <a:lnTo>
                  <a:pt x="1100353" y="102019"/>
                </a:lnTo>
                <a:lnTo>
                  <a:pt x="1096289" y="98437"/>
                </a:lnTo>
                <a:lnTo>
                  <a:pt x="1053058" y="83502"/>
                </a:lnTo>
                <a:lnTo>
                  <a:pt x="1044397" y="83146"/>
                </a:lnTo>
                <a:lnTo>
                  <a:pt x="1036878" y="83527"/>
                </a:lnTo>
                <a:lnTo>
                  <a:pt x="1000112" y="101130"/>
                </a:lnTo>
                <a:lnTo>
                  <a:pt x="988758" y="131749"/>
                </a:lnTo>
                <a:lnTo>
                  <a:pt x="989215" y="139522"/>
                </a:lnTo>
                <a:lnTo>
                  <a:pt x="1019187" y="176149"/>
                </a:lnTo>
                <a:lnTo>
                  <a:pt x="1048740" y="187528"/>
                </a:lnTo>
                <a:lnTo>
                  <a:pt x="1056055" y="190512"/>
                </a:lnTo>
                <a:lnTo>
                  <a:pt x="1062177" y="193446"/>
                </a:lnTo>
                <a:lnTo>
                  <a:pt x="1067092" y="196354"/>
                </a:lnTo>
                <a:lnTo>
                  <a:pt x="1072857" y="200190"/>
                </a:lnTo>
                <a:lnTo>
                  <a:pt x="1075728" y="205841"/>
                </a:lnTo>
                <a:lnTo>
                  <a:pt x="1075728" y="220116"/>
                </a:lnTo>
                <a:lnTo>
                  <a:pt x="1073175" y="225602"/>
                </a:lnTo>
                <a:lnTo>
                  <a:pt x="1062939" y="233921"/>
                </a:lnTo>
                <a:lnTo>
                  <a:pt x="1056436" y="236004"/>
                </a:lnTo>
                <a:lnTo>
                  <a:pt x="1048550" y="236004"/>
                </a:lnTo>
                <a:lnTo>
                  <a:pt x="1011440" y="215900"/>
                </a:lnTo>
                <a:lnTo>
                  <a:pt x="1006983" y="201155"/>
                </a:lnTo>
                <a:lnTo>
                  <a:pt x="984592" y="201155"/>
                </a:lnTo>
                <a:lnTo>
                  <a:pt x="984592" y="237604"/>
                </a:lnTo>
                <a:lnTo>
                  <a:pt x="988809" y="241439"/>
                </a:lnTo>
                <a:lnTo>
                  <a:pt x="1026274" y="255104"/>
                </a:lnTo>
                <a:lnTo>
                  <a:pt x="1048550" y="256476"/>
                </a:lnTo>
                <a:lnTo>
                  <a:pt x="1057122" y="256057"/>
                </a:lnTo>
                <a:lnTo>
                  <a:pt x="1093076" y="242112"/>
                </a:lnTo>
                <a:lnTo>
                  <a:pt x="1110386" y="212775"/>
                </a:lnTo>
                <a:lnTo>
                  <a:pt x="1110907" y="20562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741295" y="1795066"/>
            <a:ext cx="6091305" cy="3459986"/>
          </a:xfrm>
          <a:prstGeom prst="rect">
            <a:avLst/>
          </a:prstGeom>
        </p:spPr>
        <p:txBody>
          <a:bodyPr vert="horz" wrap="square" lIns="0" tIns="233045" rIns="0" bIns="0" rtlCol="0">
            <a:spAutoFit/>
          </a:bodyPr>
          <a:lstStyle/>
          <a:p>
            <a:pPr marL="12700" marR="25403">
              <a:lnSpc>
                <a:spcPct val="77900"/>
              </a:lnSpc>
              <a:spcBef>
                <a:spcPts val="1835"/>
              </a:spcBef>
            </a:pPr>
            <a:r>
              <a:rPr lang="ru-RU" sz="6600" spc="-185" dirty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Каждое действие оставляет </a:t>
            </a:r>
            <a:br>
              <a:rPr lang="ru-RU" sz="6600" spc="-185" dirty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</a:br>
            <a:r>
              <a:rPr lang="ru-RU" sz="6600" spc="-185" dirty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след.</a:t>
            </a:r>
            <a:endParaRPr sz="6600" dirty="0">
              <a:latin typeface="TT Norms Pro Serif Medium" panose="020A0103060000020004" pitchFamily="18" charset="0"/>
              <a:cs typeface="Bookman Old Style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50500" y="742391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ATLANTIS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600983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LOOKBOOK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657200" y="742392"/>
            <a:ext cx="3683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REHUB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310500" y="7062962"/>
            <a:ext cx="6106160" cy="251491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sz="6501" spc="-330" dirty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Sea</a:t>
            </a:r>
            <a:r>
              <a:rPr sz="6501" spc="-1290" dirty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 </a:t>
            </a:r>
            <a:r>
              <a:rPr sz="6501" spc="-114" dirty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the</a:t>
            </a:r>
            <a:r>
              <a:rPr sz="6501" spc="-1290" dirty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 </a:t>
            </a:r>
            <a:r>
              <a:rPr sz="6501" spc="-350" dirty="0" smtClean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Change</a:t>
            </a:r>
          </a:p>
          <a:p>
            <a:pPr marL="12700" marR="5080">
              <a:spcBef>
                <a:spcPts val="2056"/>
              </a:spcBef>
            </a:pPr>
            <a:r>
              <a:rPr lang="ru-RU" sz="1000" spc="10" dirty="0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Чтобы минимизировать выбросы CO₂, вызванные мероприятием, мы тщательно выбирали материалы, использованные для мероприятия и его рекламных активов, отдавая приоритет вариантам с низким воздействием. Для дальнейшей компенсации оставшихся выбросов мы приобрели Голубые углеродные кредиты через инициативу </a:t>
            </a:r>
            <a:r>
              <a:rPr lang="ru-RU" sz="1000" spc="10" dirty="0" err="1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Sea</a:t>
            </a:r>
            <a:r>
              <a:rPr lang="ru-RU" sz="1000" spc="10" dirty="0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 </a:t>
            </a:r>
            <a:r>
              <a:rPr lang="ru-RU" sz="1000" spc="10" dirty="0" err="1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the</a:t>
            </a:r>
            <a:r>
              <a:rPr lang="ru-RU" sz="1000" spc="10" dirty="0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 </a:t>
            </a:r>
            <a:r>
              <a:rPr lang="ru-RU" sz="1000" spc="10" dirty="0" err="1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Change</a:t>
            </a:r>
            <a:r>
              <a:rPr lang="ru-RU" sz="1000" spc="10" dirty="0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. Эта венецианская организация поддерживает сертифицированные проекты по защите и восстановлению морских мест обитания в Венецианской лагуне, где макроскопические водоросли и фитопланктон поглощают и накапливают CO₂, помогая восстановить эту хрупкую и жизненно важную экосистему.</a:t>
            </a:r>
            <a:endParaRPr sz="1000" dirty="0">
              <a:latin typeface="TT Norms Pro Serif Light" panose="020A0103060000020004" pitchFamily="18" charset="0"/>
              <a:cs typeface="Times New Roman"/>
            </a:endParaRPr>
          </a:p>
        </p:txBody>
      </p:sp>
      <p:pic>
        <p:nvPicPr>
          <p:cNvPr id="21" name="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328012" y="9844667"/>
            <a:ext cx="1616877" cy="334009"/>
          </a:xfrm>
          <a:prstGeom prst="rect">
            <a:avLst/>
          </a:prstGeom>
        </p:spPr>
      </p:pic>
      <p:sp>
        <p:nvSpPr>
          <p:cNvPr id="22" name="object 22"/>
          <p:cNvSpPr/>
          <p:nvPr/>
        </p:nvSpPr>
        <p:spPr>
          <a:xfrm>
            <a:off x="13461924" y="9876879"/>
            <a:ext cx="1111250" cy="256540"/>
          </a:xfrm>
          <a:custGeom>
            <a:avLst/>
            <a:gdLst/>
            <a:ahLst/>
            <a:cxnLst/>
            <a:rect l="l" t="t" r="r" b="b"/>
            <a:pathLst>
              <a:path w="1111250" h="256540">
                <a:moveTo>
                  <a:pt x="219049" y="229285"/>
                </a:moveTo>
                <a:lnTo>
                  <a:pt x="200177" y="223850"/>
                </a:lnTo>
                <a:lnTo>
                  <a:pt x="184454" y="180352"/>
                </a:lnTo>
                <a:lnTo>
                  <a:pt x="175920" y="156692"/>
                </a:lnTo>
                <a:lnTo>
                  <a:pt x="142659" y="64604"/>
                </a:lnTo>
                <a:lnTo>
                  <a:pt x="133985" y="40589"/>
                </a:lnTo>
                <a:lnTo>
                  <a:pt x="133985" y="156692"/>
                </a:lnTo>
                <a:lnTo>
                  <a:pt x="70345" y="156692"/>
                </a:lnTo>
                <a:lnTo>
                  <a:pt x="102006" y="64604"/>
                </a:lnTo>
                <a:lnTo>
                  <a:pt x="133985" y="156692"/>
                </a:lnTo>
                <a:lnTo>
                  <a:pt x="133985" y="40589"/>
                </a:lnTo>
                <a:lnTo>
                  <a:pt x="126949" y="21107"/>
                </a:lnTo>
                <a:lnTo>
                  <a:pt x="90817" y="21107"/>
                </a:lnTo>
                <a:lnTo>
                  <a:pt x="18542" y="223850"/>
                </a:lnTo>
                <a:lnTo>
                  <a:pt x="0" y="229285"/>
                </a:lnTo>
                <a:lnTo>
                  <a:pt x="0" y="251345"/>
                </a:lnTo>
                <a:lnTo>
                  <a:pt x="66509" y="251345"/>
                </a:lnTo>
                <a:lnTo>
                  <a:pt x="66509" y="229285"/>
                </a:lnTo>
                <a:lnTo>
                  <a:pt x="47002" y="223850"/>
                </a:lnTo>
                <a:lnTo>
                  <a:pt x="62039" y="180352"/>
                </a:lnTo>
                <a:lnTo>
                  <a:pt x="142303" y="180352"/>
                </a:lnTo>
                <a:lnTo>
                  <a:pt x="157327" y="223850"/>
                </a:lnTo>
                <a:lnTo>
                  <a:pt x="138137" y="229603"/>
                </a:lnTo>
                <a:lnTo>
                  <a:pt x="138137" y="251663"/>
                </a:lnTo>
                <a:lnTo>
                  <a:pt x="169799" y="251345"/>
                </a:lnTo>
                <a:lnTo>
                  <a:pt x="219049" y="251345"/>
                </a:lnTo>
                <a:lnTo>
                  <a:pt x="219049" y="229285"/>
                </a:lnTo>
                <a:close/>
              </a:path>
              <a:path w="1111250" h="256540">
                <a:moveTo>
                  <a:pt x="335737" y="222897"/>
                </a:moveTo>
                <a:lnTo>
                  <a:pt x="324548" y="215214"/>
                </a:lnTo>
                <a:lnTo>
                  <a:pt x="321767" y="219481"/>
                </a:lnTo>
                <a:lnTo>
                  <a:pt x="317944" y="222999"/>
                </a:lnTo>
                <a:lnTo>
                  <a:pt x="308127" y="228549"/>
                </a:lnTo>
                <a:lnTo>
                  <a:pt x="302691" y="229920"/>
                </a:lnTo>
                <a:lnTo>
                  <a:pt x="289255" y="229920"/>
                </a:lnTo>
                <a:lnTo>
                  <a:pt x="269862" y="193154"/>
                </a:lnTo>
                <a:lnTo>
                  <a:pt x="269862" y="110007"/>
                </a:lnTo>
                <a:lnTo>
                  <a:pt x="323900" y="110007"/>
                </a:lnTo>
                <a:lnTo>
                  <a:pt x="323900" y="88265"/>
                </a:lnTo>
                <a:lnTo>
                  <a:pt x="269862" y="88265"/>
                </a:lnTo>
                <a:lnTo>
                  <a:pt x="269862" y="43484"/>
                </a:lnTo>
                <a:lnTo>
                  <a:pt x="264744" y="42545"/>
                </a:lnTo>
                <a:lnTo>
                  <a:pt x="215506" y="94018"/>
                </a:lnTo>
                <a:lnTo>
                  <a:pt x="215506" y="110007"/>
                </a:lnTo>
                <a:lnTo>
                  <a:pt x="232448" y="110007"/>
                </a:lnTo>
                <a:lnTo>
                  <a:pt x="232448" y="194754"/>
                </a:lnTo>
                <a:lnTo>
                  <a:pt x="240004" y="232460"/>
                </a:lnTo>
                <a:lnTo>
                  <a:pt x="271957" y="255498"/>
                </a:lnTo>
                <a:lnTo>
                  <a:pt x="283298" y="256463"/>
                </a:lnTo>
                <a:lnTo>
                  <a:pt x="292849" y="255917"/>
                </a:lnTo>
                <a:lnTo>
                  <a:pt x="326504" y="237286"/>
                </a:lnTo>
                <a:lnTo>
                  <a:pt x="331343" y="230568"/>
                </a:lnTo>
                <a:lnTo>
                  <a:pt x="335737" y="222897"/>
                </a:lnTo>
                <a:close/>
              </a:path>
              <a:path w="1111250" h="256540">
                <a:moveTo>
                  <a:pt x="413118" y="232156"/>
                </a:moveTo>
                <a:lnTo>
                  <a:pt x="394881" y="227368"/>
                </a:lnTo>
                <a:lnTo>
                  <a:pt x="394881" y="1282"/>
                </a:lnTo>
                <a:lnTo>
                  <a:pt x="389775" y="0"/>
                </a:lnTo>
                <a:lnTo>
                  <a:pt x="337007" y="17589"/>
                </a:lnTo>
                <a:lnTo>
                  <a:pt x="337007" y="22707"/>
                </a:lnTo>
                <a:lnTo>
                  <a:pt x="357479" y="41249"/>
                </a:lnTo>
                <a:lnTo>
                  <a:pt x="357479" y="227368"/>
                </a:lnTo>
                <a:lnTo>
                  <a:pt x="339242" y="232156"/>
                </a:lnTo>
                <a:lnTo>
                  <a:pt x="339242" y="251358"/>
                </a:lnTo>
                <a:lnTo>
                  <a:pt x="413118" y="251358"/>
                </a:lnTo>
                <a:lnTo>
                  <a:pt x="413118" y="232156"/>
                </a:lnTo>
                <a:close/>
              </a:path>
              <a:path w="1111250" h="256540">
                <a:moveTo>
                  <a:pt x="581380" y="234721"/>
                </a:moveTo>
                <a:lnTo>
                  <a:pt x="561276" y="217144"/>
                </a:lnTo>
                <a:lnTo>
                  <a:pt x="560908" y="216814"/>
                </a:lnTo>
                <a:lnTo>
                  <a:pt x="560908" y="168211"/>
                </a:lnTo>
                <a:lnTo>
                  <a:pt x="560908" y="149021"/>
                </a:lnTo>
                <a:lnTo>
                  <a:pt x="560908" y="144868"/>
                </a:lnTo>
                <a:lnTo>
                  <a:pt x="559917" y="131432"/>
                </a:lnTo>
                <a:lnTo>
                  <a:pt x="559828" y="130073"/>
                </a:lnTo>
                <a:lnTo>
                  <a:pt x="556590" y="117360"/>
                </a:lnTo>
                <a:lnTo>
                  <a:pt x="552208" y="108737"/>
                </a:lnTo>
                <a:lnTo>
                  <a:pt x="551192" y="106730"/>
                </a:lnTo>
                <a:lnTo>
                  <a:pt x="512699" y="84086"/>
                </a:lnTo>
                <a:lnTo>
                  <a:pt x="500151" y="83146"/>
                </a:lnTo>
                <a:lnTo>
                  <a:pt x="489102" y="83820"/>
                </a:lnTo>
                <a:lnTo>
                  <a:pt x="451218" y="99923"/>
                </a:lnTo>
                <a:lnTo>
                  <a:pt x="430758" y="123126"/>
                </a:lnTo>
                <a:lnTo>
                  <a:pt x="443230" y="131432"/>
                </a:lnTo>
                <a:lnTo>
                  <a:pt x="447344" y="126695"/>
                </a:lnTo>
                <a:lnTo>
                  <a:pt x="452018" y="122402"/>
                </a:lnTo>
                <a:lnTo>
                  <a:pt x="481520" y="109245"/>
                </a:lnTo>
                <a:lnTo>
                  <a:pt x="480148" y="109245"/>
                </a:lnTo>
                <a:lnTo>
                  <a:pt x="488962" y="108737"/>
                </a:lnTo>
                <a:lnTo>
                  <a:pt x="495884" y="109245"/>
                </a:lnTo>
                <a:lnTo>
                  <a:pt x="502259" y="110807"/>
                </a:lnTo>
                <a:lnTo>
                  <a:pt x="523494" y="144868"/>
                </a:lnTo>
                <a:lnTo>
                  <a:pt x="523494" y="149021"/>
                </a:lnTo>
                <a:lnTo>
                  <a:pt x="523494" y="168211"/>
                </a:lnTo>
                <a:lnTo>
                  <a:pt x="523494" y="187718"/>
                </a:lnTo>
                <a:lnTo>
                  <a:pt x="523494" y="189230"/>
                </a:lnTo>
                <a:lnTo>
                  <a:pt x="523062" y="193268"/>
                </a:lnTo>
                <a:lnTo>
                  <a:pt x="501459" y="226250"/>
                </a:lnTo>
                <a:lnTo>
                  <a:pt x="485762" y="229285"/>
                </a:lnTo>
                <a:lnTo>
                  <a:pt x="478294" y="229285"/>
                </a:lnTo>
                <a:lnTo>
                  <a:pt x="472389" y="226999"/>
                </a:lnTo>
                <a:lnTo>
                  <a:pt x="463638" y="217830"/>
                </a:lnTo>
                <a:lnTo>
                  <a:pt x="461454" y="211823"/>
                </a:lnTo>
                <a:lnTo>
                  <a:pt x="461518" y="203708"/>
                </a:lnTo>
                <a:lnTo>
                  <a:pt x="492188" y="170611"/>
                </a:lnTo>
                <a:lnTo>
                  <a:pt x="513257" y="168211"/>
                </a:lnTo>
                <a:lnTo>
                  <a:pt x="523494" y="168211"/>
                </a:lnTo>
                <a:lnTo>
                  <a:pt x="523494" y="149021"/>
                </a:lnTo>
                <a:lnTo>
                  <a:pt x="511022" y="149021"/>
                </a:lnTo>
                <a:lnTo>
                  <a:pt x="498449" y="149491"/>
                </a:lnTo>
                <a:lnTo>
                  <a:pt x="456171" y="160921"/>
                </a:lnTo>
                <a:lnTo>
                  <a:pt x="427024" y="193268"/>
                </a:lnTo>
                <a:lnTo>
                  <a:pt x="424357" y="210426"/>
                </a:lnTo>
                <a:lnTo>
                  <a:pt x="424357" y="218528"/>
                </a:lnTo>
                <a:lnTo>
                  <a:pt x="447230" y="250075"/>
                </a:lnTo>
                <a:lnTo>
                  <a:pt x="474243" y="256463"/>
                </a:lnTo>
                <a:lnTo>
                  <a:pt x="484606" y="255841"/>
                </a:lnTo>
                <a:lnTo>
                  <a:pt x="521322" y="235686"/>
                </a:lnTo>
                <a:lnTo>
                  <a:pt x="528612" y="222885"/>
                </a:lnTo>
                <a:lnTo>
                  <a:pt x="528612" y="217144"/>
                </a:lnTo>
                <a:lnTo>
                  <a:pt x="528713" y="217830"/>
                </a:lnTo>
                <a:lnTo>
                  <a:pt x="528612" y="222885"/>
                </a:lnTo>
                <a:lnTo>
                  <a:pt x="528612" y="255193"/>
                </a:lnTo>
                <a:lnTo>
                  <a:pt x="533730" y="256463"/>
                </a:lnTo>
                <a:lnTo>
                  <a:pt x="581380" y="239839"/>
                </a:lnTo>
                <a:lnTo>
                  <a:pt x="581380" y="234721"/>
                </a:lnTo>
                <a:close/>
              </a:path>
              <a:path w="1111250" h="256540">
                <a:moveTo>
                  <a:pt x="765517" y="232168"/>
                </a:moveTo>
                <a:lnTo>
                  <a:pt x="747293" y="227368"/>
                </a:lnTo>
                <a:lnTo>
                  <a:pt x="747293" y="144868"/>
                </a:lnTo>
                <a:lnTo>
                  <a:pt x="746429" y="131368"/>
                </a:lnTo>
                <a:lnTo>
                  <a:pt x="726147" y="92506"/>
                </a:lnTo>
                <a:lnTo>
                  <a:pt x="694512" y="83146"/>
                </a:lnTo>
                <a:lnTo>
                  <a:pt x="685965" y="83743"/>
                </a:lnTo>
                <a:lnTo>
                  <a:pt x="651065" y="104140"/>
                </a:lnTo>
                <a:lnTo>
                  <a:pt x="641438" y="119913"/>
                </a:lnTo>
                <a:lnTo>
                  <a:pt x="641438" y="84416"/>
                </a:lnTo>
                <a:lnTo>
                  <a:pt x="636320" y="83146"/>
                </a:lnTo>
                <a:lnTo>
                  <a:pt x="586435" y="99771"/>
                </a:lnTo>
                <a:lnTo>
                  <a:pt x="586435" y="104889"/>
                </a:lnTo>
                <a:lnTo>
                  <a:pt x="609130" y="125996"/>
                </a:lnTo>
                <a:lnTo>
                  <a:pt x="609130" y="227368"/>
                </a:lnTo>
                <a:lnTo>
                  <a:pt x="590918" y="232168"/>
                </a:lnTo>
                <a:lnTo>
                  <a:pt x="590918" y="251345"/>
                </a:lnTo>
                <a:lnTo>
                  <a:pt x="664781" y="251345"/>
                </a:lnTo>
                <a:lnTo>
                  <a:pt x="664781" y="232168"/>
                </a:lnTo>
                <a:lnTo>
                  <a:pt x="646557" y="227368"/>
                </a:lnTo>
                <a:lnTo>
                  <a:pt x="646557" y="157340"/>
                </a:lnTo>
                <a:lnTo>
                  <a:pt x="660895" y="120777"/>
                </a:lnTo>
                <a:lnTo>
                  <a:pt x="681405" y="114477"/>
                </a:lnTo>
                <a:lnTo>
                  <a:pt x="690359" y="114477"/>
                </a:lnTo>
                <a:lnTo>
                  <a:pt x="697344" y="117157"/>
                </a:lnTo>
                <a:lnTo>
                  <a:pt x="707364" y="127812"/>
                </a:lnTo>
                <a:lnTo>
                  <a:pt x="709866" y="135267"/>
                </a:lnTo>
                <a:lnTo>
                  <a:pt x="709866" y="227368"/>
                </a:lnTo>
                <a:lnTo>
                  <a:pt x="691642" y="232168"/>
                </a:lnTo>
                <a:lnTo>
                  <a:pt x="691642" y="251345"/>
                </a:lnTo>
                <a:lnTo>
                  <a:pt x="765517" y="251345"/>
                </a:lnTo>
                <a:lnTo>
                  <a:pt x="765517" y="232168"/>
                </a:lnTo>
                <a:close/>
              </a:path>
              <a:path w="1111250" h="256540">
                <a:moveTo>
                  <a:pt x="893394" y="222897"/>
                </a:moveTo>
                <a:lnTo>
                  <a:pt x="882192" y="215214"/>
                </a:lnTo>
                <a:lnTo>
                  <a:pt x="879424" y="219481"/>
                </a:lnTo>
                <a:lnTo>
                  <a:pt x="875601" y="222999"/>
                </a:lnTo>
                <a:lnTo>
                  <a:pt x="865784" y="228549"/>
                </a:lnTo>
                <a:lnTo>
                  <a:pt x="860348" y="229920"/>
                </a:lnTo>
                <a:lnTo>
                  <a:pt x="846912" y="229920"/>
                </a:lnTo>
                <a:lnTo>
                  <a:pt x="827519" y="193154"/>
                </a:lnTo>
                <a:lnTo>
                  <a:pt x="827519" y="110007"/>
                </a:lnTo>
                <a:lnTo>
                  <a:pt x="881557" y="110007"/>
                </a:lnTo>
                <a:lnTo>
                  <a:pt x="881557" y="88265"/>
                </a:lnTo>
                <a:lnTo>
                  <a:pt x="827519" y="88265"/>
                </a:lnTo>
                <a:lnTo>
                  <a:pt x="827519" y="43484"/>
                </a:lnTo>
                <a:lnTo>
                  <a:pt x="822401" y="42545"/>
                </a:lnTo>
                <a:lnTo>
                  <a:pt x="773163" y="94018"/>
                </a:lnTo>
                <a:lnTo>
                  <a:pt x="773163" y="110007"/>
                </a:lnTo>
                <a:lnTo>
                  <a:pt x="790105" y="110007"/>
                </a:lnTo>
                <a:lnTo>
                  <a:pt x="790105" y="194754"/>
                </a:lnTo>
                <a:lnTo>
                  <a:pt x="797661" y="232460"/>
                </a:lnTo>
                <a:lnTo>
                  <a:pt x="829614" y="255498"/>
                </a:lnTo>
                <a:lnTo>
                  <a:pt x="840955" y="256463"/>
                </a:lnTo>
                <a:lnTo>
                  <a:pt x="850506" y="255917"/>
                </a:lnTo>
                <a:lnTo>
                  <a:pt x="884161" y="237286"/>
                </a:lnTo>
                <a:lnTo>
                  <a:pt x="889000" y="230568"/>
                </a:lnTo>
                <a:lnTo>
                  <a:pt x="893394" y="222897"/>
                </a:lnTo>
                <a:close/>
              </a:path>
              <a:path w="1111250" h="256540">
                <a:moveTo>
                  <a:pt x="960221" y="20904"/>
                </a:moveTo>
                <a:lnTo>
                  <a:pt x="957668" y="14719"/>
                </a:lnTo>
                <a:lnTo>
                  <a:pt x="947432" y="4483"/>
                </a:lnTo>
                <a:lnTo>
                  <a:pt x="941247" y="1930"/>
                </a:lnTo>
                <a:lnTo>
                  <a:pt x="926744" y="1930"/>
                </a:lnTo>
                <a:lnTo>
                  <a:pt x="920572" y="4483"/>
                </a:lnTo>
                <a:lnTo>
                  <a:pt x="910336" y="14719"/>
                </a:lnTo>
                <a:lnTo>
                  <a:pt x="907770" y="20904"/>
                </a:lnTo>
                <a:lnTo>
                  <a:pt x="907770" y="35394"/>
                </a:lnTo>
                <a:lnTo>
                  <a:pt x="910336" y="41579"/>
                </a:lnTo>
                <a:lnTo>
                  <a:pt x="920572" y="51803"/>
                </a:lnTo>
                <a:lnTo>
                  <a:pt x="926744" y="54368"/>
                </a:lnTo>
                <a:lnTo>
                  <a:pt x="941247" y="54368"/>
                </a:lnTo>
                <a:lnTo>
                  <a:pt x="947432" y="51803"/>
                </a:lnTo>
                <a:lnTo>
                  <a:pt x="957668" y="41579"/>
                </a:lnTo>
                <a:lnTo>
                  <a:pt x="960221" y="35394"/>
                </a:lnTo>
                <a:lnTo>
                  <a:pt x="960221" y="20904"/>
                </a:lnTo>
                <a:close/>
              </a:path>
              <a:path w="1111250" h="256540">
                <a:moveTo>
                  <a:pt x="970775" y="232168"/>
                </a:moveTo>
                <a:lnTo>
                  <a:pt x="952538" y="227368"/>
                </a:lnTo>
                <a:lnTo>
                  <a:pt x="952538" y="84429"/>
                </a:lnTo>
                <a:lnTo>
                  <a:pt x="947432" y="83146"/>
                </a:lnTo>
                <a:lnTo>
                  <a:pt x="894664" y="100736"/>
                </a:lnTo>
                <a:lnTo>
                  <a:pt x="894664" y="105854"/>
                </a:lnTo>
                <a:lnTo>
                  <a:pt x="915136" y="124396"/>
                </a:lnTo>
                <a:lnTo>
                  <a:pt x="915136" y="227368"/>
                </a:lnTo>
                <a:lnTo>
                  <a:pt x="896899" y="232168"/>
                </a:lnTo>
                <a:lnTo>
                  <a:pt x="896899" y="251358"/>
                </a:lnTo>
                <a:lnTo>
                  <a:pt x="970775" y="251358"/>
                </a:lnTo>
                <a:lnTo>
                  <a:pt x="970775" y="232168"/>
                </a:lnTo>
                <a:close/>
              </a:path>
              <a:path w="1111250" h="256540">
                <a:moveTo>
                  <a:pt x="1110818" y="205625"/>
                </a:moveTo>
                <a:lnTo>
                  <a:pt x="1091958" y="166344"/>
                </a:lnTo>
                <a:lnTo>
                  <a:pt x="1048600" y="147662"/>
                </a:lnTo>
                <a:lnTo>
                  <a:pt x="1041336" y="144551"/>
                </a:lnTo>
                <a:lnTo>
                  <a:pt x="1035316" y="141579"/>
                </a:lnTo>
                <a:lnTo>
                  <a:pt x="1030554" y="138785"/>
                </a:lnTo>
                <a:lnTo>
                  <a:pt x="1025004" y="135178"/>
                </a:lnTo>
                <a:lnTo>
                  <a:pt x="1022235" y="130048"/>
                </a:lnTo>
                <a:lnTo>
                  <a:pt x="1022235" y="117475"/>
                </a:lnTo>
                <a:lnTo>
                  <a:pt x="1024318" y="112674"/>
                </a:lnTo>
                <a:lnTo>
                  <a:pt x="1032624" y="105422"/>
                </a:lnTo>
                <a:lnTo>
                  <a:pt x="1037907" y="103619"/>
                </a:lnTo>
                <a:lnTo>
                  <a:pt x="1054315" y="103619"/>
                </a:lnTo>
                <a:lnTo>
                  <a:pt x="1061834" y="106070"/>
                </a:lnTo>
                <a:lnTo>
                  <a:pt x="1071854" y="115874"/>
                </a:lnTo>
                <a:lnTo>
                  <a:pt x="1075537" y="123012"/>
                </a:lnTo>
                <a:lnTo>
                  <a:pt x="1077887" y="132397"/>
                </a:lnTo>
                <a:lnTo>
                  <a:pt x="1100264" y="132397"/>
                </a:lnTo>
                <a:lnTo>
                  <a:pt x="1100264" y="102019"/>
                </a:lnTo>
                <a:lnTo>
                  <a:pt x="1096200" y="98437"/>
                </a:lnTo>
                <a:lnTo>
                  <a:pt x="1052969" y="83502"/>
                </a:lnTo>
                <a:lnTo>
                  <a:pt x="1044308" y="83146"/>
                </a:lnTo>
                <a:lnTo>
                  <a:pt x="1036789" y="83527"/>
                </a:lnTo>
                <a:lnTo>
                  <a:pt x="1000023" y="101130"/>
                </a:lnTo>
                <a:lnTo>
                  <a:pt x="988669" y="131749"/>
                </a:lnTo>
                <a:lnTo>
                  <a:pt x="989126" y="139522"/>
                </a:lnTo>
                <a:lnTo>
                  <a:pt x="1019098" y="176149"/>
                </a:lnTo>
                <a:lnTo>
                  <a:pt x="1048651" y="187528"/>
                </a:lnTo>
                <a:lnTo>
                  <a:pt x="1055966" y="190512"/>
                </a:lnTo>
                <a:lnTo>
                  <a:pt x="1062088" y="193446"/>
                </a:lnTo>
                <a:lnTo>
                  <a:pt x="1067003" y="196354"/>
                </a:lnTo>
                <a:lnTo>
                  <a:pt x="1072769" y="200190"/>
                </a:lnTo>
                <a:lnTo>
                  <a:pt x="1075639" y="205841"/>
                </a:lnTo>
                <a:lnTo>
                  <a:pt x="1075639" y="220116"/>
                </a:lnTo>
                <a:lnTo>
                  <a:pt x="1073086" y="225602"/>
                </a:lnTo>
                <a:lnTo>
                  <a:pt x="1062850" y="233921"/>
                </a:lnTo>
                <a:lnTo>
                  <a:pt x="1056347" y="236004"/>
                </a:lnTo>
                <a:lnTo>
                  <a:pt x="1048461" y="236004"/>
                </a:lnTo>
                <a:lnTo>
                  <a:pt x="1011351" y="215900"/>
                </a:lnTo>
                <a:lnTo>
                  <a:pt x="1006881" y="201155"/>
                </a:lnTo>
                <a:lnTo>
                  <a:pt x="984504" y="201155"/>
                </a:lnTo>
                <a:lnTo>
                  <a:pt x="984504" y="237604"/>
                </a:lnTo>
                <a:lnTo>
                  <a:pt x="988720" y="241439"/>
                </a:lnTo>
                <a:lnTo>
                  <a:pt x="1026185" y="255104"/>
                </a:lnTo>
                <a:lnTo>
                  <a:pt x="1048461" y="256476"/>
                </a:lnTo>
                <a:lnTo>
                  <a:pt x="1057033" y="256057"/>
                </a:lnTo>
                <a:lnTo>
                  <a:pt x="1092987" y="242112"/>
                </a:lnTo>
                <a:lnTo>
                  <a:pt x="1110297" y="212775"/>
                </a:lnTo>
                <a:lnTo>
                  <a:pt x="1110818" y="20562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8317700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ATLANTIS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168189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LOOKBOOK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3607161" y="742391"/>
            <a:ext cx="985519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dirty="0">
                <a:solidFill>
                  <a:srgbClr val="FFFFFF"/>
                </a:solidFill>
                <a:latin typeface="Courier New"/>
                <a:cs typeface="Courier New"/>
              </a:rPr>
              <a:t>SEA</a:t>
            </a:r>
            <a:r>
              <a:rPr sz="900" spc="-1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900" dirty="0">
                <a:solidFill>
                  <a:srgbClr val="FFFFFF"/>
                </a:solidFill>
                <a:latin typeface="Courier New"/>
                <a:cs typeface="Courier New"/>
              </a:rPr>
              <a:t>THE</a:t>
            </a:r>
            <a:r>
              <a:rPr sz="900" spc="-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CHANGE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301253" y="2926650"/>
            <a:ext cx="6115407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</a:pPr>
            <a:r>
              <a:rPr lang="ru-RU" sz="1000" spc="1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Даже когда речь идет об организации корпоративных мероприятий, мы стремимся найти способы сократить наш углеродный след, одновременно поддерживая и взаимодействуя с местным сообществом. Для встречи дистрибьюторов Atlantis в 2025 году мы объединились с двумя локальными организациями, которые разделяют наши ценности и находятся рядом с нами физически: обе посвящены минимизации отходов и воздействия на окружающую среду. </a:t>
            </a:r>
            <a:br>
              <a:rPr lang="ru-RU" sz="1000" spc="1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</a:br>
            <a:endParaRPr sz="1000" dirty="0">
              <a:latin typeface="TT Norms Pro Serif Light" panose="020A0103060000020004" pitchFamily="18" charset="0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303297" y="2501013"/>
            <a:ext cx="5137397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000" spc="-30" dirty="0">
                <a:solidFill>
                  <a:srgbClr val="FFFFFF"/>
                </a:solidFill>
                <a:latin typeface="TT Norms Pro Serif Light" panose="020A0103060000020004" pitchFamily="18" charset="0"/>
                <a:cs typeface="Courier New"/>
              </a:rPr>
              <a:t>ПОЭТОМУ МЫ ДЕЙСТВУЕМ ОСМЫСЛЕННО И ПОДАЁМ ПРИМЕР.</a:t>
            </a:r>
            <a:endParaRPr sz="1000" dirty="0">
              <a:latin typeface="TT Norms Pro Serif Light" panose="020A0103060000020004" pitchFamily="18" charset="0"/>
              <a:cs typeface="Courier New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38095" y="8287447"/>
            <a:ext cx="60878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Значки и подставки, подаренные участникам, были созданы в сотрудничестве с </a:t>
            </a:r>
            <a:r>
              <a:rPr lang="ru-RU" sz="1000" dirty="0" err="1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rehub</a:t>
            </a:r>
            <a:r>
              <a:rPr lang="ru-RU" sz="1000" dirty="0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 — венецианским </a:t>
            </a:r>
            <a:r>
              <a:rPr lang="ru-RU" sz="1000" dirty="0" err="1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стартапом</a:t>
            </a:r>
            <a:r>
              <a:rPr lang="ru-RU" sz="1000" dirty="0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, который перерабатывает отходы </a:t>
            </a:r>
            <a:r>
              <a:rPr lang="ru-RU" sz="1000" dirty="0" err="1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муранского</a:t>
            </a:r>
            <a:r>
              <a:rPr lang="ru-RU" sz="1000" dirty="0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 стекла. Этот тип стекла «формально» считается </a:t>
            </a:r>
            <a:r>
              <a:rPr lang="ru-RU" sz="1000" dirty="0" err="1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неперерабатываемым</a:t>
            </a:r>
            <a:r>
              <a:rPr lang="ru-RU" sz="1000" dirty="0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 из-за логистических, исторических или </a:t>
            </a:r>
            <a:r>
              <a:rPr lang="ru-RU" sz="1000" dirty="0" err="1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цепочко</a:t>
            </a:r>
            <a:r>
              <a:rPr lang="ru-RU" sz="1000" dirty="0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-сбытовых причин. Благодаря их работе мы дали новую жизнь материалам, которые в противном случае были бы утилизированы, экономя сырье и сокращая выбросы CO₂</a:t>
            </a:r>
            <a:endParaRPr lang="ru-RU" sz="1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5336519" cy="10908030"/>
          </a:xfrm>
          <a:custGeom>
            <a:avLst/>
            <a:gdLst/>
            <a:ahLst/>
            <a:cxnLst/>
            <a:rect l="l" t="t" r="r" b="b"/>
            <a:pathLst>
              <a:path w="15336519" h="10908030">
                <a:moveTo>
                  <a:pt x="15336012" y="0"/>
                </a:moveTo>
                <a:lnTo>
                  <a:pt x="0" y="0"/>
                </a:lnTo>
                <a:lnTo>
                  <a:pt x="0" y="10907991"/>
                </a:lnTo>
                <a:lnTo>
                  <a:pt x="15336012" y="10907991"/>
                </a:lnTo>
                <a:lnTo>
                  <a:pt x="15336012" y="0"/>
                </a:lnTo>
                <a:close/>
              </a:path>
            </a:pathLst>
          </a:custGeom>
          <a:solidFill>
            <a:srgbClr val="291F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5996" y="305993"/>
            <a:ext cx="7362190" cy="10296525"/>
          </a:xfrm>
          <a:custGeom>
            <a:avLst/>
            <a:gdLst/>
            <a:ahLst/>
            <a:cxnLst/>
            <a:rect l="l" t="t" r="r" b="b"/>
            <a:pathLst>
              <a:path w="7362190" h="10296525">
                <a:moveTo>
                  <a:pt x="7361999" y="0"/>
                </a:moveTo>
                <a:lnTo>
                  <a:pt x="432003" y="0"/>
                </a:lnTo>
                <a:lnTo>
                  <a:pt x="384932" y="2534"/>
                </a:lnTo>
                <a:lnTo>
                  <a:pt x="339330" y="9963"/>
                </a:lnTo>
                <a:lnTo>
                  <a:pt x="295459" y="22023"/>
                </a:lnTo>
                <a:lnTo>
                  <a:pt x="253583" y="38449"/>
                </a:lnTo>
                <a:lnTo>
                  <a:pt x="213965" y="58979"/>
                </a:lnTo>
                <a:lnTo>
                  <a:pt x="176870" y="83349"/>
                </a:lnTo>
                <a:lnTo>
                  <a:pt x="142561" y="111296"/>
                </a:lnTo>
                <a:lnTo>
                  <a:pt x="111300" y="142555"/>
                </a:lnTo>
                <a:lnTo>
                  <a:pt x="83353" y="176865"/>
                </a:lnTo>
                <a:lnTo>
                  <a:pt x="58982" y="213960"/>
                </a:lnTo>
                <a:lnTo>
                  <a:pt x="38451" y="253577"/>
                </a:lnTo>
                <a:lnTo>
                  <a:pt x="22024" y="295454"/>
                </a:lnTo>
                <a:lnTo>
                  <a:pt x="9964" y="339326"/>
                </a:lnTo>
                <a:lnTo>
                  <a:pt x="2535" y="384930"/>
                </a:lnTo>
                <a:lnTo>
                  <a:pt x="0" y="432003"/>
                </a:lnTo>
                <a:lnTo>
                  <a:pt x="0" y="9863988"/>
                </a:lnTo>
                <a:lnTo>
                  <a:pt x="2535" y="9911061"/>
                </a:lnTo>
                <a:lnTo>
                  <a:pt x="9964" y="9956665"/>
                </a:lnTo>
                <a:lnTo>
                  <a:pt x="22024" y="10000538"/>
                </a:lnTo>
                <a:lnTo>
                  <a:pt x="38451" y="10042416"/>
                </a:lnTo>
                <a:lnTo>
                  <a:pt x="58982" y="10082034"/>
                </a:lnTo>
                <a:lnTo>
                  <a:pt x="83353" y="10119130"/>
                </a:lnTo>
                <a:lnTo>
                  <a:pt x="111300" y="10153441"/>
                </a:lnTo>
                <a:lnTo>
                  <a:pt x="142561" y="10184702"/>
                </a:lnTo>
                <a:lnTo>
                  <a:pt x="176870" y="10212650"/>
                </a:lnTo>
                <a:lnTo>
                  <a:pt x="213965" y="10237021"/>
                </a:lnTo>
                <a:lnTo>
                  <a:pt x="253583" y="10257552"/>
                </a:lnTo>
                <a:lnTo>
                  <a:pt x="295459" y="10273979"/>
                </a:lnTo>
                <a:lnTo>
                  <a:pt x="339330" y="10286039"/>
                </a:lnTo>
                <a:lnTo>
                  <a:pt x="384932" y="10293469"/>
                </a:lnTo>
                <a:lnTo>
                  <a:pt x="432003" y="10296004"/>
                </a:lnTo>
                <a:lnTo>
                  <a:pt x="7361999" y="10296004"/>
                </a:lnTo>
                <a:lnTo>
                  <a:pt x="736199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346200" y="1728893"/>
            <a:ext cx="5105400" cy="144526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92431" algn="ctr">
              <a:lnSpc>
                <a:spcPts val="5500"/>
              </a:lnSpc>
              <a:spcBef>
                <a:spcPts val="130"/>
              </a:spcBef>
            </a:pPr>
            <a:r>
              <a:rPr sz="5050" dirty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C</a:t>
            </a:r>
            <a:r>
              <a:rPr lang="ru-RU" sz="5050" dirty="0" err="1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ертификаты</a:t>
            </a:r>
            <a:endParaRPr sz="5050" dirty="0">
              <a:latin typeface="TT Norms Pro Serif Medium" panose="020A0103060000020004" pitchFamily="18" charset="0"/>
              <a:cs typeface="Bookman Old Style"/>
            </a:endParaRPr>
          </a:p>
          <a:p>
            <a:pPr marL="12700" algn="ctr">
              <a:lnSpc>
                <a:spcPts val="5500"/>
              </a:lnSpc>
            </a:pPr>
            <a:r>
              <a:rPr sz="5050" dirty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&amp;</a:t>
            </a:r>
            <a:r>
              <a:rPr lang="ru-RU" sz="5050" dirty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 </a:t>
            </a:r>
            <a:r>
              <a:rPr sz="5050" dirty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 </a:t>
            </a:r>
            <a:r>
              <a:rPr lang="ru-RU" sz="5050" dirty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Партнеры</a:t>
            </a:r>
            <a:endParaRPr sz="5050" dirty="0">
              <a:latin typeface="TT Norms Pro Serif Medium" panose="020A0103060000020004" pitchFamily="18" charset="0"/>
              <a:cs typeface="Bookman Old Styl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41969" y="3919778"/>
            <a:ext cx="423926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spcBef>
                <a:spcPts val="100"/>
              </a:spcBef>
            </a:pPr>
            <a:r>
              <a:rPr lang="ru-RU" sz="1000" spc="1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Мы серьёзно относимся к нашей миссии устойчивого развития и хотим доказывать свою прозрачность и надежность через партнёров, которые продвигают самые высокие стандарты в отрасли.</a:t>
            </a:r>
            <a:endParaRPr sz="1000" dirty="0">
              <a:latin typeface="TT Norms Pro Serif Light" panose="020A0103060000020004" pitchFamily="18" charset="0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65884" y="6176155"/>
            <a:ext cx="1507490" cy="75123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R="4445" algn="ctr">
              <a:spcBef>
                <a:spcPts val="135"/>
              </a:spcBef>
            </a:pPr>
            <a:r>
              <a:rPr sz="950" dirty="0">
                <a:latin typeface="Gill Sans MT"/>
                <a:cs typeface="Gill Sans MT"/>
              </a:rPr>
              <a:t>Master</a:t>
            </a:r>
            <a:r>
              <a:rPr sz="950" spc="-20" dirty="0">
                <a:latin typeface="Gill Sans MT"/>
                <a:cs typeface="Gill Sans MT"/>
              </a:rPr>
              <a:t> </a:t>
            </a:r>
            <a:r>
              <a:rPr sz="950" dirty="0">
                <a:latin typeface="Gill Sans MT"/>
                <a:cs typeface="Gill Sans MT"/>
              </a:rPr>
              <a:t>Italia</a:t>
            </a:r>
            <a:r>
              <a:rPr sz="950" spc="-20" dirty="0">
                <a:latin typeface="Gill Sans MT"/>
                <a:cs typeface="Gill Sans MT"/>
              </a:rPr>
              <a:t> </a:t>
            </a:r>
            <a:r>
              <a:rPr sz="950" spc="-10" dirty="0">
                <a:latin typeface="Gill Sans MT"/>
                <a:cs typeface="Gill Sans MT"/>
              </a:rPr>
              <a:t>S.p.A</a:t>
            </a:r>
            <a:endParaRPr sz="950">
              <a:latin typeface="Gill Sans MT"/>
              <a:cs typeface="Gill Sans MT"/>
            </a:endParaRPr>
          </a:p>
          <a:p>
            <a:pPr marR="4445" algn="ctr">
              <a:lnSpc>
                <a:spcPts val="1135"/>
              </a:lnSpc>
              <a:spcBef>
                <a:spcPts val="45"/>
              </a:spcBef>
            </a:pPr>
            <a:r>
              <a:rPr sz="950" dirty="0">
                <a:latin typeface="Gill Sans MT"/>
                <a:cs typeface="Gill Sans MT"/>
              </a:rPr>
              <a:t>is</a:t>
            </a:r>
            <a:r>
              <a:rPr sz="950" spc="-15" dirty="0">
                <a:latin typeface="Gill Sans MT"/>
                <a:cs typeface="Gill Sans MT"/>
              </a:rPr>
              <a:t> </a:t>
            </a:r>
            <a:r>
              <a:rPr sz="950" spc="-50" dirty="0">
                <a:latin typeface="Gill Sans MT"/>
                <a:cs typeface="Gill Sans MT"/>
              </a:rPr>
              <a:t>GRS</a:t>
            </a:r>
            <a:r>
              <a:rPr sz="950" spc="-15" dirty="0">
                <a:latin typeface="Gill Sans MT"/>
                <a:cs typeface="Gill Sans MT"/>
              </a:rPr>
              <a:t> </a:t>
            </a:r>
            <a:r>
              <a:rPr sz="950" dirty="0">
                <a:latin typeface="Gill Sans MT"/>
                <a:cs typeface="Gill Sans MT"/>
              </a:rPr>
              <a:t>certified</a:t>
            </a:r>
            <a:r>
              <a:rPr sz="950" spc="-10" dirty="0">
                <a:latin typeface="Gill Sans MT"/>
                <a:cs typeface="Gill Sans MT"/>
              </a:rPr>
              <a:t> </a:t>
            </a:r>
            <a:r>
              <a:rPr sz="950" dirty="0">
                <a:latin typeface="Gill Sans MT"/>
                <a:cs typeface="Gill Sans MT"/>
              </a:rPr>
              <a:t>by</a:t>
            </a:r>
            <a:r>
              <a:rPr sz="950" spc="-15" dirty="0">
                <a:latin typeface="Gill Sans MT"/>
                <a:cs typeface="Gill Sans MT"/>
              </a:rPr>
              <a:t> </a:t>
            </a:r>
            <a:r>
              <a:rPr sz="950" spc="-20" dirty="0">
                <a:latin typeface="Gill Sans MT"/>
                <a:cs typeface="Gill Sans MT"/>
              </a:rPr>
              <a:t>ICEA</a:t>
            </a:r>
            <a:endParaRPr sz="950">
              <a:latin typeface="Gill Sans MT"/>
              <a:cs typeface="Gill Sans MT"/>
            </a:endParaRPr>
          </a:p>
          <a:p>
            <a:pPr marR="4445" algn="ctr">
              <a:lnSpc>
                <a:spcPts val="1195"/>
              </a:lnSpc>
            </a:pPr>
            <a:r>
              <a:rPr sz="1000" spc="-85" dirty="0">
                <a:latin typeface="Gill Sans MT"/>
                <a:cs typeface="Gill Sans MT"/>
              </a:rPr>
              <a:t>ICEA-</a:t>
            </a:r>
            <a:r>
              <a:rPr sz="1000" spc="-114" dirty="0">
                <a:latin typeface="Gill Sans MT"/>
                <a:cs typeface="Gill Sans MT"/>
              </a:rPr>
              <a:t>TX-</a:t>
            </a:r>
            <a:r>
              <a:rPr sz="1000" spc="-20" dirty="0">
                <a:latin typeface="Gill Sans MT"/>
                <a:cs typeface="Gill Sans MT"/>
              </a:rPr>
              <a:t>3146</a:t>
            </a:r>
            <a:endParaRPr sz="1000">
              <a:latin typeface="Gill Sans MT"/>
              <a:cs typeface="Gill Sans MT"/>
            </a:endParaRPr>
          </a:p>
          <a:p>
            <a:pPr marL="12065" marR="5080" algn="ctr">
              <a:lnSpc>
                <a:spcPct val="103499"/>
              </a:lnSpc>
              <a:spcBef>
                <a:spcPts val="835"/>
              </a:spcBef>
            </a:pPr>
            <a:r>
              <a:rPr sz="600" spc="-20" dirty="0">
                <a:latin typeface="Gill Sans MT"/>
                <a:cs typeface="Gill Sans MT"/>
              </a:rPr>
              <a:t>Only</a:t>
            </a:r>
            <a:r>
              <a:rPr sz="600" spc="5" dirty="0">
                <a:latin typeface="Gill Sans MT"/>
                <a:cs typeface="Gill Sans MT"/>
              </a:rPr>
              <a:t> </a:t>
            </a:r>
            <a:r>
              <a:rPr sz="600" dirty="0">
                <a:latin typeface="Gill Sans MT"/>
                <a:cs typeface="Gill Sans MT"/>
              </a:rPr>
              <a:t>the</a:t>
            </a:r>
            <a:r>
              <a:rPr sz="600" spc="10" dirty="0">
                <a:latin typeface="Gill Sans MT"/>
                <a:cs typeface="Gill Sans MT"/>
              </a:rPr>
              <a:t> </a:t>
            </a:r>
            <a:r>
              <a:rPr sz="600" dirty="0">
                <a:latin typeface="Gill Sans MT"/>
                <a:cs typeface="Gill Sans MT"/>
              </a:rPr>
              <a:t>products</a:t>
            </a:r>
            <a:r>
              <a:rPr sz="600" spc="10" dirty="0">
                <a:latin typeface="Gill Sans MT"/>
                <a:cs typeface="Gill Sans MT"/>
              </a:rPr>
              <a:t> </a:t>
            </a:r>
            <a:r>
              <a:rPr sz="600" dirty="0">
                <a:latin typeface="Gill Sans MT"/>
                <a:cs typeface="Gill Sans MT"/>
              </a:rPr>
              <a:t>which</a:t>
            </a:r>
            <a:r>
              <a:rPr sz="600" spc="5" dirty="0">
                <a:latin typeface="Gill Sans MT"/>
                <a:cs typeface="Gill Sans MT"/>
              </a:rPr>
              <a:t> </a:t>
            </a:r>
            <a:r>
              <a:rPr sz="600" spc="-10" dirty="0">
                <a:latin typeface="Gill Sans MT"/>
                <a:cs typeface="Gill Sans MT"/>
              </a:rPr>
              <a:t>are</a:t>
            </a:r>
            <a:r>
              <a:rPr sz="600" spc="10" dirty="0">
                <a:latin typeface="Gill Sans MT"/>
                <a:cs typeface="Gill Sans MT"/>
              </a:rPr>
              <a:t> </a:t>
            </a:r>
            <a:r>
              <a:rPr sz="600" dirty="0">
                <a:latin typeface="Gill Sans MT"/>
                <a:cs typeface="Gill Sans MT"/>
              </a:rPr>
              <a:t>covered</a:t>
            </a:r>
            <a:r>
              <a:rPr sz="600" spc="10" dirty="0">
                <a:latin typeface="Gill Sans MT"/>
                <a:cs typeface="Gill Sans MT"/>
              </a:rPr>
              <a:t> </a:t>
            </a:r>
            <a:r>
              <a:rPr sz="600" dirty="0">
                <a:latin typeface="Gill Sans MT"/>
                <a:cs typeface="Gill Sans MT"/>
              </a:rPr>
              <a:t>by</a:t>
            </a:r>
            <a:r>
              <a:rPr sz="600" spc="10" dirty="0">
                <a:latin typeface="Gill Sans MT"/>
                <a:cs typeface="Gill Sans MT"/>
              </a:rPr>
              <a:t> </a:t>
            </a:r>
            <a:r>
              <a:rPr sz="600" dirty="0">
                <a:latin typeface="Gill Sans MT"/>
                <a:cs typeface="Gill Sans MT"/>
              </a:rPr>
              <a:t>a</a:t>
            </a:r>
            <a:r>
              <a:rPr sz="600" spc="10" dirty="0">
                <a:latin typeface="Gill Sans MT"/>
                <a:cs typeface="Gill Sans MT"/>
              </a:rPr>
              <a:t> </a:t>
            </a:r>
            <a:r>
              <a:rPr sz="600" spc="-10" dirty="0">
                <a:latin typeface="Gill Sans MT"/>
                <a:cs typeface="Gill Sans MT"/>
              </a:rPr>
              <a:t>valid</a:t>
            </a:r>
            <a:r>
              <a:rPr sz="600" spc="500" dirty="0">
                <a:latin typeface="Gill Sans MT"/>
                <a:cs typeface="Gill Sans MT"/>
              </a:rPr>
              <a:t> </a:t>
            </a:r>
            <a:r>
              <a:rPr sz="600" spc="-10" dirty="0">
                <a:latin typeface="Gill Sans MT"/>
                <a:cs typeface="Gill Sans MT"/>
              </a:rPr>
              <a:t>Transaction</a:t>
            </a:r>
            <a:r>
              <a:rPr sz="600" spc="-5" dirty="0">
                <a:latin typeface="Gill Sans MT"/>
                <a:cs typeface="Gill Sans MT"/>
              </a:rPr>
              <a:t> </a:t>
            </a:r>
            <a:r>
              <a:rPr sz="600" dirty="0">
                <a:latin typeface="Gill Sans MT"/>
                <a:cs typeface="Gill Sans MT"/>
              </a:rPr>
              <a:t>certificate </a:t>
            </a:r>
            <a:r>
              <a:rPr sz="600" spc="-10" dirty="0">
                <a:latin typeface="Gill Sans MT"/>
                <a:cs typeface="Gill Sans MT"/>
              </a:rPr>
              <a:t>are</a:t>
            </a:r>
            <a:r>
              <a:rPr sz="600" dirty="0">
                <a:latin typeface="Gill Sans MT"/>
                <a:cs typeface="Gill Sans MT"/>
              </a:rPr>
              <a:t> </a:t>
            </a:r>
            <a:r>
              <a:rPr sz="600" spc="-40" dirty="0">
                <a:latin typeface="Gill Sans MT"/>
                <a:cs typeface="Gill Sans MT"/>
              </a:rPr>
              <a:t>GRS</a:t>
            </a:r>
            <a:r>
              <a:rPr sz="600" spc="5" dirty="0">
                <a:latin typeface="Gill Sans MT"/>
                <a:cs typeface="Gill Sans MT"/>
              </a:rPr>
              <a:t> </a:t>
            </a:r>
            <a:r>
              <a:rPr sz="600" spc="-10" dirty="0">
                <a:latin typeface="Gill Sans MT"/>
                <a:cs typeface="Gill Sans MT"/>
              </a:rPr>
              <a:t>certified</a:t>
            </a:r>
            <a:endParaRPr sz="600">
              <a:latin typeface="Gill Sans MT"/>
              <a:cs typeface="Gill Sans M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462379" y="5307389"/>
            <a:ext cx="5109845" cy="2725420"/>
            <a:chOff x="1462379" y="5307389"/>
            <a:chExt cx="5109845" cy="272542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62379" y="5307389"/>
              <a:ext cx="1702295" cy="96962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01768" y="5354269"/>
              <a:ext cx="1029250" cy="102698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27242" y="6494079"/>
              <a:ext cx="84587" cy="12371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30903" y="6495736"/>
              <a:ext cx="221615" cy="11937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82900" y="6495736"/>
              <a:ext cx="97755" cy="11935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25980" y="6495571"/>
              <a:ext cx="97805" cy="11950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044145" y="6495736"/>
              <a:ext cx="114290" cy="11935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187692" y="6495334"/>
              <a:ext cx="91120" cy="12143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11512" y="6495571"/>
              <a:ext cx="97805" cy="119501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771160" y="6675071"/>
              <a:ext cx="56515" cy="118110"/>
            </a:xfrm>
            <a:custGeom>
              <a:avLst/>
              <a:gdLst/>
              <a:ahLst/>
              <a:cxnLst/>
              <a:rect l="l" t="t" r="r" b="b"/>
              <a:pathLst>
                <a:path w="56514" h="118109">
                  <a:moveTo>
                    <a:pt x="56391" y="117854"/>
                  </a:moveTo>
                  <a:lnTo>
                    <a:pt x="31663" y="117854"/>
                  </a:lnTo>
                  <a:lnTo>
                    <a:pt x="31663" y="117660"/>
                  </a:lnTo>
                  <a:lnTo>
                    <a:pt x="31663" y="28192"/>
                  </a:lnTo>
                  <a:lnTo>
                    <a:pt x="7589" y="39914"/>
                  </a:lnTo>
                  <a:lnTo>
                    <a:pt x="2613" y="33617"/>
                  </a:lnTo>
                  <a:lnTo>
                    <a:pt x="0" y="28628"/>
                  </a:lnTo>
                  <a:lnTo>
                    <a:pt x="0" y="22137"/>
                  </a:lnTo>
                  <a:lnTo>
                    <a:pt x="1960" y="19424"/>
                  </a:lnTo>
                  <a:lnTo>
                    <a:pt x="36639" y="2082"/>
                  </a:lnTo>
                  <a:lnTo>
                    <a:pt x="41212" y="435"/>
                  </a:lnTo>
                  <a:lnTo>
                    <a:pt x="43575" y="0"/>
                  </a:lnTo>
                  <a:lnTo>
                    <a:pt x="50108" y="0"/>
                  </a:lnTo>
                  <a:lnTo>
                    <a:pt x="53325" y="1017"/>
                  </a:lnTo>
                  <a:lnTo>
                    <a:pt x="56391" y="2906"/>
                  </a:lnTo>
                  <a:close/>
                </a:path>
              </a:pathLst>
            </a:custGeom>
            <a:solidFill>
              <a:srgbClr val="0505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867427" y="6673811"/>
              <a:ext cx="90869" cy="12163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990156" y="6673811"/>
              <a:ext cx="90869" cy="121633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5461298" y="5459801"/>
              <a:ext cx="922655" cy="889000"/>
            </a:xfrm>
            <a:custGeom>
              <a:avLst/>
              <a:gdLst/>
              <a:ahLst/>
              <a:cxnLst/>
              <a:rect l="l" t="t" r="r" b="b"/>
              <a:pathLst>
                <a:path w="922654" h="889000">
                  <a:moveTo>
                    <a:pt x="463610" y="888633"/>
                  </a:moveTo>
                  <a:lnTo>
                    <a:pt x="417543" y="886386"/>
                  </a:lnTo>
                  <a:lnTo>
                    <a:pt x="369967" y="879362"/>
                  </a:lnTo>
                  <a:lnTo>
                    <a:pt x="321641" y="867139"/>
                  </a:lnTo>
                  <a:lnTo>
                    <a:pt x="273321" y="849293"/>
                  </a:lnTo>
                  <a:lnTo>
                    <a:pt x="225764" y="825403"/>
                  </a:lnTo>
                  <a:lnTo>
                    <a:pt x="179727" y="795045"/>
                  </a:lnTo>
                  <a:lnTo>
                    <a:pt x="135967" y="757796"/>
                  </a:lnTo>
                  <a:lnTo>
                    <a:pt x="99731" y="718661"/>
                  </a:lnTo>
                  <a:lnTo>
                    <a:pt x="69092" y="676640"/>
                  </a:lnTo>
                  <a:lnTo>
                    <a:pt x="44055" y="632220"/>
                  </a:lnTo>
                  <a:lnTo>
                    <a:pt x="24623" y="585888"/>
                  </a:lnTo>
                  <a:lnTo>
                    <a:pt x="10800" y="538133"/>
                  </a:lnTo>
                  <a:lnTo>
                    <a:pt x="2591" y="489442"/>
                  </a:lnTo>
                  <a:lnTo>
                    <a:pt x="0" y="440302"/>
                  </a:lnTo>
                  <a:lnTo>
                    <a:pt x="3030" y="391202"/>
                  </a:lnTo>
                  <a:lnTo>
                    <a:pt x="14146" y="332136"/>
                  </a:lnTo>
                  <a:lnTo>
                    <a:pt x="31662" y="279042"/>
                  </a:lnTo>
                  <a:lnTo>
                    <a:pt x="54056" y="231922"/>
                  </a:lnTo>
                  <a:lnTo>
                    <a:pt x="79802" y="190775"/>
                  </a:lnTo>
                  <a:lnTo>
                    <a:pt x="107376" y="155602"/>
                  </a:lnTo>
                  <a:lnTo>
                    <a:pt x="135254" y="126403"/>
                  </a:lnTo>
                  <a:lnTo>
                    <a:pt x="185825" y="85932"/>
                  </a:lnTo>
                  <a:lnTo>
                    <a:pt x="247045" y="52881"/>
                  </a:lnTo>
                  <a:lnTo>
                    <a:pt x="287296" y="36736"/>
                  </a:lnTo>
                  <a:lnTo>
                    <a:pt x="334212" y="22291"/>
                  </a:lnTo>
                  <a:lnTo>
                    <a:pt x="387971" y="10630"/>
                  </a:lnTo>
                  <a:lnTo>
                    <a:pt x="448753" y="2838"/>
                  </a:lnTo>
                  <a:lnTo>
                    <a:pt x="516735" y="0"/>
                  </a:lnTo>
                  <a:lnTo>
                    <a:pt x="922230" y="0"/>
                  </a:lnTo>
                  <a:lnTo>
                    <a:pt x="922230" y="390814"/>
                  </a:lnTo>
                  <a:lnTo>
                    <a:pt x="920313" y="448076"/>
                  </a:lnTo>
                  <a:lnTo>
                    <a:pt x="914576" y="501245"/>
                  </a:lnTo>
                  <a:lnTo>
                    <a:pt x="905037" y="550601"/>
                  </a:lnTo>
                  <a:lnTo>
                    <a:pt x="891716" y="596418"/>
                  </a:lnTo>
                  <a:lnTo>
                    <a:pt x="874633" y="638975"/>
                  </a:lnTo>
                  <a:lnTo>
                    <a:pt x="853807" y="678548"/>
                  </a:lnTo>
                  <a:lnTo>
                    <a:pt x="829258" y="715415"/>
                  </a:lnTo>
                  <a:lnTo>
                    <a:pt x="801004" y="749852"/>
                  </a:lnTo>
                  <a:lnTo>
                    <a:pt x="768733" y="781322"/>
                  </a:lnTo>
                  <a:lnTo>
                    <a:pt x="732468" y="809016"/>
                  </a:lnTo>
                  <a:lnTo>
                    <a:pt x="692793" y="832804"/>
                  </a:lnTo>
                  <a:lnTo>
                    <a:pt x="650287" y="852557"/>
                  </a:lnTo>
                  <a:lnTo>
                    <a:pt x="605535" y="868146"/>
                  </a:lnTo>
                  <a:lnTo>
                    <a:pt x="559116" y="879441"/>
                  </a:lnTo>
                  <a:lnTo>
                    <a:pt x="511614" y="886313"/>
                  </a:lnTo>
                  <a:lnTo>
                    <a:pt x="463610" y="888633"/>
                  </a:lnTo>
                  <a:close/>
                </a:path>
              </a:pathLst>
            </a:custGeom>
            <a:solidFill>
              <a:srgbClr val="00A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632413" y="5723136"/>
              <a:ext cx="151985" cy="17031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814293" y="5726284"/>
              <a:ext cx="108862" cy="1630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947224" y="5723150"/>
              <a:ext cx="286008" cy="170315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6130696" y="5947600"/>
              <a:ext cx="85090" cy="82550"/>
            </a:xfrm>
            <a:custGeom>
              <a:avLst/>
              <a:gdLst/>
              <a:ahLst/>
              <a:cxnLst/>
              <a:rect l="l" t="t" r="r" b="b"/>
              <a:pathLst>
                <a:path w="85089" h="82550">
                  <a:moveTo>
                    <a:pt x="60477" y="59956"/>
                  </a:moveTo>
                  <a:lnTo>
                    <a:pt x="51244" y="45135"/>
                  </a:lnTo>
                  <a:lnTo>
                    <a:pt x="50076" y="43243"/>
                  </a:lnTo>
                  <a:lnTo>
                    <a:pt x="50927" y="43053"/>
                  </a:lnTo>
                  <a:lnTo>
                    <a:pt x="52031" y="42418"/>
                  </a:lnTo>
                  <a:lnTo>
                    <a:pt x="57213" y="35928"/>
                  </a:lnTo>
                  <a:lnTo>
                    <a:pt x="57658" y="34671"/>
                  </a:lnTo>
                  <a:lnTo>
                    <a:pt x="57861" y="33223"/>
                  </a:lnTo>
                  <a:lnTo>
                    <a:pt x="57861" y="27597"/>
                  </a:lnTo>
                  <a:lnTo>
                    <a:pt x="48971" y="20218"/>
                  </a:lnTo>
                  <a:lnTo>
                    <a:pt x="48971" y="29438"/>
                  </a:lnTo>
                  <a:lnTo>
                    <a:pt x="48971" y="34861"/>
                  </a:lnTo>
                  <a:lnTo>
                    <a:pt x="48120" y="36563"/>
                  </a:lnTo>
                  <a:lnTo>
                    <a:pt x="46812" y="37820"/>
                  </a:lnTo>
                  <a:lnTo>
                    <a:pt x="45300" y="38887"/>
                  </a:lnTo>
                  <a:lnTo>
                    <a:pt x="43345" y="39509"/>
                  </a:lnTo>
                  <a:lnTo>
                    <a:pt x="38163" y="39509"/>
                  </a:lnTo>
                  <a:lnTo>
                    <a:pt x="38163" y="25463"/>
                  </a:lnTo>
                  <a:lnTo>
                    <a:pt x="39014" y="25463"/>
                  </a:lnTo>
                  <a:lnTo>
                    <a:pt x="39420" y="25273"/>
                  </a:lnTo>
                  <a:lnTo>
                    <a:pt x="43789" y="25273"/>
                  </a:lnTo>
                  <a:lnTo>
                    <a:pt x="45504" y="25704"/>
                  </a:lnTo>
                  <a:lnTo>
                    <a:pt x="47053" y="26733"/>
                  </a:lnTo>
                  <a:lnTo>
                    <a:pt x="48310" y="27787"/>
                  </a:lnTo>
                  <a:lnTo>
                    <a:pt x="48971" y="29438"/>
                  </a:lnTo>
                  <a:lnTo>
                    <a:pt x="48971" y="20218"/>
                  </a:lnTo>
                  <a:lnTo>
                    <a:pt x="46609" y="19659"/>
                  </a:lnTo>
                  <a:lnTo>
                    <a:pt x="37261" y="19659"/>
                  </a:lnTo>
                  <a:lnTo>
                    <a:pt x="33388" y="20040"/>
                  </a:lnTo>
                  <a:lnTo>
                    <a:pt x="31432" y="20040"/>
                  </a:lnTo>
                  <a:lnTo>
                    <a:pt x="29464" y="20231"/>
                  </a:lnTo>
                  <a:lnTo>
                    <a:pt x="29464" y="60388"/>
                  </a:lnTo>
                  <a:lnTo>
                    <a:pt x="38163" y="60388"/>
                  </a:lnTo>
                  <a:lnTo>
                    <a:pt x="38163" y="45135"/>
                  </a:lnTo>
                  <a:lnTo>
                    <a:pt x="41630" y="45135"/>
                  </a:lnTo>
                  <a:lnTo>
                    <a:pt x="48768" y="56857"/>
                  </a:lnTo>
                  <a:lnTo>
                    <a:pt x="49618" y="58305"/>
                  </a:lnTo>
                  <a:lnTo>
                    <a:pt x="50520" y="59321"/>
                  </a:lnTo>
                  <a:lnTo>
                    <a:pt x="52692" y="60591"/>
                  </a:lnTo>
                  <a:lnTo>
                    <a:pt x="54000" y="61023"/>
                  </a:lnTo>
                  <a:lnTo>
                    <a:pt x="56362" y="61023"/>
                  </a:lnTo>
                  <a:lnTo>
                    <a:pt x="57010" y="60833"/>
                  </a:lnTo>
                  <a:lnTo>
                    <a:pt x="58064" y="60833"/>
                  </a:lnTo>
                  <a:lnTo>
                    <a:pt x="58966" y="60591"/>
                  </a:lnTo>
                  <a:lnTo>
                    <a:pt x="59829" y="60388"/>
                  </a:lnTo>
                  <a:lnTo>
                    <a:pt x="60477" y="59956"/>
                  </a:lnTo>
                  <a:close/>
                </a:path>
                <a:path w="85089" h="82550">
                  <a:moveTo>
                    <a:pt x="84734" y="41173"/>
                  </a:moveTo>
                  <a:lnTo>
                    <a:pt x="81394" y="25133"/>
                  </a:lnTo>
                  <a:lnTo>
                    <a:pt x="74777" y="15633"/>
                  </a:lnTo>
                  <a:lnTo>
                    <a:pt x="74777" y="41173"/>
                  </a:lnTo>
                  <a:lnTo>
                    <a:pt x="72313" y="53416"/>
                  </a:lnTo>
                  <a:lnTo>
                    <a:pt x="65341" y="63436"/>
                  </a:lnTo>
                  <a:lnTo>
                    <a:pt x="54965" y="70218"/>
                  </a:lnTo>
                  <a:lnTo>
                    <a:pt x="42265" y="72707"/>
                  </a:lnTo>
                  <a:lnTo>
                    <a:pt x="29591" y="70218"/>
                  </a:lnTo>
                  <a:lnTo>
                    <a:pt x="19253" y="63436"/>
                  </a:lnTo>
                  <a:lnTo>
                    <a:pt x="12293" y="53416"/>
                  </a:lnTo>
                  <a:lnTo>
                    <a:pt x="9740" y="41173"/>
                  </a:lnTo>
                  <a:lnTo>
                    <a:pt x="12293" y="28930"/>
                  </a:lnTo>
                  <a:lnTo>
                    <a:pt x="19253" y="18897"/>
                  </a:lnTo>
                  <a:lnTo>
                    <a:pt x="29718" y="12039"/>
                  </a:lnTo>
                  <a:lnTo>
                    <a:pt x="29997" y="12039"/>
                  </a:lnTo>
                  <a:lnTo>
                    <a:pt x="42265" y="9639"/>
                  </a:lnTo>
                  <a:lnTo>
                    <a:pt x="54533" y="12039"/>
                  </a:lnTo>
                  <a:lnTo>
                    <a:pt x="54813" y="12039"/>
                  </a:lnTo>
                  <a:lnTo>
                    <a:pt x="65265" y="18897"/>
                  </a:lnTo>
                  <a:lnTo>
                    <a:pt x="72224" y="28930"/>
                  </a:lnTo>
                  <a:lnTo>
                    <a:pt x="74777" y="41173"/>
                  </a:lnTo>
                  <a:lnTo>
                    <a:pt x="74777" y="15633"/>
                  </a:lnTo>
                  <a:lnTo>
                    <a:pt x="72275" y="12039"/>
                  </a:lnTo>
                  <a:lnTo>
                    <a:pt x="68592" y="9639"/>
                  </a:lnTo>
                  <a:lnTo>
                    <a:pt x="58775" y="3225"/>
                  </a:lnTo>
                  <a:lnTo>
                    <a:pt x="42265" y="0"/>
                  </a:lnTo>
                  <a:lnTo>
                    <a:pt x="25781" y="3225"/>
                  </a:lnTo>
                  <a:lnTo>
                    <a:pt x="12344" y="12039"/>
                  </a:lnTo>
                  <a:lnTo>
                    <a:pt x="3302" y="25133"/>
                  </a:lnTo>
                  <a:lnTo>
                    <a:pt x="0" y="41173"/>
                  </a:lnTo>
                  <a:lnTo>
                    <a:pt x="3340" y="57200"/>
                  </a:lnTo>
                  <a:lnTo>
                    <a:pt x="12369" y="70218"/>
                  </a:lnTo>
                  <a:lnTo>
                    <a:pt x="16090" y="72707"/>
                  </a:lnTo>
                  <a:lnTo>
                    <a:pt x="25857" y="79108"/>
                  </a:lnTo>
                  <a:lnTo>
                    <a:pt x="42265" y="82346"/>
                  </a:lnTo>
                  <a:lnTo>
                    <a:pt x="58775" y="79108"/>
                  </a:lnTo>
                  <a:lnTo>
                    <a:pt x="68592" y="72707"/>
                  </a:lnTo>
                  <a:lnTo>
                    <a:pt x="72339" y="70218"/>
                  </a:lnTo>
                  <a:lnTo>
                    <a:pt x="81394" y="57200"/>
                  </a:lnTo>
                  <a:lnTo>
                    <a:pt x="84734" y="4117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696147" y="5948629"/>
              <a:ext cx="140073" cy="163000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5856821" y="5947600"/>
              <a:ext cx="264160" cy="167005"/>
            </a:xfrm>
            <a:custGeom>
              <a:avLst/>
              <a:gdLst/>
              <a:ahLst/>
              <a:cxnLst/>
              <a:rect l="l" t="t" r="r" b="b"/>
              <a:pathLst>
                <a:path w="264160" h="167004">
                  <a:moveTo>
                    <a:pt x="109270" y="150050"/>
                  </a:moveTo>
                  <a:lnTo>
                    <a:pt x="107556" y="145643"/>
                  </a:lnTo>
                  <a:lnTo>
                    <a:pt x="99517" y="139585"/>
                  </a:lnTo>
                  <a:lnTo>
                    <a:pt x="94538" y="138125"/>
                  </a:lnTo>
                  <a:lnTo>
                    <a:pt x="87807" y="138125"/>
                  </a:lnTo>
                  <a:lnTo>
                    <a:pt x="34226" y="138125"/>
                  </a:lnTo>
                  <a:lnTo>
                    <a:pt x="34226" y="93179"/>
                  </a:lnTo>
                  <a:lnTo>
                    <a:pt x="87350" y="93179"/>
                  </a:lnTo>
                  <a:lnTo>
                    <a:pt x="87350" y="67310"/>
                  </a:lnTo>
                  <a:lnTo>
                    <a:pt x="34226" y="67310"/>
                  </a:lnTo>
                  <a:lnTo>
                    <a:pt x="34226" y="27152"/>
                  </a:lnTo>
                  <a:lnTo>
                    <a:pt x="91274" y="27152"/>
                  </a:lnTo>
                  <a:lnTo>
                    <a:pt x="96901" y="25895"/>
                  </a:lnTo>
                  <a:lnTo>
                    <a:pt x="103441" y="20662"/>
                  </a:lnTo>
                  <a:lnTo>
                    <a:pt x="105143" y="16306"/>
                  </a:lnTo>
                  <a:lnTo>
                    <a:pt x="104952" y="3517"/>
                  </a:lnTo>
                  <a:lnTo>
                    <a:pt x="104495" y="1041"/>
                  </a:lnTo>
                  <a:lnTo>
                    <a:pt x="0" y="1041"/>
                  </a:lnTo>
                  <a:lnTo>
                    <a:pt x="0" y="164045"/>
                  </a:lnTo>
                  <a:lnTo>
                    <a:pt x="108623" y="164045"/>
                  </a:lnTo>
                  <a:lnTo>
                    <a:pt x="109270" y="155473"/>
                  </a:lnTo>
                  <a:lnTo>
                    <a:pt x="109270" y="150050"/>
                  </a:lnTo>
                  <a:close/>
                </a:path>
                <a:path w="264160" h="167004">
                  <a:moveTo>
                    <a:pt x="263893" y="163195"/>
                  </a:moveTo>
                  <a:lnTo>
                    <a:pt x="214884" y="81724"/>
                  </a:lnTo>
                  <a:lnTo>
                    <a:pt x="261924" y="4800"/>
                  </a:lnTo>
                  <a:lnTo>
                    <a:pt x="255651" y="1651"/>
                  </a:lnTo>
                  <a:lnTo>
                    <a:pt x="249567" y="0"/>
                  </a:lnTo>
                  <a:lnTo>
                    <a:pt x="238302" y="0"/>
                  </a:lnTo>
                  <a:lnTo>
                    <a:pt x="233934" y="1016"/>
                  </a:lnTo>
                  <a:lnTo>
                    <a:pt x="226999" y="5232"/>
                  </a:lnTo>
                  <a:lnTo>
                    <a:pt x="223786" y="8966"/>
                  </a:lnTo>
                  <a:lnTo>
                    <a:pt x="195580" y="55994"/>
                  </a:lnTo>
                  <a:lnTo>
                    <a:pt x="171259" y="11925"/>
                  </a:lnTo>
                  <a:lnTo>
                    <a:pt x="167195" y="3975"/>
                  </a:lnTo>
                  <a:lnTo>
                    <a:pt x="160451" y="0"/>
                  </a:lnTo>
                  <a:lnTo>
                    <a:pt x="145072" y="0"/>
                  </a:lnTo>
                  <a:lnTo>
                    <a:pt x="137680" y="1892"/>
                  </a:lnTo>
                  <a:lnTo>
                    <a:pt x="129247" y="5422"/>
                  </a:lnTo>
                  <a:lnTo>
                    <a:pt x="173266" y="82740"/>
                  </a:lnTo>
                  <a:lnTo>
                    <a:pt x="123609" y="164071"/>
                  </a:lnTo>
                  <a:lnTo>
                    <a:pt x="161112" y="164071"/>
                  </a:lnTo>
                  <a:lnTo>
                    <a:pt x="193179" y="110350"/>
                  </a:lnTo>
                  <a:lnTo>
                    <a:pt x="222275" y="157391"/>
                  </a:lnTo>
                  <a:lnTo>
                    <a:pt x="225945" y="161302"/>
                  </a:lnTo>
                  <a:lnTo>
                    <a:pt x="233286" y="165519"/>
                  </a:lnTo>
                  <a:lnTo>
                    <a:pt x="238302" y="166776"/>
                  </a:lnTo>
                  <a:lnTo>
                    <a:pt x="250215" y="166776"/>
                  </a:lnTo>
                  <a:lnTo>
                    <a:pt x="256959" y="165519"/>
                  </a:lnTo>
                  <a:lnTo>
                    <a:pt x="263893" y="1631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498604" y="7785379"/>
              <a:ext cx="249275" cy="246265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031547" y="7785379"/>
              <a:ext cx="249288" cy="246265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5262956" y="7970964"/>
              <a:ext cx="1270" cy="7620"/>
            </a:xfrm>
            <a:custGeom>
              <a:avLst/>
              <a:gdLst/>
              <a:ahLst/>
              <a:cxnLst/>
              <a:rect l="l" t="t" r="r" b="b"/>
              <a:pathLst>
                <a:path w="1270" h="7620">
                  <a:moveTo>
                    <a:pt x="152" y="7442"/>
                  </a:moveTo>
                  <a:lnTo>
                    <a:pt x="38" y="7315"/>
                  </a:lnTo>
                  <a:lnTo>
                    <a:pt x="101" y="7480"/>
                  </a:lnTo>
                  <a:close/>
                </a:path>
                <a:path w="1270" h="7620">
                  <a:moveTo>
                    <a:pt x="1066" y="1562"/>
                  </a:moveTo>
                  <a:close/>
                </a:path>
                <a:path w="1270" h="7620">
                  <a:moveTo>
                    <a:pt x="1066" y="0"/>
                  </a:move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248062" y="7682458"/>
              <a:ext cx="236854" cy="349250"/>
            </a:xfrm>
            <a:custGeom>
              <a:avLst/>
              <a:gdLst/>
              <a:ahLst/>
              <a:cxnLst/>
              <a:rect l="l" t="t" r="r" b="b"/>
              <a:pathLst>
                <a:path w="236854" h="349250">
                  <a:moveTo>
                    <a:pt x="54708" y="265785"/>
                  </a:moveTo>
                  <a:lnTo>
                    <a:pt x="51126" y="266979"/>
                  </a:lnTo>
                  <a:lnTo>
                    <a:pt x="0" y="280873"/>
                  </a:lnTo>
                  <a:lnTo>
                    <a:pt x="212" y="280873"/>
                  </a:lnTo>
                  <a:lnTo>
                    <a:pt x="5292" y="291134"/>
                  </a:lnTo>
                  <a:lnTo>
                    <a:pt x="7654" y="295160"/>
                  </a:lnTo>
                  <a:lnTo>
                    <a:pt x="10334" y="299034"/>
                  </a:lnTo>
                  <a:lnTo>
                    <a:pt x="11159" y="300418"/>
                  </a:lnTo>
                  <a:lnTo>
                    <a:pt x="45538" y="331012"/>
                  </a:lnTo>
                  <a:lnTo>
                    <a:pt x="80857" y="344716"/>
                  </a:lnTo>
                  <a:lnTo>
                    <a:pt x="81454" y="344995"/>
                  </a:lnTo>
                  <a:lnTo>
                    <a:pt x="82051" y="344995"/>
                  </a:lnTo>
                  <a:lnTo>
                    <a:pt x="89696" y="346706"/>
                  </a:lnTo>
                  <a:lnTo>
                    <a:pt x="97657" y="347919"/>
                  </a:lnTo>
                  <a:lnTo>
                    <a:pt x="105988" y="348642"/>
                  </a:lnTo>
                  <a:lnTo>
                    <a:pt x="114740" y="348881"/>
                  </a:lnTo>
                  <a:lnTo>
                    <a:pt x="140423" y="347046"/>
                  </a:lnTo>
                  <a:lnTo>
                    <a:pt x="184930" y="332668"/>
                  </a:lnTo>
                  <a:lnTo>
                    <a:pt x="217466" y="305496"/>
                  </a:lnTo>
                  <a:lnTo>
                    <a:pt x="223315" y="295986"/>
                  </a:lnTo>
                  <a:lnTo>
                    <a:pt x="14982" y="295986"/>
                  </a:lnTo>
                  <a:lnTo>
                    <a:pt x="14893" y="295744"/>
                  </a:lnTo>
                  <a:lnTo>
                    <a:pt x="107247" y="295744"/>
                  </a:lnTo>
                  <a:lnTo>
                    <a:pt x="100523" y="295160"/>
                  </a:lnTo>
                  <a:lnTo>
                    <a:pt x="93582" y="293560"/>
                  </a:lnTo>
                  <a:lnTo>
                    <a:pt x="86102" y="290626"/>
                  </a:lnTo>
                  <a:lnTo>
                    <a:pt x="84146" y="289763"/>
                  </a:lnTo>
                  <a:lnTo>
                    <a:pt x="83988" y="289763"/>
                  </a:lnTo>
                  <a:lnTo>
                    <a:pt x="83549" y="289521"/>
                  </a:lnTo>
                  <a:lnTo>
                    <a:pt x="82330" y="288988"/>
                  </a:lnTo>
                  <a:lnTo>
                    <a:pt x="81886" y="288747"/>
                  </a:lnTo>
                  <a:lnTo>
                    <a:pt x="71459" y="282536"/>
                  </a:lnTo>
                  <a:lnTo>
                    <a:pt x="69160" y="280873"/>
                  </a:lnTo>
                  <a:lnTo>
                    <a:pt x="57197" y="268871"/>
                  </a:lnTo>
                  <a:lnTo>
                    <a:pt x="54708" y="265785"/>
                  </a:lnTo>
                  <a:close/>
                </a:path>
                <a:path w="236854" h="349250">
                  <a:moveTo>
                    <a:pt x="107247" y="295744"/>
                  </a:moveTo>
                  <a:lnTo>
                    <a:pt x="14893" y="295744"/>
                  </a:lnTo>
                  <a:lnTo>
                    <a:pt x="15062" y="295986"/>
                  </a:lnTo>
                  <a:lnTo>
                    <a:pt x="112073" y="295986"/>
                  </a:lnTo>
                  <a:lnTo>
                    <a:pt x="107247" y="295744"/>
                  </a:lnTo>
                  <a:close/>
                </a:path>
                <a:path w="236854" h="349250">
                  <a:moveTo>
                    <a:pt x="126577" y="0"/>
                  </a:moveTo>
                  <a:lnTo>
                    <a:pt x="119122" y="0"/>
                  </a:lnTo>
                  <a:lnTo>
                    <a:pt x="96318" y="1709"/>
                  </a:lnTo>
                  <a:lnTo>
                    <a:pt x="55605" y="14921"/>
                  </a:lnTo>
                  <a:lnTo>
                    <a:pt x="24643" y="40201"/>
                  </a:lnTo>
                  <a:lnTo>
                    <a:pt x="5901" y="93510"/>
                  </a:lnTo>
                  <a:lnTo>
                    <a:pt x="10370" y="121948"/>
                  </a:lnTo>
                  <a:lnTo>
                    <a:pt x="23856" y="146370"/>
                  </a:lnTo>
                  <a:lnTo>
                    <a:pt x="46482" y="166929"/>
                  </a:lnTo>
                  <a:lnTo>
                    <a:pt x="78368" y="183781"/>
                  </a:lnTo>
                  <a:lnTo>
                    <a:pt x="126107" y="204063"/>
                  </a:lnTo>
                  <a:lnTo>
                    <a:pt x="146229" y="212953"/>
                  </a:lnTo>
                  <a:lnTo>
                    <a:pt x="162103" y="222623"/>
                  </a:lnTo>
                  <a:lnTo>
                    <a:pt x="172518" y="235119"/>
                  </a:lnTo>
                  <a:lnTo>
                    <a:pt x="176259" y="252488"/>
                  </a:lnTo>
                  <a:lnTo>
                    <a:pt x="172035" y="270584"/>
                  </a:lnTo>
                  <a:lnTo>
                    <a:pt x="159930" y="284267"/>
                  </a:lnTo>
                  <a:lnTo>
                    <a:pt x="140801" y="292925"/>
                  </a:lnTo>
                  <a:lnTo>
                    <a:pt x="115184" y="295986"/>
                  </a:lnTo>
                  <a:lnTo>
                    <a:pt x="223315" y="295986"/>
                  </a:lnTo>
                  <a:lnTo>
                    <a:pt x="227963" y="288428"/>
                  </a:lnTo>
                  <a:lnTo>
                    <a:pt x="234413" y="269566"/>
                  </a:lnTo>
                  <a:lnTo>
                    <a:pt x="236610" y="249351"/>
                  </a:lnTo>
                  <a:lnTo>
                    <a:pt x="230214" y="213467"/>
                  </a:lnTo>
                  <a:lnTo>
                    <a:pt x="213407" y="187478"/>
                  </a:lnTo>
                  <a:lnTo>
                    <a:pt x="189761" y="169064"/>
                  </a:lnTo>
                  <a:lnTo>
                    <a:pt x="162848" y="155905"/>
                  </a:lnTo>
                  <a:lnTo>
                    <a:pt x="114791" y="135864"/>
                  </a:lnTo>
                  <a:lnTo>
                    <a:pt x="96536" y="128039"/>
                  </a:lnTo>
                  <a:lnTo>
                    <a:pt x="80903" y="118952"/>
                  </a:lnTo>
                  <a:lnTo>
                    <a:pt x="69987" y="107130"/>
                  </a:lnTo>
                  <a:lnTo>
                    <a:pt x="65884" y="91097"/>
                  </a:lnTo>
                  <a:lnTo>
                    <a:pt x="69653" y="75348"/>
                  </a:lnTo>
                  <a:lnTo>
                    <a:pt x="80373" y="63312"/>
                  </a:lnTo>
                  <a:lnTo>
                    <a:pt x="97157" y="55624"/>
                  </a:lnTo>
                  <a:lnTo>
                    <a:pt x="119122" y="52920"/>
                  </a:lnTo>
                  <a:lnTo>
                    <a:pt x="227819" y="52920"/>
                  </a:lnTo>
                  <a:lnTo>
                    <a:pt x="225300" y="48744"/>
                  </a:lnTo>
                  <a:lnTo>
                    <a:pt x="190598" y="17881"/>
                  </a:lnTo>
                  <a:lnTo>
                    <a:pt x="141842" y="2146"/>
                  </a:lnTo>
                  <a:lnTo>
                    <a:pt x="134235" y="723"/>
                  </a:lnTo>
                  <a:lnTo>
                    <a:pt x="126577" y="0"/>
                  </a:lnTo>
                  <a:close/>
                </a:path>
                <a:path w="236854" h="349250">
                  <a:moveTo>
                    <a:pt x="227819" y="52920"/>
                  </a:moveTo>
                  <a:lnTo>
                    <a:pt x="119122" y="52920"/>
                  </a:lnTo>
                  <a:lnTo>
                    <a:pt x="126021" y="53135"/>
                  </a:lnTo>
                  <a:lnTo>
                    <a:pt x="132779" y="53776"/>
                  </a:lnTo>
                  <a:lnTo>
                    <a:pt x="139373" y="54844"/>
                  </a:lnTo>
                  <a:lnTo>
                    <a:pt x="146072" y="56405"/>
                  </a:lnTo>
                  <a:lnTo>
                    <a:pt x="145907" y="56405"/>
                  </a:lnTo>
                  <a:lnTo>
                    <a:pt x="146490" y="56718"/>
                  </a:lnTo>
                  <a:lnTo>
                    <a:pt x="146897" y="56718"/>
                  </a:lnTo>
                  <a:lnTo>
                    <a:pt x="147659" y="56972"/>
                  </a:lnTo>
                  <a:lnTo>
                    <a:pt x="149894" y="57823"/>
                  </a:lnTo>
                  <a:lnTo>
                    <a:pt x="152219" y="58864"/>
                  </a:lnTo>
                  <a:lnTo>
                    <a:pt x="152371" y="58864"/>
                  </a:lnTo>
                  <a:lnTo>
                    <a:pt x="171014" y="70916"/>
                  </a:lnTo>
                  <a:lnTo>
                    <a:pt x="173808" y="73393"/>
                  </a:lnTo>
                  <a:lnTo>
                    <a:pt x="176501" y="76250"/>
                  </a:lnTo>
                  <a:lnTo>
                    <a:pt x="178990" y="79375"/>
                  </a:lnTo>
                  <a:lnTo>
                    <a:pt x="181504" y="82423"/>
                  </a:lnTo>
                  <a:lnTo>
                    <a:pt x="185060" y="81216"/>
                  </a:lnTo>
                  <a:lnTo>
                    <a:pt x="236025" y="67564"/>
                  </a:lnTo>
                  <a:lnTo>
                    <a:pt x="233060" y="61645"/>
                  </a:lnTo>
                  <a:lnTo>
                    <a:pt x="232952" y="61429"/>
                  </a:lnTo>
                  <a:lnTo>
                    <a:pt x="227819" y="52920"/>
                  </a:lnTo>
                  <a:close/>
                </a:path>
              </a:pathLst>
            </a:custGeom>
            <a:solidFill>
              <a:srgbClr val="3333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242558" y="7786395"/>
              <a:ext cx="234696" cy="246252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5764072" y="7680452"/>
              <a:ext cx="248920" cy="352425"/>
            </a:xfrm>
            <a:custGeom>
              <a:avLst/>
              <a:gdLst/>
              <a:ahLst/>
              <a:cxnLst/>
              <a:rect l="l" t="t" r="r" b="b"/>
              <a:pathLst>
                <a:path w="248920" h="352425">
                  <a:moveTo>
                    <a:pt x="121500" y="103390"/>
                  </a:moveTo>
                  <a:lnTo>
                    <a:pt x="74253" y="113186"/>
                  </a:lnTo>
                  <a:lnTo>
                    <a:pt x="35628" y="139885"/>
                  </a:lnTo>
                  <a:lnTo>
                    <a:pt x="9558" y="179482"/>
                  </a:lnTo>
                  <a:lnTo>
                    <a:pt x="0" y="227863"/>
                  </a:lnTo>
                  <a:lnTo>
                    <a:pt x="9563" y="276273"/>
                  </a:lnTo>
                  <a:lnTo>
                    <a:pt x="35628" y="315847"/>
                  </a:lnTo>
                  <a:lnTo>
                    <a:pt x="74253" y="342550"/>
                  </a:lnTo>
                  <a:lnTo>
                    <a:pt x="121500" y="352348"/>
                  </a:lnTo>
                  <a:lnTo>
                    <a:pt x="139257" y="351048"/>
                  </a:lnTo>
                  <a:lnTo>
                    <a:pt x="156389" y="347186"/>
                  </a:lnTo>
                  <a:lnTo>
                    <a:pt x="172723" y="340818"/>
                  </a:lnTo>
                  <a:lnTo>
                    <a:pt x="188087" y="332003"/>
                  </a:lnTo>
                  <a:lnTo>
                    <a:pt x="248577" y="332003"/>
                  </a:lnTo>
                  <a:lnTo>
                    <a:pt x="248577" y="296316"/>
                  </a:lnTo>
                  <a:lnTo>
                    <a:pt x="121500" y="296316"/>
                  </a:lnTo>
                  <a:lnTo>
                    <a:pt x="95605" y="290928"/>
                  </a:lnTo>
                  <a:lnTo>
                    <a:pt x="74475" y="276273"/>
                  </a:lnTo>
                  <a:lnTo>
                    <a:pt x="60145" y="254482"/>
                  </a:lnTo>
                  <a:lnTo>
                    <a:pt x="54902" y="227863"/>
                  </a:lnTo>
                  <a:lnTo>
                    <a:pt x="60145" y="201244"/>
                  </a:lnTo>
                  <a:lnTo>
                    <a:pt x="74433" y="179482"/>
                  </a:lnTo>
                  <a:lnTo>
                    <a:pt x="95605" y="164798"/>
                  </a:lnTo>
                  <a:lnTo>
                    <a:pt x="121500" y="159410"/>
                  </a:lnTo>
                  <a:lnTo>
                    <a:pt x="248577" y="159410"/>
                  </a:lnTo>
                  <a:lnTo>
                    <a:pt x="248577" y="123736"/>
                  </a:lnTo>
                  <a:lnTo>
                    <a:pt x="188087" y="123736"/>
                  </a:lnTo>
                  <a:lnTo>
                    <a:pt x="172723" y="114920"/>
                  </a:lnTo>
                  <a:lnTo>
                    <a:pt x="156389" y="108553"/>
                  </a:lnTo>
                  <a:lnTo>
                    <a:pt x="139257" y="104690"/>
                  </a:lnTo>
                  <a:lnTo>
                    <a:pt x="121500" y="103390"/>
                  </a:lnTo>
                  <a:close/>
                </a:path>
                <a:path w="248920" h="352425">
                  <a:moveTo>
                    <a:pt x="248577" y="332003"/>
                  </a:moveTo>
                  <a:lnTo>
                    <a:pt x="188087" y="332003"/>
                  </a:lnTo>
                  <a:lnTo>
                    <a:pt x="188087" y="351345"/>
                  </a:lnTo>
                  <a:lnTo>
                    <a:pt x="248577" y="351345"/>
                  </a:lnTo>
                  <a:lnTo>
                    <a:pt x="248577" y="332003"/>
                  </a:lnTo>
                  <a:close/>
                </a:path>
                <a:path w="248920" h="352425">
                  <a:moveTo>
                    <a:pt x="248577" y="159410"/>
                  </a:moveTo>
                  <a:lnTo>
                    <a:pt x="121500" y="159410"/>
                  </a:lnTo>
                  <a:lnTo>
                    <a:pt x="147394" y="164798"/>
                  </a:lnTo>
                  <a:lnTo>
                    <a:pt x="168562" y="179482"/>
                  </a:lnTo>
                  <a:lnTo>
                    <a:pt x="182846" y="201244"/>
                  </a:lnTo>
                  <a:lnTo>
                    <a:pt x="188087" y="227863"/>
                  </a:lnTo>
                  <a:lnTo>
                    <a:pt x="182846" y="254482"/>
                  </a:lnTo>
                  <a:lnTo>
                    <a:pt x="168520" y="276273"/>
                  </a:lnTo>
                  <a:lnTo>
                    <a:pt x="147394" y="290928"/>
                  </a:lnTo>
                  <a:lnTo>
                    <a:pt x="121500" y="296316"/>
                  </a:lnTo>
                  <a:lnTo>
                    <a:pt x="248577" y="296316"/>
                  </a:lnTo>
                  <a:lnTo>
                    <a:pt x="248577" y="159410"/>
                  </a:lnTo>
                  <a:close/>
                </a:path>
                <a:path w="248920" h="352425">
                  <a:moveTo>
                    <a:pt x="248577" y="0"/>
                  </a:moveTo>
                  <a:lnTo>
                    <a:pt x="188087" y="0"/>
                  </a:lnTo>
                  <a:lnTo>
                    <a:pt x="188087" y="123736"/>
                  </a:lnTo>
                  <a:lnTo>
                    <a:pt x="248577" y="123736"/>
                  </a:lnTo>
                  <a:lnTo>
                    <a:pt x="248577" y="0"/>
                  </a:lnTo>
                  <a:close/>
                </a:path>
              </a:pathLst>
            </a:custGeom>
            <a:solidFill>
              <a:srgbClr val="3333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348628" y="7684033"/>
              <a:ext cx="223240" cy="223227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3709657" y="6551051"/>
            <a:ext cx="1013460" cy="36869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algn="ctr">
              <a:spcBef>
                <a:spcPts val="114"/>
              </a:spcBef>
            </a:pPr>
            <a:r>
              <a:rPr sz="1150" spc="-25" dirty="0">
                <a:latin typeface="Gill Sans MT"/>
                <a:cs typeface="Gill Sans MT"/>
              </a:rPr>
              <a:t>Certified</a:t>
            </a:r>
            <a:r>
              <a:rPr sz="1150" spc="-15" dirty="0">
                <a:latin typeface="Gill Sans MT"/>
                <a:cs typeface="Gill Sans MT"/>
              </a:rPr>
              <a:t> </a:t>
            </a:r>
            <a:r>
              <a:rPr sz="1150" dirty="0">
                <a:latin typeface="Gill Sans MT"/>
                <a:cs typeface="Gill Sans MT"/>
              </a:rPr>
              <a:t>by</a:t>
            </a:r>
            <a:r>
              <a:rPr sz="1150" spc="-15" dirty="0">
                <a:latin typeface="Gill Sans MT"/>
                <a:cs typeface="Gill Sans MT"/>
              </a:rPr>
              <a:t> </a:t>
            </a:r>
            <a:r>
              <a:rPr sz="1150" spc="-35" dirty="0">
                <a:latin typeface="Gill Sans MT"/>
                <a:cs typeface="Gill Sans MT"/>
              </a:rPr>
              <a:t>ICEA</a:t>
            </a:r>
            <a:endParaRPr sz="1150">
              <a:latin typeface="Gill Sans MT"/>
              <a:cs typeface="Gill Sans MT"/>
            </a:endParaRPr>
          </a:p>
          <a:p>
            <a:pPr algn="ctr">
              <a:spcBef>
                <a:spcPts val="20"/>
              </a:spcBef>
            </a:pPr>
            <a:r>
              <a:rPr sz="1150" spc="-100" dirty="0">
                <a:latin typeface="Gill Sans MT"/>
                <a:cs typeface="Gill Sans MT"/>
              </a:rPr>
              <a:t>GOTS-</a:t>
            </a:r>
            <a:r>
              <a:rPr sz="1150" spc="-10" dirty="0">
                <a:latin typeface="Gill Sans MT"/>
                <a:cs typeface="Gill Sans MT"/>
              </a:rPr>
              <a:t>11099</a:t>
            </a:r>
            <a:endParaRPr sz="1150">
              <a:latin typeface="Gill Sans MT"/>
              <a:cs typeface="Gill Sans MT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230024" y="8063922"/>
            <a:ext cx="1261110" cy="142347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850" b="1" dirty="0">
                <a:solidFill>
                  <a:srgbClr val="333333"/>
                </a:solidFill>
                <a:latin typeface="Arial"/>
                <a:cs typeface="Arial"/>
              </a:rPr>
              <a:t>B</a:t>
            </a:r>
            <a:r>
              <a:rPr sz="850" b="1" spc="-2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850" b="1" dirty="0">
                <a:solidFill>
                  <a:srgbClr val="333333"/>
                </a:solidFill>
                <a:latin typeface="Arial"/>
                <a:cs typeface="Arial"/>
              </a:rPr>
              <a:t>MEMBER</a:t>
            </a:r>
            <a:r>
              <a:rPr sz="850" b="1" spc="-2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850" b="1" dirty="0">
                <a:solidFill>
                  <a:srgbClr val="333333"/>
                </a:solidFill>
                <a:latin typeface="Arial"/>
                <a:cs typeface="Arial"/>
              </a:rPr>
              <a:t>-</a:t>
            </a:r>
            <a:r>
              <a:rPr sz="850" b="1" spc="-2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850" b="1" spc="-10" dirty="0">
                <a:solidFill>
                  <a:srgbClr val="333333"/>
                </a:solidFill>
                <a:latin typeface="Arial"/>
                <a:cs typeface="Arial"/>
              </a:rPr>
              <a:t>ZC1009145</a:t>
            </a:r>
            <a:endParaRPr sz="850">
              <a:latin typeface="Arial"/>
              <a:cs typeface="Arial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1570406" y="305996"/>
            <a:ext cx="13460094" cy="10296525"/>
            <a:chOff x="1570405" y="305993"/>
            <a:chExt cx="13460094" cy="10296525"/>
          </a:xfrm>
        </p:grpSpPr>
        <p:pic>
          <p:nvPicPr>
            <p:cNvPr id="37" name="object 3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695877" y="7457507"/>
              <a:ext cx="1011360" cy="1011360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570405" y="7469581"/>
              <a:ext cx="1486255" cy="98720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370986" y="9031769"/>
              <a:ext cx="1661147" cy="441985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667993" y="305993"/>
              <a:ext cx="7362075" cy="10296004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3516737" y="9082951"/>
              <a:ext cx="1063249" cy="1069047"/>
            </a:xfrm>
            <a:prstGeom prst="rect">
              <a:avLst/>
            </a:prstGeom>
          </p:spPr>
        </p:pic>
      </p:grpSp>
      <p:sp>
        <p:nvSpPr>
          <p:cNvPr id="42" name="object 42"/>
          <p:cNvSpPr txBox="1"/>
          <p:nvPr/>
        </p:nvSpPr>
        <p:spPr>
          <a:xfrm>
            <a:off x="743300" y="742391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2A2019"/>
                </a:solidFill>
                <a:latin typeface="Courier New"/>
                <a:cs typeface="Courier New"/>
              </a:rPr>
              <a:t>LOOKBOOK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395243" y="742391"/>
            <a:ext cx="985519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2A2019"/>
                </a:solidFill>
                <a:latin typeface="Courier New"/>
                <a:cs typeface="Courier New"/>
              </a:rPr>
              <a:t>CERTIFICATIONS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458673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2A2019"/>
                </a:solidFill>
                <a:latin typeface="Courier New"/>
                <a:cs typeface="Courier New"/>
              </a:rPr>
              <a:t>ATLANTIS</a:t>
            </a:r>
            <a:endParaRPr sz="900"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6907169" y="480528"/>
            <a:ext cx="405765" cy="215265"/>
          </a:xfrm>
          <a:custGeom>
            <a:avLst/>
            <a:gdLst/>
            <a:ahLst/>
            <a:cxnLst/>
            <a:rect l="l" t="t" r="r" b="b"/>
            <a:pathLst>
              <a:path w="405765" h="215265">
                <a:moveTo>
                  <a:pt x="158837" y="0"/>
                </a:moveTo>
                <a:lnTo>
                  <a:pt x="116234" y="506"/>
                </a:lnTo>
                <a:lnTo>
                  <a:pt x="75584" y="11002"/>
                </a:lnTo>
                <a:lnTo>
                  <a:pt x="38345" y="34511"/>
                </a:lnTo>
                <a:lnTo>
                  <a:pt x="12662" y="68211"/>
                </a:lnTo>
                <a:lnTo>
                  <a:pt x="0" y="108581"/>
                </a:lnTo>
                <a:lnTo>
                  <a:pt x="1822" y="152099"/>
                </a:lnTo>
                <a:lnTo>
                  <a:pt x="20735" y="188841"/>
                </a:lnTo>
                <a:lnTo>
                  <a:pt x="21030" y="189374"/>
                </a:lnTo>
                <a:lnTo>
                  <a:pt x="53695" y="208943"/>
                </a:lnTo>
                <a:lnTo>
                  <a:pt x="94291" y="214734"/>
                </a:lnTo>
                <a:lnTo>
                  <a:pt x="137170" y="210599"/>
                </a:lnTo>
                <a:lnTo>
                  <a:pt x="176714" y="200410"/>
                </a:lnTo>
                <a:lnTo>
                  <a:pt x="201746" y="191331"/>
                </a:lnTo>
                <a:lnTo>
                  <a:pt x="117010" y="191331"/>
                </a:lnTo>
                <a:lnTo>
                  <a:pt x="65335" y="188841"/>
                </a:lnTo>
                <a:lnTo>
                  <a:pt x="44691" y="179811"/>
                </a:lnTo>
                <a:lnTo>
                  <a:pt x="31112" y="164993"/>
                </a:lnTo>
                <a:lnTo>
                  <a:pt x="23719" y="145846"/>
                </a:lnTo>
                <a:lnTo>
                  <a:pt x="21634" y="123829"/>
                </a:lnTo>
                <a:lnTo>
                  <a:pt x="30868" y="79946"/>
                </a:lnTo>
                <a:lnTo>
                  <a:pt x="55955" y="46324"/>
                </a:lnTo>
                <a:lnTo>
                  <a:pt x="92688" y="24442"/>
                </a:lnTo>
                <a:lnTo>
                  <a:pt x="136861" y="15778"/>
                </a:lnTo>
                <a:lnTo>
                  <a:pt x="211724" y="15778"/>
                </a:lnTo>
                <a:lnTo>
                  <a:pt x="200006" y="9491"/>
                </a:lnTo>
                <a:lnTo>
                  <a:pt x="158837" y="0"/>
                </a:lnTo>
                <a:close/>
              </a:path>
              <a:path w="405765" h="215265">
                <a:moveTo>
                  <a:pt x="298990" y="173994"/>
                </a:moveTo>
                <a:lnTo>
                  <a:pt x="296780" y="174782"/>
                </a:lnTo>
                <a:lnTo>
                  <a:pt x="297275" y="176255"/>
                </a:lnTo>
                <a:lnTo>
                  <a:pt x="299929" y="185450"/>
                </a:lnTo>
                <a:lnTo>
                  <a:pt x="305822" y="189374"/>
                </a:lnTo>
                <a:lnTo>
                  <a:pt x="316230" y="194559"/>
                </a:lnTo>
                <a:lnTo>
                  <a:pt x="327733" y="196194"/>
                </a:lnTo>
                <a:lnTo>
                  <a:pt x="339526" y="195200"/>
                </a:lnTo>
                <a:lnTo>
                  <a:pt x="350806" y="192498"/>
                </a:lnTo>
                <a:lnTo>
                  <a:pt x="354220" y="191114"/>
                </a:lnTo>
                <a:lnTo>
                  <a:pt x="325746" y="191114"/>
                </a:lnTo>
                <a:lnTo>
                  <a:pt x="302473" y="180925"/>
                </a:lnTo>
                <a:lnTo>
                  <a:pt x="301570" y="179811"/>
                </a:lnTo>
                <a:lnTo>
                  <a:pt x="300679" y="178642"/>
                </a:lnTo>
                <a:lnTo>
                  <a:pt x="300285" y="176852"/>
                </a:lnTo>
                <a:lnTo>
                  <a:pt x="299599" y="175379"/>
                </a:lnTo>
                <a:lnTo>
                  <a:pt x="298990" y="173994"/>
                </a:lnTo>
                <a:close/>
              </a:path>
              <a:path w="405765" h="215265">
                <a:moveTo>
                  <a:pt x="373231" y="106038"/>
                </a:moveTo>
                <a:lnTo>
                  <a:pt x="361311" y="106038"/>
                </a:lnTo>
                <a:lnTo>
                  <a:pt x="349701" y="107281"/>
                </a:lnTo>
                <a:lnTo>
                  <a:pt x="305640" y="119524"/>
                </a:lnTo>
                <a:lnTo>
                  <a:pt x="264027" y="138396"/>
                </a:lnTo>
                <a:lnTo>
                  <a:pt x="217731" y="161866"/>
                </a:lnTo>
                <a:lnTo>
                  <a:pt x="168267" y="180925"/>
                </a:lnTo>
                <a:lnTo>
                  <a:pt x="117010" y="191331"/>
                </a:lnTo>
                <a:lnTo>
                  <a:pt x="201746" y="191331"/>
                </a:lnTo>
                <a:lnTo>
                  <a:pt x="202345" y="191114"/>
                </a:lnTo>
                <a:lnTo>
                  <a:pt x="227709" y="179636"/>
                </a:lnTo>
                <a:lnTo>
                  <a:pt x="252086" y="166824"/>
                </a:lnTo>
                <a:lnTo>
                  <a:pt x="275952" y="153090"/>
                </a:lnTo>
                <a:lnTo>
                  <a:pt x="296366" y="142346"/>
                </a:lnTo>
                <a:lnTo>
                  <a:pt x="324956" y="130095"/>
                </a:lnTo>
                <a:lnTo>
                  <a:pt x="355264" y="121309"/>
                </a:lnTo>
                <a:lnTo>
                  <a:pt x="380828" y="120959"/>
                </a:lnTo>
                <a:lnTo>
                  <a:pt x="402055" y="120959"/>
                </a:lnTo>
                <a:lnTo>
                  <a:pt x="395446" y="113225"/>
                </a:lnTo>
                <a:lnTo>
                  <a:pt x="384805" y="108147"/>
                </a:lnTo>
                <a:lnTo>
                  <a:pt x="373231" y="106038"/>
                </a:lnTo>
                <a:close/>
              </a:path>
              <a:path w="405765" h="215265">
                <a:moveTo>
                  <a:pt x="402055" y="120959"/>
                </a:moveTo>
                <a:lnTo>
                  <a:pt x="380828" y="120959"/>
                </a:lnTo>
                <a:lnTo>
                  <a:pt x="388753" y="123029"/>
                </a:lnTo>
                <a:lnTo>
                  <a:pt x="394113" y="130382"/>
                </a:lnTo>
                <a:lnTo>
                  <a:pt x="393739" y="138396"/>
                </a:lnTo>
                <a:lnTo>
                  <a:pt x="393732" y="138561"/>
                </a:lnTo>
                <a:lnTo>
                  <a:pt x="381901" y="163356"/>
                </a:lnTo>
                <a:lnTo>
                  <a:pt x="355744" y="183072"/>
                </a:lnTo>
                <a:lnTo>
                  <a:pt x="325746" y="191114"/>
                </a:lnTo>
                <a:lnTo>
                  <a:pt x="354220" y="191114"/>
                </a:lnTo>
                <a:lnTo>
                  <a:pt x="389914" y="168784"/>
                </a:lnTo>
                <a:lnTo>
                  <a:pt x="405766" y="133702"/>
                </a:lnTo>
                <a:lnTo>
                  <a:pt x="403230" y="122334"/>
                </a:lnTo>
                <a:lnTo>
                  <a:pt x="402055" y="120959"/>
                </a:lnTo>
                <a:close/>
              </a:path>
              <a:path w="405765" h="215265">
                <a:moveTo>
                  <a:pt x="211724" y="15778"/>
                </a:moveTo>
                <a:lnTo>
                  <a:pt x="136861" y="15778"/>
                </a:lnTo>
                <a:lnTo>
                  <a:pt x="181684" y="17820"/>
                </a:lnTo>
                <a:lnTo>
                  <a:pt x="222713" y="32446"/>
                </a:lnTo>
                <a:lnTo>
                  <a:pt x="256209" y="59351"/>
                </a:lnTo>
                <a:lnTo>
                  <a:pt x="278327" y="98048"/>
                </a:lnTo>
                <a:lnTo>
                  <a:pt x="278428" y="98226"/>
                </a:lnTo>
                <a:lnTo>
                  <a:pt x="278987" y="100322"/>
                </a:lnTo>
                <a:lnTo>
                  <a:pt x="281413" y="99585"/>
                </a:lnTo>
                <a:lnTo>
                  <a:pt x="281076" y="98226"/>
                </a:lnTo>
                <a:lnTo>
                  <a:pt x="281032" y="98048"/>
                </a:lnTo>
                <a:lnTo>
                  <a:pt x="264491" y="58506"/>
                </a:lnTo>
                <a:lnTo>
                  <a:pt x="236353" y="28990"/>
                </a:lnTo>
                <a:lnTo>
                  <a:pt x="211724" y="15778"/>
                </a:lnTo>
                <a:close/>
              </a:path>
            </a:pathLst>
          </a:custGeom>
          <a:solidFill>
            <a:srgbClr val="FFC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384"/>
          <a:stretch/>
        </p:blipFill>
        <p:spPr>
          <a:xfrm>
            <a:off x="0" y="22679"/>
            <a:ext cx="15341600" cy="11070771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324202" y="553889"/>
            <a:ext cx="4298598" cy="4449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sz="2800" spc="-10" dirty="0">
                <a:solidFill>
                  <a:srgbClr val="FDCF14"/>
                </a:solidFill>
                <a:latin typeface="TT Norms Pro Serif Medium" panose="020A0103060000020004" pitchFamily="18" charset="0"/>
              </a:rPr>
              <a:t>atl</a:t>
            </a:r>
            <a:r>
              <a:rPr sz="2800" spc="-10" dirty="0">
                <a:solidFill>
                  <a:srgbClr val="FECF16"/>
                </a:solidFill>
                <a:latin typeface="TT Norms Pro Serif Medium" panose="020A0103060000020004" pitchFamily="18" charset="0"/>
              </a:rPr>
              <a:t>antisheadwear.co</a:t>
            </a:r>
            <a:r>
              <a:rPr sz="2800" spc="-10" dirty="0">
                <a:solidFill>
                  <a:srgbClr val="FDCF14"/>
                </a:solidFill>
                <a:latin typeface="TT Norms Pro Serif Medium" panose="020A0103060000020004" pitchFamily="18" charset="0"/>
              </a:rPr>
              <a:t>m</a:t>
            </a:r>
            <a:endParaRPr sz="2800" dirty="0">
              <a:latin typeface="TT Norms Pro Serif Medium" panose="020A0103060000020004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392295" y="8807450"/>
            <a:ext cx="6557009" cy="17397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z="11201" spc="-475" dirty="0">
                <a:solidFill>
                  <a:srgbClr val="FFCF00"/>
                </a:solidFill>
                <a:latin typeface="Bookman Old Style"/>
                <a:cs typeface="Bookman Old Style"/>
              </a:rPr>
              <a:t>Headwear</a:t>
            </a:r>
            <a:endParaRPr sz="11201" dirty="0">
              <a:latin typeface="Bookman Old Style"/>
              <a:cs typeface="Bookman Old Styl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5336012" cy="10908004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-37318"/>
            <a:ext cx="15336519" cy="10908030"/>
          </a:xfrm>
          <a:custGeom>
            <a:avLst/>
            <a:gdLst/>
            <a:ahLst/>
            <a:cxnLst/>
            <a:rect l="l" t="t" r="r" b="b"/>
            <a:pathLst>
              <a:path w="15336519" h="10908030">
                <a:moveTo>
                  <a:pt x="15336012" y="0"/>
                </a:moveTo>
                <a:lnTo>
                  <a:pt x="0" y="0"/>
                </a:lnTo>
                <a:lnTo>
                  <a:pt x="0" y="10908004"/>
                </a:lnTo>
                <a:lnTo>
                  <a:pt x="15336012" y="10908004"/>
                </a:lnTo>
                <a:lnTo>
                  <a:pt x="15336012" y="0"/>
                </a:lnTo>
                <a:close/>
              </a:path>
            </a:pathLst>
          </a:custGeom>
          <a:solidFill>
            <a:srgbClr val="231F20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46899" y="7751242"/>
            <a:ext cx="6085701" cy="23339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</a:pP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После тщательного исследовательского процесса сформировалась новая коллекция — ориентированная на будущее и при этом соответствующая ведущим современным трендам. </a:t>
            </a:r>
            <a:r>
              <a:rPr lang="ru-RU" sz="100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Atlantis</a:t>
            </a: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 завершил важный этап обновления предыдущих линеек. Вся творческая энергия теперь сосредоточена на создании коллекции, которая смотрит вперёд, не теряя связи с актуальным стилем</a:t>
            </a:r>
            <a:r>
              <a:rPr lang="ru-RU" sz="1000" dirty="0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.</a:t>
            </a:r>
          </a:p>
          <a:p>
            <a:pPr marL="12700" marR="5080">
              <a:spcBef>
                <a:spcPts val="100"/>
              </a:spcBef>
            </a:pPr>
            <a:endParaRPr sz="1000" dirty="0">
              <a:latin typeface="TT Norms Pro Serif Light" panose="020A0103060000020004" pitchFamily="18" charset="0"/>
              <a:cs typeface="Times New Roman"/>
            </a:endParaRPr>
          </a:p>
          <a:p>
            <a:pPr marL="12700" marR="98438"/>
            <a:r>
              <a:rPr lang="ru-RU" sz="100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Деним</a:t>
            </a: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 выходит на первый план с тремя новыми моделями, закрепляя за собой статус </a:t>
            </a:r>
            <a:r>
              <a:rPr lang="ru-RU" sz="100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must-have</a:t>
            </a: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 материала предстоящего сезона. Наряду с ним вельвет переосмыслен в новых цветах и свежих дизайнах, органично объединяющих комфорт и индивидуальность</a:t>
            </a:r>
            <a:r>
              <a:rPr lang="ru-RU" sz="1000" dirty="0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.</a:t>
            </a:r>
          </a:p>
          <a:p>
            <a:pPr marL="12700" marR="98438"/>
            <a:endParaRPr sz="1000" dirty="0">
              <a:latin typeface="TT Norms Pro Serif Light" panose="020A0103060000020004" pitchFamily="18" charset="0"/>
              <a:cs typeface="Times New Roman"/>
            </a:endParaRPr>
          </a:p>
          <a:p>
            <a:pPr marL="12700" marR="173378"/>
            <a:r>
              <a:rPr lang="ru-RU" sz="1000" spc="1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Инновации выходят за рамки материалов. Коллекция бейсболок расширяется новыми 5-панельными моделями — с использованием клеевой на передней панели и без неё. От </a:t>
            </a:r>
            <a:r>
              <a:rPr lang="ru-RU" sz="1000" spc="1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минималистичных</a:t>
            </a:r>
            <a:r>
              <a:rPr lang="ru-RU" sz="1000" spc="1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 вариантов до трендовых дизайнов с верёвочными отделками и двухцветными сочетаниями. Мы также представляем новый козырёк в техническом стиле — идеальный выбор для тех, кто ценит и функциональность, и внешний вид.</a:t>
            </a:r>
            <a:endParaRPr sz="1000" dirty="0">
              <a:latin typeface="TT Norms Pro Serif Light" panose="020A0103060000020004" pitchFamily="18" charset="0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32000" y="1375867"/>
            <a:ext cx="5001171" cy="3062377"/>
          </a:xfrm>
          <a:prstGeom prst="rect">
            <a:avLst/>
          </a:prstGeom>
        </p:spPr>
        <p:txBody>
          <a:bodyPr vert="horz" wrap="square" lIns="0" tIns="243840" rIns="0" bIns="0" rtlCol="0">
            <a:spAutoFit/>
          </a:bodyPr>
          <a:lstStyle/>
          <a:p>
            <a:pPr marL="12700" marR="5080" indent="1218727" algn="r">
              <a:lnSpc>
                <a:spcPct val="75100"/>
              </a:lnSpc>
              <a:spcBef>
                <a:spcPts val="1920"/>
              </a:spcBef>
            </a:pPr>
            <a:r>
              <a:rPr lang="ru-RU" sz="6100" spc="-215" dirty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Atlantis Headwear представляет новый сезон</a:t>
            </a:r>
            <a:endParaRPr sz="6100" dirty="0">
              <a:latin typeface="TT Norms Pro Serif Medium" panose="020A0103060000020004" pitchFamily="18" charset="0"/>
              <a:cs typeface="Bookman Old Styl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50500" y="742391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ATLANTIS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00983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LOOKBOOK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458673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HEADWEAR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306904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ATLANTIS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157381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LOOKBOOK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015085" y="742391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HEADWEAR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592857" y="7054850"/>
            <a:ext cx="443484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000" dirty="0">
                <a:solidFill>
                  <a:srgbClr val="FFFFFF"/>
                </a:solidFill>
                <a:latin typeface="TT Norms Pro Serif Light" panose="020A0103060000020004" pitchFamily="18" charset="0"/>
                <a:cs typeface="Courier New"/>
              </a:rPr>
              <a:t>ИЗОБИЛИЕ СТИЛЯ, ИННОВАЦИЙ И БЕЗУПРЕЧНЫХ ДЕТАЛЕЙ</a:t>
            </a:r>
            <a:endParaRPr sz="1000" dirty="0">
              <a:latin typeface="TT Norms Pro Serif Light" panose="020A0103060000020004" pitchFamily="18" charset="0"/>
              <a:cs typeface="Courier New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128002" y="7866658"/>
            <a:ext cx="6276975" cy="22185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00051">
              <a:spcBef>
                <a:spcPts val="100"/>
              </a:spcBef>
            </a:pPr>
            <a:r>
              <a:rPr lang="ru-RU" sz="1000" dirty="0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Стиль «</a:t>
            </a:r>
            <a:r>
              <a:rPr lang="ru-RU" sz="1000" dirty="0" err="1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trucker</a:t>
            </a:r>
            <a:r>
              <a:rPr lang="ru-RU" sz="1000" dirty="0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» в бейсболках продолжает развиваться, предлагая модели для тех, кто хочет быть в тренде и тех, кто ищет максимальный комфорт. Среди новинок — </a:t>
            </a:r>
            <a:r>
              <a:rPr lang="ru-RU" sz="1000" dirty="0" err="1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винтажная</a:t>
            </a:r>
            <a:r>
              <a:rPr lang="ru-RU" sz="1000" dirty="0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 бейсболка с мягкой передней панелью и в версии без застежки, с эластичной сеткой для улучшенной посадки.</a:t>
            </a:r>
          </a:p>
          <a:p>
            <a:pPr marL="12700" marR="200051">
              <a:spcBef>
                <a:spcPts val="100"/>
              </a:spcBef>
            </a:pPr>
            <a:endParaRPr lang="ru-RU" sz="1000" dirty="0" smtClean="0">
              <a:solidFill>
                <a:srgbClr val="FFFFFF"/>
              </a:solidFill>
              <a:latin typeface="TT Norms Pro Serif Light" panose="020A0103060000020004" pitchFamily="18" charset="0"/>
              <a:cs typeface="Times New Roman"/>
            </a:endParaRPr>
          </a:p>
          <a:p>
            <a:pPr marL="12700" marR="200051">
              <a:spcBef>
                <a:spcPts val="100"/>
              </a:spcBef>
            </a:pPr>
            <a:r>
              <a:rPr lang="ru-RU" sz="1000" dirty="0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Зимняя коллекция обновлена изделиями из новой пряжи - переработанной мериносовой шерсти. Две новые модели –тонкие шапка и </a:t>
            </a:r>
            <a:r>
              <a:rPr lang="ru-RU" sz="1000" dirty="0" err="1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снуд</a:t>
            </a:r>
            <a:r>
              <a:rPr lang="ru-RU" sz="1000" dirty="0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 - подчёркивают приверженность </a:t>
            </a:r>
            <a:r>
              <a:rPr lang="ru-RU" sz="1000" dirty="0" err="1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Atlantis</a:t>
            </a:r>
            <a:r>
              <a:rPr lang="ru-RU" sz="1000" dirty="0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 качеству и экологической устойчивости. Также представлены модные решения для холодного времени года — объёмная шапка в мягких пастельных оттенках и весёлая шапка с помпоном, созданная специально для детей.</a:t>
            </a:r>
          </a:p>
          <a:p>
            <a:pPr marL="12700" marR="200051">
              <a:spcBef>
                <a:spcPts val="100"/>
              </a:spcBef>
            </a:pPr>
            <a:endParaRPr lang="ru-RU" sz="1000" dirty="0" smtClean="0">
              <a:solidFill>
                <a:srgbClr val="FFFFFF"/>
              </a:solidFill>
              <a:latin typeface="TT Norms Pro Serif Light" panose="020A0103060000020004" pitchFamily="18" charset="0"/>
              <a:cs typeface="Times New Roman"/>
            </a:endParaRPr>
          </a:p>
          <a:p>
            <a:pPr marL="12700" marR="200051">
              <a:spcBef>
                <a:spcPts val="100"/>
              </a:spcBef>
            </a:pPr>
            <a:r>
              <a:rPr lang="ru-RU" sz="1000" dirty="0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Наконец, наши бестселлеры возвращаются в обновлённом образе. Яркие флуоресцентные цвета и нежные пастельные оттенки появляются в культовых моделях </a:t>
            </a:r>
            <a:r>
              <a:rPr lang="ru-RU" sz="1000" dirty="0" err="1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Rapper</a:t>
            </a:r>
            <a:r>
              <a:rPr lang="ru-RU" sz="1000" dirty="0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 </a:t>
            </a:r>
            <a:r>
              <a:rPr lang="ru-RU" sz="1000" dirty="0" err="1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cotton</a:t>
            </a:r>
            <a:r>
              <a:rPr lang="ru-RU" sz="1000" dirty="0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-S и </a:t>
            </a:r>
            <a:r>
              <a:rPr lang="ru-RU" sz="1000" dirty="0" err="1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Dad</a:t>
            </a:r>
            <a:r>
              <a:rPr lang="ru-RU" sz="1000" dirty="0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 </a:t>
            </a:r>
            <a:r>
              <a:rPr lang="ru-RU" sz="1000" dirty="0" err="1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Hat</a:t>
            </a:r>
            <a:r>
              <a:rPr lang="ru-RU" sz="1000" dirty="0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-S, добавляя свежесть и цвет в гардероб на любой вкус.</a:t>
            </a:r>
            <a:endParaRPr sz="1000" dirty="0">
              <a:latin typeface="TT Norms Pro Serif Light" panose="020A0103060000020004" pitchFamily="18" charset="0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"/>
            <a:ext cx="15336012" cy="1090799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" y="486"/>
            <a:ext cx="15337567" cy="1090881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43299" y="9312201"/>
            <a:ext cx="3004820" cy="101450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sz="6501" spc="-280" dirty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Drop</a:t>
            </a:r>
            <a:r>
              <a:rPr sz="6501" spc="-1290" dirty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 </a:t>
            </a:r>
            <a:r>
              <a:rPr sz="6501" spc="775" dirty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:1</a:t>
            </a:r>
            <a:endParaRPr sz="6501" dirty="0">
              <a:latin typeface="TT Norms Pro Serif Medium" panose="020A0103060000020004" pitchFamily="18" charset="0"/>
              <a:cs typeface="Bookman Old Styl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99401" y="9402699"/>
            <a:ext cx="6690995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40354" algn="r">
              <a:spcBef>
                <a:spcPts val="100"/>
              </a:spcBef>
            </a:pPr>
            <a:r>
              <a:rPr lang="ru-RU" sz="1000" spc="-20" dirty="0">
                <a:solidFill>
                  <a:srgbClr val="FFFFFF"/>
                </a:solidFill>
                <a:latin typeface="TT Norms Pro Serif Light" panose="020A0103060000020004" pitchFamily="18" charset="0"/>
                <a:cs typeface="Courier New"/>
              </a:rPr>
              <a:t>ВСЁ О СМЕЛОМ САМОВЫРАЖЕНИИ И ВНЕ ВРЕМЕНИ </a:t>
            </a:r>
            <a:r>
              <a:rPr lang="en-US" sz="1000" spc="-20" dirty="0">
                <a:solidFill>
                  <a:srgbClr val="FFFFFF"/>
                </a:solidFill>
                <a:latin typeface="TT Norms Pro Serif Light" panose="020A0103060000020004" pitchFamily="18" charset="0"/>
                <a:cs typeface="Courier New"/>
              </a:rPr>
              <a:t>C </a:t>
            </a:r>
            <a:r>
              <a:rPr lang="ru-RU" sz="1000" spc="-20" dirty="0">
                <a:solidFill>
                  <a:srgbClr val="FFFFFF"/>
                </a:solidFill>
                <a:latin typeface="TT Norms Pro Serif Light" panose="020A0103060000020004" pitchFamily="18" charset="0"/>
                <a:cs typeface="Courier New"/>
              </a:rPr>
              <a:t>АКТУАЛЬНЫМ ДИЗАЙНОМ. ДЕНИМ ВЫХОДИТ НА ПЕРВЫЙ ПЛАН С ТРЕМЯ НОВЫМИ MUST-HAVE МОДЕЛЯМИ, ЗАКРЕПЛЯЯ ЗА СОБОЙ СТАТУС КЛЮЧЕВОГО МАТЕРИАЛА СЕЗОНА. НАРЯДУ С НИМ ВЕЛЬВЕТ ВОЗВРАЩАЕТСЯ В СВЕЖИХ ЦВЕТАХ И ОБНОВЛЁННЫХ СИЛУЭТАХ, ОБЪЕДИНЯЯ КОМФОРТ И ЯРКУЮ ИНДИВИДУАЛЬНОСТЬ. ТЩАТЕЛЬНО ОТОБРАННАЯ КОЛЛЕКЦИЯ, В КОТОРОЙ КАЖДОЕ ИЗДЕЛИЕ СОЗДАНО, ЧТОБЫ УСИЛИТЬ ВАШ ОБРАЗ.</a:t>
            </a:r>
            <a:endParaRPr sz="1000" dirty="0">
              <a:latin typeface="TT Norms Pro Serif Light" panose="020A0103060000020004" pitchFamily="18" charset="0"/>
              <a:cs typeface="Courier New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50500" y="742391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ATLANTIS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00983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LOOKBOOK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664401" y="742392"/>
            <a:ext cx="3683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DROP1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306904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ATLANTIS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157381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LOOKBOOK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224381" y="742391"/>
            <a:ext cx="3683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DROP1</a:t>
            </a:r>
            <a:endParaRPr sz="900"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30120" y="10424948"/>
            <a:ext cx="16256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25" dirty="0">
                <a:solidFill>
                  <a:srgbClr val="231F20"/>
                </a:solidFill>
                <a:latin typeface="Courier New"/>
                <a:cs typeface="Courier New"/>
              </a:rPr>
              <a:t>11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3300" y="10424948"/>
            <a:ext cx="16256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25" dirty="0">
                <a:solidFill>
                  <a:srgbClr val="231F20"/>
                </a:solidFill>
                <a:latin typeface="Courier New"/>
                <a:cs typeface="Courier New"/>
              </a:rPr>
              <a:t>10</a:t>
            </a:r>
            <a:endParaRPr sz="900">
              <a:latin typeface="Courier New"/>
              <a:cs typeface="Courier New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"/>
            <a:ext cx="7668006" cy="889200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15999" y="12"/>
            <a:ext cx="3402279" cy="444665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825719" y="12"/>
            <a:ext cx="3510279" cy="444665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315999" y="4553356"/>
            <a:ext cx="3402279" cy="433865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825719" y="4553356"/>
            <a:ext cx="3510279" cy="433865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750500" y="742391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LOOKBOOK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703853" y="742392"/>
            <a:ext cx="3683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DENIM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458673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ATLANTIS</a:t>
            </a:r>
            <a:endParaRPr sz="900">
              <a:latin typeface="Courier New"/>
              <a:cs typeface="Courier New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482183" y="9613731"/>
            <a:ext cx="537845" cy="538480"/>
            <a:chOff x="6482181" y="9613731"/>
            <a:chExt cx="537845" cy="538480"/>
          </a:xfrm>
        </p:grpSpPr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482181" y="9613731"/>
              <a:ext cx="128638" cy="12953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6482181" y="9614484"/>
              <a:ext cx="537845" cy="537210"/>
            </a:xfrm>
            <a:custGeom>
              <a:avLst/>
              <a:gdLst/>
              <a:ahLst/>
              <a:cxnLst/>
              <a:rect l="l" t="t" r="r" b="b"/>
              <a:pathLst>
                <a:path w="537845" h="537209">
                  <a:moveTo>
                    <a:pt x="238887" y="113182"/>
                  </a:moveTo>
                  <a:lnTo>
                    <a:pt x="235673" y="109969"/>
                  </a:lnTo>
                  <a:lnTo>
                    <a:pt x="223723" y="109969"/>
                  </a:lnTo>
                  <a:lnTo>
                    <a:pt x="220510" y="113182"/>
                  </a:lnTo>
                  <a:lnTo>
                    <a:pt x="220510" y="119151"/>
                  </a:lnTo>
                  <a:lnTo>
                    <a:pt x="220510" y="125120"/>
                  </a:lnTo>
                  <a:lnTo>
                    <a:pt x="223723" y="128333"/>
                  </a:lnTo>
                  <a:lnTo>
                    <a:pt x="235673" y="128333"/>
                  </a:lnTo>
                  <a:lnTo>
                    <a:pt x="238887" y="125120"/>
                  </a:lnTo>
                  <a:lnTo>
                    <a:pt x="238887" y="113182"/>
                  </a:lnTo>
                  <a:close/>
                </a:path>
                <a:path w="537845" h="537209">
                  <a:moveTo>
                    <a:pt x="316992" y="113182"/>
                  </a:moveTo>
                  <a:lnTo>
                    <a:pt x="313778" y="109969"/>
                  </a:lnTo>
                  <a:lnTo>
                    <a:pt x="301828" y="109969"/>
                  </a:lnTo>
                  <a:lnTo>
                    <a:pt x="298615" y="113182"/>
                  </a:lnTo>
                  <a:lnTo>
                    <a:pt x="298615" y="119151"/>
                  </a:lnTo>
                  <a:lnTo>
                    <a:pt x="298615" y="125120"/>
                  </a:lnTo>
                  <a:lnTo>
                    <a:pt x="301828" y="128333"/>
                  </a:lnTo>
                  <a:lnTo>
                    <a:pt x="313778" y="128333"/>
                  </a:lnTo>
                  <a:lnTo>
                    <a:pt x="316992" y="125120"/>
                  </a:lnTo>
                  <a:lnTo>
                    <a:pt x="316992" y="113182"/>
                  </a:lnTo>
                  <a:close/>
                </a:path>
                <a:path w="537845" h="537209">
                  <a:moveTo>
                    <a:pt x="537514" y="184150"/>
                  </a:moveTo>
                  <a:lnTo>
                    <a:pt x="537387" y="175260"/>
                  </a:lnTo>
                  <a:lnTo>
                    <a:pt x="537273" y="166370"/>
                  </a:lnTo>
                  <a:lnTo>
                    <a:pt x="537235" y="163830"/>
                  </a:lnTo>
                  <a:lnTo>
                    <a:pt x="536016" y="153670"/>
                  </a:lnTo>
                  <a:lnTo>
                    <a:pt x="533247" y="148590"/>
                  </a:lnTo>
                  <a:lnTo>
                    <a:pt x="528332" y="147320"/>
                  </a:lnTo>
                  <a:lnTo>
                    <a:pt x="522351" y="147320"/>
                  </a:lnTo>
                  <a:lnTo>
                    <a:pt x="519137" y="151130"/>
                  </a:lnTo>
                  <a:lnTo>
                    <a:pt x="519137" y="163830"/>
                  </a:lnTo>
                  <a:lnTo>
                    <a:pt x="519137" y="193040"/>
                  </a:lnTo>
                  <a:lnTo>
                    <a:pt x="519137" y="199390"/>
                  </a:lnTo>
                  <a:lnTo>
                    <a:pt x="515924" y="201930"/>
                  </a:lnTo>
                  <a:lnTo>
                    <a:pt x="502145" y="201930"/>
                  </a:lnTo>
                  <a:lnTo>
                    <a:pt x="500761" y="205740"/>
                  </a:lnTo>
                  <a:lnTo>
                    <a:pt x="500761" y="238760"/>
                  </a:lnTo>
                  <a:lnTo>
                    <a:pt x="445630" y="238760"/>
                  </a:lnTo>
                  <a:lnTo>
                    <a:pt x="445630" y="280670"/>
                  </a:lnTo>
                  <a:lnTo>
                    <a:pt x="488543" y="280670"/>
                  </a:lnTo>
                  <a:lnTo>
                    <a:pt x="496798" y="279400"/>
                  </a:lnTo>
                  <a:lnTo>
                    <a:pt x="500126" y="275590"/>
                  </a:lnTo>
                  <a:lnTo>
                    <a:pt x="500761" y="269240"/>
                  </a:lnTo>
                  <a:lnTo>
                    <a:pt x="500761" y="260350"/>
                  </a:lnTo>
                  <a:lnTo>
                    <a:pt x="503059" y="257810"/>
                  </a:lnTo>
                  <a:lnTo>
                    <a:pt x="516839" y="257810"/>
                  </a:lnTo>
                  <a:lnTo>
                    <a:pt x="519137" y="260350"/>
                  </a:lnTo>
                  <a:lnTo>
                    <a:pt x="519137" y="276860"/>
                  </a:lnTo>
                  <a:lnTo>
                    <a:pt x="516839" y="280670"/>
                  </a:lnTo>
                  <a:lnTo>
                    <a:pt x="509955" y="280670"/>
                  </a:lnTo>
                  <a:lnTo>
                    <a:pt x="505028" y="281940"/>
                  </a:lnTo>
                  <a:lnTo>
                    <a:pt x="502246" y="285750"/>
                  </a:lnTo>
                  <a:lnTo>
                    <a:pt x="501027" y="293370"/>
                  </a:lnTo>
                  <a:lnTo>
                    <a:pt x="501027" y="322580"/>
                  </a:lnTo>
                  <a:lnTo>
                    <a:pt x="502246" y="331470"/>
                  </a:lnTo>
                  <a:lnTo>
                    <a:pt x="505028" y="335280"/>
                  </a:lnTo>
                  <a:lnTo>
                    <a:pt x="515924" y="335280"/>
                  </a:lnTo>
                  <a:lnTo>
                    <a:pt x="519137" y="339090"/>
                  </a:lnTo>
                  <a:lnTo>
                    <a:pt x="519137" y="350520"/>
                  </a:lnTo>
                  <a:lnTo>
                    <a:pt x="515924" y="354330"/>
                  </a:lnTo>
                  <a:lnTo>
                    <a:pt x="503974" y="354330"/>
                  </a:lnTo>
                  <a:lnTo>
                    <a:pt x="500761" y="356870"/>
                  </a:lnTo>
                  <a:lnTo>
                    <a:pt x="500761" y="369570"/>
                  </a:lnTo>
                  <a:lnTo>
                    <a:pt x="503974" y="372110"/>
                  </a:lnTo>
                  <a:lnTo>
                    <a:pt x="509955" y="372110"/>
                  </a:lnTo>
                  <a:lnTo>
                    <a:pt x="514870" y="373380"/>
                  </a:lnTo>
                  <a:lnTo>
                    <a:pt x="517639" y="377190"/>
                  </a:lnTo>
                  <a:lnTo>
                    <a:pt x="518858" y="386080"/>
                  </a:lnTo>
                  <a:lnTo>
                    <a:pt x="518858" y="414020"/>
                  </a:lnTo>
                  <a:lnTo>
                    <a:pt x="517639" y="422910"/>
                  </a:lnTo>
                  <a:lnTo>
                    <a:pt x="514870" y="426720"/>
                  </a:lnTo>
                  <a:lnTo>
                    <a:pt x="509955" y="427990"/>
                  </a:lnTo>
                  <a:lnTo>
                    <a:pt x="503974" y="427990"/>
                  </a:lnTo>
                  <a:lnTo>
                    <a:pt x="500761" y="424180"/>
                  </a:lnTo>
                  <a:lnTo>
                    <a:pt x="500761" y="410210"/>
                  </a:lnTo>
                  <a:lnTo>
                    <a:pt x="497547" y="408940"/>
                  </a:lnTo>
                  <a:lnTo>
                    <a:pt x="467220" y="408940"/>
                  </a:lnTo>
                  <a:lnTo>
                    <a:pt x="464007" y="407670"/>
                  </a:lnTo>
                  <a:lnTo>
                    <a:pt x="464007" y="393700"/>
                  </a:lnTo>
                  <a:lnTo>
                    <a:pt x="467220" y="391160"/>
                  </a:lnTo>
                  <a:lnTo>
                    <a:pt x="479171" y="391160"/>
                  </a:lnTo>
                  <a:lnTo>
                    <a:pt x="482384" y="387350"/>
                  </a:lnTo>
                  <a:lnTo>
                    <a:pt x="482384" y="382270"/>
                  </a:lnTo>
                  <a:lnTo>
                    <a:pt x="481495" y="377190"/>
                  </a:lnTo>
                  <a:lnTo>
                    <a:pt x="477723" y="373380"/>
                  </a:lnTo>
                  <a:lnTo>
                    <a:pt x="469392" y="372110"/>
                  </a:lnTo>
                  <a:lnTo>
                    <a:pt x="445630" y="372110"/>
                  </a:lnTo>
                  <a:lnTo>
                    <a:pt x="445630" y="391160"/>
                  </a:lnTo>
                  <a:lnTo>
                    <a:pt x="445630" y="445770"/>
                  </a:lnTo>
                  <a:lnTo>
                    <a:pt x="390499" y="445770"/>
                  </a:lnTo>
                  <a:lnTo>
                    <a:pt x="390499" y="408940"/>
                  </a:lnTo>
                  <a:lnTo>
                    <a:pt x="390499" y="391160"/>
                  </a:lnTo>
                  <a:lnTo>
                    <a:pt x="445630" y="391160"/>
                  </a:lnTo>
                  <a:lnTo>
                    <a:pt x="445630" y="372110"/>
                  </a:lnTo>
                  <a:lnTo>
                    <a:pt x="427253" y="372110"/>
                  </a:lnTo>
                  <a:lnTo>
                    <a:pt x="427253" y="339090"/>
                  </a:lnTo>
                  <a:lnTo>
                    <a:pt x="428637" y="335280"/>
                  </a:lnTo>
                  <a:lnTo>
                    <a:pt x="442417" y="335280"/>
                  </a:lnTo>
                  <a:lnTo>
                    <a:pt x="445630" y="339090"/>
                  </a:lnTo>
                  <a:lnTo>
                    <a:pt x="445630" y="350520"/>
                  </a:lnTo>
                  <a:lnTo>
                    <a:pt x="448843" y="354330"/>
                  </a:lnTo>
                  <a:lnTo>
                    <a:pt x="460794" y="354330"/>
                  </a:lnTo>
                  <a:lnTo>
                    <a:pt x="464007" y="350520"/>
                  </a:lnTo>
                  <a:lnTo>
                    <a:pt x="464007" y="339090"/>
                  </a:lnTo>
                  <a:lnTo>
                    <a:pt x="467220" y="335280"/>
                  </a:lnTo>
                  <a:lnTo>
                    <a:pt x="479171" y="335280"/>
                  </a:lnTo>
                  <a:lnTo>
                    <a:pt x="482384" y="332740"/>
                  </a:lnTo>
                  <a:lnTo>
                    <a:pt x="482384" y="318770"/>
                  </a:lnTo>
                  <a:lnTo>
                    <a:pt x="479171" y="317500"/>
                  </a:lnTo>
                  <a:lnTo>
                    <a:pt x="448843" y="317500"/>
                  </a:lnTo>
                  <a:lnTo>
                    <a:pt x="445630" y="316230"/>
                  </a:lnTo>
                  <a:lnTo>
                    <a:pt x="445630" y="302260"/>
                  </a:lnTo>
                  <a:lnTo>
                    <a:pt x="442417" y="298450"/>
                  </a:lnTo>
                  <a:lnTo>
                    <a:pt x="430479" y="298450"/>
                  </a:lnTo>
                  <a:lnTo>
                    <a:pt x="427253" y="302260"/>
                  </a:lnTo>
                  <a:lnTo>
                    <a:pt x="427253" y="313690"/>
                  </a:lnTo>
                  <a:lnTo>
                    <a:pt x="424040" y="317500"/>
                  </a:lnTo>
                  <a:lnTo>
                    <a:pt x="412089" y="317500"/>
                  </a:lnTo>
                  <a:lnTo>
                    <a:pt x="408876" y="320040"/>
                  </a:lnTo>
                  <a:lnTo>
                    <a:pt x="408876" y="332740"/>
                  </a:lnTo>
                  <a:lnTo>
                    <a:pt x="405663" y="335280"/>
                  </a:lnTo>
                  <a:lnTo>
                    <a:pt x="393725" y="335280"/>
                  </a:lnTo>
                  <a:lnTo>
                    <a:pt x="390499" y="339090"/>
                  </a:lnTo>
                  <a:lnTo>
                    <a:pt x="390499" y="350520"/>
                  </a:lnTo>
                  <a:lnTo>
                    <a:pt x="393725" y="354330"/>
                  </a:lnTo>
                  <a:lnTo>
                    <a:pt x="405663" y="354330"/>
                  </a:lnTo>
                  <a:lnTo>
                    <a:pt x="408876" y="356870"/>
                  </a:lnTo>
                  <a:lnTo>
                    <a:pt x="408876" y="369570"/>
                  </a:lnTo>
                  <a:lnTo>
                    <a:pt x="405663" y="372110"/>
                  </a:lnTo>
                  <a:lnTo>
                    <a:pt x="393725" y="372110"/>
                  </a:lnTo>
                  <a:lnTo>
                    <a:pt x="390499" y="369570"/>
                  </a:lnTo>
                  <a:lnTo>
                    <a:pt x="390499" y="355600"/>
                  </a:lnTo>
                  <a:lnTo>
                    <a:pt x="387286" y="354330"/>
                  </a:lnTo>
                  <a:lnTo>
                    <a:pt x="356971" y="354330"/>
                  </a:lnTo>
                  <a:lnTo>
                    <a:pt x="353745" y="355600"/>
                  </a:lnTo>
                  <a:lnTo>
                    <a:pt x="353745" y="369570"/>
                  </a:lnTo>
                  <a:lnTo>
                    <a:pt x="356971" y="372110"/>
                  </a:lnTo>
                  <a:lnTo>
                    <a:pt x="368909" y="372110"/>
                  </a:lnTo>
                  <a:lnTo>
                    <a:pt x="372122" y="375920"/>
                  </a:lnTo>
                  <a:lnTo>
                    <a:pt x="372122" y="389890"/>
                  </a:lnTo>
                  <a:lnTo>
                    <a:pt x="372122" y="430530"/>
                  </a:lnTo>
                  <a:lnTo>
                    <a:pt x="372122" y="443230"/>
                  </a:lnTo>
                  <a:lnTo>
                    <a:pt x="368909" y="445770"/>
                  </a:lnTo>
                  <a:lnTo>
                    <a:pt x="356971" y="445770"/>
                  </a:lnTo>
                  <a:lnTo>
                    <a:pt x="353745" y="449580"/>
                  </a:lnTo>
                  <a:lnTo>
                    <a:pt x="353745" y="461010"/>
                  </a:lnTo>
                  <a:lnTo>
                    <a:pt x="350532" y="464820"/>
                  </a:lnTo>
                  <a:lnTo>
                    <a:pt x="338594" y="464820"/>
                  </a:lnTo>
                  <a:lnTo>
                    <a:pt x="335368" y="467360"/>
                  </a:lnTo>
                  <a:lnTo>
                    <a:pt x="335368" y="473710"/>
                  </a:lnTo>
                  <a:lnTo>
                    <a:pt x="334479" y="478790"/>
                  </a:lnTo>
                  <a:lnTo>
                    <a:pt x="330708" y="481330"/>
                  </a:lnTo>
                  <a:lnTo>
                    <a:pt x="322376" y="482612"/>
                  </a:lnTo>
                  <a:lnTo>
                    <a:pt x="293230" y="482612"/>
                  </a:lnTo>
                  <a:lnTo>
                    <a:pt x="284899" y="483870"/>
                  </a:lnTo>
                  <a:lnTo>
                    <a:pt x="281127" y="486410"/>
                  </a:lnTo>
                  <a:lnTo>
                    <a:pt x="280250" y="491490"/>
                  </a:lnTo>
                  <a:lnTo>
                    <a:pt x="280250" y="497840"/>
                  </a:lnTo>
                  <a:lnTo>
                    <a:pt x="283464" y="501662"/>
                  </a:lnTo>
                  <a:lnTo>
                    <a:pt x="295402" y="501662"/>
                  </a:lnTo>
                  <a:lnTo>
                    <a:pt x="298627" y="504190"/>
                  </a:lnTo>
                  <a:lnTo>
                    <a:pt x="298627" y="515620"/>
                  </a:lnTo>
                  <a:lnTo>
                    <a:pt x="295402" y="519430"/>
                  </a:lnTo>
                  <a:lnTo>
                    <a:pt x="283464" y="519430"/>
                  </a:lnTo>
                  <a:lnTo>
                    <a:pt x="280250" y="515620"/>
                  </a:lnTo>
                  <a:lnTo>
                    <a:pt x="280250" y="502920"/>
                  </a:lnTo>
                  <a:lnTo>
                    <a:pt x="277025" y="501662"/>
                  </a:lnTo>
                  <a:lnTo>
                    <a:pt x="242112" y="501662"/>
                  </a:lnTo>
                  <a:lnTo>
                    <a:pt x="238899" y="499110"/>
                  </a:lnTo>
                  <a:lnTo>
                    <a:pt x="238899" y="486410"/>
                  </a:lnTo>
                  <a:lnTo>
                    <a:pt x="235686" y="482612"/>
                  </a:lnTo>
                  <a:lnTo>
                    <a:pt x="223735" y="482612"/>
                  </a:lnTo>
                  <a:lnTo>
                    <a:pt x="220522" y="480060"/>
                  </a:lnTo>
                  <a:lnTo>
                    <a:pt x="220522" y="467360"/>
                  </a:lnTo>
                  <a:lnTo>
                    <a:pt x="223735" y="464820"/>
                  </a:lnTo>
                  <a:lnTo>
                    <a:pt x="235686" y="464820"/>
                  </a:lnTo>
                  <a:lnTo>
                    <a:pt x="238899" y="467360"/>
                  </a:lnTo>
                  <a:lnTo>
                    <a:pt x="238899" y="480060"/>
                  </a:lnTo>
                  <a:lnTo>
                    <a:pt x="242112" y="482612"/>
                  </a:lnTo>
                  <a:lnTo>
                    <a:pt x="254063" y="482612"/>
                  </a:lnTo>
                  <a:lnTo>
                    <a:pt x="257276" y="480060"/>
                  </a:lnTo>
                  <a:lnTo>
                    <a:pt x="257276" y="466090"/>
                  </a:lnTo>
                  <a:lnTo>
                    <a:pt x="260489" y="464820"/>
                  </a:lnTo>
                  <a:lnTo>
                    <a:pt x="295402" y="464820"/>
                  </a:lnTo>
                  <a:lnTo>
                    <a:pt x="298627" y="463562"/>
                  </a:lnTo>
                  <a:lnTo>
                    <a:pt x="298627" y="449580"/>
                  </a:lnTo>
                  <a:lnTo>
                    <a:pt x="295402" y="445770"/>
                  </a:lnTo>
                  <a:lnTo>
                    <a:pt x="283464" y="445770"/>
                  </a:lnTo>
                  <a:lnTo>
                    <a:pt x="280250" y="443230"/>
                  </a:lnTo>
                  <a:lnTo>
                    <a:pt x="280250" y="429260"/>
                  </a:lnTo>
                  <a:lnTo>
                    <a:pt x="277025" y="427990"/>
                  </a:lnTo>
                  <a:lnTo>
                    <a:pt x="260489" y="427990"/>
                  </a:lnTo>
                  <a:lnTo>
                    <a:pt x="257276" y="429260"/>
                  </a:lnTo>
                  <a:lnTo>
                    <a:pt x="257276" y="443230"/>
                  </a:lnTo>
                  <a:lnTo>
                    <a:pt x="254063" y="445770"/>
                  </a:lnTo>
                  <a:lnTo>
                    <a:pt x="240271" y="445770"/>
                  </a:lnTo>
                  <a:lnTo>
                    <a:pt x="238899" y="443230"/>
                  </a:lnTo>
                  <a:lnTo>
                    <a:pt x="238899" y="408940"/>
                  </a:lnTo>
                  <a:lnTo>
                    <a:pt x="277025" y="408940"/>
                  </a:lnTo>
                  <a:lnTo>
                    <a:pt x="280250" y="407670"/>
                  </a:lnTo>
                  <a:lnTo>
                    <a:pt x="280250" y="393700"/>
                  </a:lnTo>
                  <a:lnTo>
                    <a:pt x="277025" y="391160"/>
                  </a:lnTo>
                  <a:lnTo>
                    <a:pt x="258648" y="391160"/>
                  </a:lnTo>
                  <a:lnTo>
                    <a:pt x="257276" y="388620"/>
                  </a:lnTo>
                  <a:lnTo>
                    <a:pt x="257276" y="355600"/>
                  </a:lnTo>
                  <a:lnTo>
                    <a:pt x="258648" y="354330"/>
                  </a:lnTo>
                  <a:lnTo>
                    <a:pt x="277025" y="354330"/>
                  </a:lnTo>
                  <a:lnTo>
                    <a:pt x="280250" y="356870"/>
                  </a:lnTo>
                  <a:lnTo>
                    <a:pt x="280250" y="370840"/>
                  </a:lnTo>
                  <a:lnTo>
                    <a:pt x="283464" y="372110"/>
                  </a:lnTo>
                  <a:lnTo>
                    <a:pt x="313778" y="372110"/>
                  </a:lnTo>
                  <a:lnTo>
                    <a:pt x="316992" y="373380"/>
                  </a:lnTo>
                  <a:lnTo>
                    <a:pt x="316992" y="387350"/>
                  </a:lnTo>
                  <a:lnTo>
                    <a:pt x="313778" y="391160"/>
                  </a:lnTo>
                  <a:lnTo>
                    <a:pt x="299999" y="391160"/>
                  </a:lnTo>
                  <a:lnTo>
                    <a:pt x="298627" y="393700"/>
                  </a:lnTo>
                  <a:lnTo>
                    <a:pt x="298627" y="424180"/>
                  </a:lnTo>
                  <a:lnTo>
                    <a:pt x="299999" y="427990"/>
                  </a:lnTo>
                  <a:lnTo>
                    <a:pt x="313778" y="427990"/>
                  </a:lnTo>
                  <a:lnTo>
                    <a:pt x="316992" y="430530"/>
                  </a:lnTo>
                  <a:lnTo>
                    <a:pt x="316992" y="444500"/>
                  </a:lnTo>
                  <a:lnTo>
                    <a:pt x="320217" y="445770"/>
                  </a:lnTo>
                  <a:lnTo>
                    <a:pt x="350532" y="445770"/>
                  </a:lnTo>
                  <a:lnTo>
                    <a:pt x="353745" y="444500"/>
                  </a:lnTo>
                  <a:lnTo>
                    <a:pt x="353745" y="430530"/>
                  </a:lnTo>
                  <a:lnTo>
                    <a:pt x="350532" y="427990"/>
                  </a:lnTo>
                  <a:lnTo>
                    <a:pt x="338594" y="427990"/>
                  </a:lnTo>
                  <a:lnTo>
                    <a:pt x="335368" y="424180"/>
                  </a:lnTo>
                  <a:lnTo>
                    <a:pt x="335368" y="412750"/>
                  </a:lnTo>
                  <a:lnTo>
                    <a:pt x="338594" y="408940"/>
                  </a:lnTo>
                  <a:lnTo>
                    <a:pt x="350532" y="408940"/>
                  </a:lnTo>
                  <a:lnTo>
                    <a:pt x="353745" y="412750"/>
                  </a:lnTo>
                  <a:lnTo>
                    <a:pt x="353745" y="424180"/>
                  </a:lnTo>
                  <a:lnTo>
                    <a:pt x="356971" y="427990"/>
                  </a:lnTo>
                  <a:lnTo>
                    <a:pt x="368909" y="427990"/>
                  </a:lnTo>
                  <a:lnTo>
                    <a:pt x="372122" y="430530"/>
                  </a:lnTo>
                  <a:lnTo>
                    <a:pt x="372122" y="389890"/>
                  </a:lnTo>
                  <a:lnTo>
                    <a:pt x="368909" y="391160"/>
                  </a:lnTo>
                  <a:lnTo>
                    <a:pt x="335368" y="391160"/>
                  </a:lnTo>
                  <a:lnTo>
                    <a:pt x="335368" y="354330"/>
                  </a:lnTo>
                  <a:lnTo>
                    <a:pt x="301840" y="354330"/>
                  </a:lnTo>
                  <a:lnTo>
                    <a:pt x="298627" y="353060"/>
                  </a:lnTo>
                  <a:lnTo>
                    <a:pt x="298627" y="345440"/>
                  </a:lnTo>
                  <a:lnTo>
                    <a:pt x="297700" y="340360"/>
                  </a:lnTo>
                  <a:lnTo>
                    <a:pt x="293674" y="337820"/>
                  </a:lnTo>
                  <a:lnTo>
                    <a:pt x="284657" y="336550"/>
                  </a:lnTo>
                  <a:lnTo>
                    <a:pt x="252844" y="335280"/>
                  </a:lnTo>
                  <a:lnTo>
                    <a:pt x="243827" y="334010"/>
                  </a:lnTo>
                  <a:lnTo>
                    <a:pt x="239814" y="331470"/>
                  </a:lnTo>
                  <a:lnTo>
                    <a:pt x="238899" y="326390"/>
                  </a:lnTo>
                  <a:lnTo>
                    <a:pt x="238899" y="318770"/>
                  </a:lnTo>
                  <a:lnTo>
                    <a:pt x="235686" y="317500"/>
                  </a:lnTo>
                  <a:lnTo>
                    <a:pt x="205359" y="317500"/>
                  </a:lnTo>
                  <a:lnTo>
                    <a:pt x="202145" y="316230"/>
                  </a:lnTo>
                  <a:lnTo>
                    <a:pt x="202145" y="302260"/>
                  </a:lnTo>
                  <a:lnTo>
                    <a:pt x="205359" y="298450"/>
                  </a:lnTo>
                  <a:lnTo>
                    <a:pt x="217309" y="298450"/>
                  </a:lnTo>
                  <a:lnTo>
                    <a:pt x="220522" y="295910"/>
                  </a:lnTo>
                  <a:lnTo>
                    <a:pt x="220522" y="281940"/>
                  </a:lnTo>
                  <a:lnTo>
                    <a:pt x="217309" y="280670"/>
                  </a:lnTo>
                  <a:lnTo>
                    <a:pt x="186982" y="280670"/>
                  </a:lnTo>
                  <a:lnTo>
                    <a:pt x="183769" y="281940"/>
                  </a:lnTo>
                  <a:lnTo>
                    <a:pt x="183769" y="295910"/>
                  </a:lnTo>
                  <a:lnTo>
                    <a:pt x="180555" y="298450"/>
                  </a:lnTo>
                  <a:lnTo>
                    <a:pt x="166763" y="298450"/>
                  </a:lnTo>
                  <a:lnTo>
                    <a:pt x="165392" y="295910"/>
                  </a:lnTo>
                  <a:lnTo>
                    <a:pt x="165392" y="260350"/>
                  </a:lnTo>
                  <a:lnTo>
                    <a:pt x="166763" y="257810"/>
                  </a:lnTo>
                  <a:lnTo>
                    <a:pt x="182384" y="257810"/>
                  </a:lnTo>
                  <a:lnTo>
                    <a:pt x="183769" y="254000"/>
                  </a:lnTo>
                  <a:lnTo>
                    <a:pt x="183769" y="223520"/>
                  </a:lnTo>
                  <a:lnTo>
                    <a:pt x="182384" y="220980"/>
                  </a:lnTo>
                  <a:lnTo>
                    <a:pt x="168605" y="220980"/>
                  </a:lnTo>
                  <a:lnTo>
                    <a:pt x="165392" y="217170"/>
                  </a:lnTo>
                  <a:lnTo>
                    <a:pt x="165392" y="205740"/>
                  </a:lnTo>
                  <a:lnTo>
                    <a:pt x="162179" y="201930"/>
                  </a:lnTo>
                  <a:lnTo>
                    <a:pt x="150228" y="201930"/>
                  </a:lnTo>
                  <a:lnTo>
                    <a:pt x="147015" y="199390"/>
                  </a:lnTo>
                  <a:lnTo>
                    <a:pt x="147015" y="185420"/>
                  </a:lnTo>
                  <a:lnTo>
                    <a:pt x="150228" y="184150"/>
                  </a:lnTo>
                  <a:lnTo>
                    <a:pt x="180555" y="184150"/>
                  </a:lnTo>
                  <a:lnTo>
                    <a:pt x="183769" y="185420"/>
                  </a:lnTo>
                  <a:lnTo>
                    <a:pt x="183769" y="199390"/>
                  </a:lnTo>
                  <a:lnTo>
                    <a:pt x="186982" y="201930"/>
                  </a:lnTo>
                  <a:lnTo>
                    <a:pt x="198932" y="201930"/>
                  </a:lnTo>
                  <a:lnTo>
                    <a:pt x="202145" y="199390"/>
                  </a:lnTo>
                  <a:lnTo>
                    <a:pt x="202145" y="185420"/>
                  </a:lnTo>
                  <a:lnTo>
                    <a:pt x="205359" y="184150"/>
                  </a:lnTo>
                  <a:lnTo>
                    <a:pt x="235686" y="184150"/>
                  </a:lnTo>
                  <a:lnTo>
                    <a:pt x="238899" y="182880"/>
                  </a:lnTo>
                  <a:lnTo>
                    <a:pt x="238899" y="168910"/>
                  </a:lnTo>
                  <a:lnTo>
                    <a:pt x="235686" y="165100"/>
                  </a:lnTo>
                  <a:lnTo>
                    <a:pt x="221894" y="165100"/>
                  </a:lnTo>
                  <a:lnTo>
                    <a:pt x="220522" y="162560"/>
                  </a:lnTo>
                  <a:lnTo>
                    <a:pt x="220522" y="132080"/>
                  </a:lnTo>
                  <a:lnTo>
                    <a:pt x="219138" y="129540"/>
                  </a:lnTo>
                  <a:lnTo>
                    <a:pt x="205359" y="129540"/>
                  </a:lnTo>
                  <a:lnTo>
                    <a:pt x="202145" y="125730"/>
                  </a:lnTo>
                  <a:lnTo>
                    <a:pt x="202145" y="114300"/>
                  </a:lnTo>
                  <a:lnTo>
                    <a:pt x="205359" y="110490"/>
                  </a:lnTo>
                  <a:lnTo>
                    <a:pt x="217309" y="110490"/>
                  </a:lnTo>
                  <a:lnTo>
                    <a:pt x="220522" y="107950"/>
                  </a:lnTo>
                  <a:lnTo>
                    <a:pt x="220522" y="95250"/>
                  </a:lnTo>
                  <a:lnTo>
                    <a:pt x="223735" y="92710"/>
                  </a:lnTo>
                  <a:lnTo>
                    <a:pt x="235686" y="92710"/>
                  </a:lnTo>
                  <a:lnTo>
                    <a:pt x="238899" y="95250"/>
                  </a:lnTo>
                  <a:lnTo>
                    <a:pt x="238899" y="107950"/>
                  </a:lnTo>
                  <a:lnTo>
                    <a:pt x="242112" y="110490"/>
                  </a:lnTo>
                  <a:lnTo>
                    <a:pt x="255892" y="110490"/>
                  </a:lnTo>
                  <a:lnTo>
                    <a:pt x="257276" y="114300"/>
                  </a:lnTo>
                  <a:lnTo>
                    <a:pt x="257276" y="143510"/>
                  </a:lnTo>
                  <a:lnTo>
                    <a:pt x="255892" y="147320"/>
                  </a:lnTo>
                  <a:lnTo>
                    <a:pt x="242112" y="147320"/>
                  </a:lnTo>
                  <a:lnTo>
                    <a:pt x="238899" y="151130"/>
                  </a:lnTo>
                  <a:lnTo>
                    <a:pt x="238899" y="156210"/>
                  </a:lnTo>
                  <a:lnTo>
                    <a:pt x="239953" y="161290"/>
                  </a:lnTo>
                  <a:lnTo>
                    <a:pt x="244983" y="163830"/>
                  </a:lnTo>
                  <a:lnTo>
                    <a:pt x="256730" y="165100"/>
                  </a:lnTo>
                  <a:lnTo>
                    <a:pt x="299161" y="166370"/>
                  </a:lnTo>
                  <a:lnTo>
                    <a:pt x="310896" y="167640"/>
                  </a:lnTo>
                  <a:lnTo>
                    <a:pt x="315925" y="170180"/>
                  </a:lnTo>
                  <a:lnTo>
                    <a:pt x="316992" y="175260"/>
                  </a:lnTo>
                  <a:lnTo>
                    <a:pt x="316992" y="180340"/>
                  </a:lnTo>
                  <a:lnTo>
                    <a:pt x="320217" y="184150"/>
                  </a:lnTo>
                  <a:lnTo>
                    <a:pt x="332155" y="184150"/>
                  </a:lnTo>
                  <a:lnTo>
                    <a:pt x="335368" y="180340"/>
                  </a:lnTo>
                  <a:lnTo>
                    <a:pt x="335368" y="168910"/>
                  </a:lnTo>
                  <a:lnTo>
                    <a:pt x="338594" y="165100"/>
                  </a:lnTo>
                  <a:lnTo>
                    <a:pt x="349478" y="165100"/>
                  </a:lnTo>
                  <a:lnTo>
                    <a:pt x="352247" y="161290"/>
                  </a:lnTo>
                  <a:lnTo>
                    <a:pt x="353466" y="152400"/>
                  </a:lnTo>
                  <a:lnTo>
                    <a:pt x="353466" y="123190"/>
                  </a:lnTo>
                  <a:lnTo>
                    <a:pt x="352247" y="115570"/>
                  </a:lnTo>
                  <a:lnTo>
                    <a:pt x="349478" y="111760"/>
                  </a:lnTo>
                  <a:lnTo>
                    <a:pt x="344563" y="110490"/>
                  </a:lnTo>
                  <a:lnTo>
                    <a:pt x="338594" y="110490"/>
                  </a:lnTo>
                  <a:lnTo>
                    <a:pt x="335368" y="114300"/>
                  </a:lnTo>
                  <a:lnTo>
                    <a:pt x="335368" y="125730"/>
                  </a:lnTo>
                  <a:lnTo>
                    <a:pt x="332155" y="129540"/>
                  </a:lnTo>
                  <a:lnTo>
                    <a:pt x="320217" y="129540"/>
                  </a:lnTo>
                  <a:lnTo>
                    <a:pt x="316992" y="132080"/>
                  </a:lnTo>
                  <a:lnTo>
                    <a:pt x="316992" y="146050"/>
                  </a:lnTo>
                  <a:lnTo>
                    <a:pt x="313778" y="147320"/>
                  </a:lnTo>
                  <a:lnTo>
                    <a:pt x="280250" y="147320"/>
                  </a:lnTo>
                  <a:lnTo>
                    <a:pt x="280250" y="114300"/>
                  </a:lnTo>
                  <a:lnTo>
                    <a:pt x="281622" y="110490"/>
                  </a:lnTo>
                  <a:lnTo>
                    <a:pt x="295402" y="110490"/>
                  </a:lnTo>
                  <a:lnTo>
                    <a:pt x="298627" y="107950"/>
                  </a:lnTo>
                  <a:lnTo>
                    <a:pt x="298627" y="95250"/>
                  </a:lnTo>
                  <a:lnTo>
                    <a:pt x="295402" y="92710"/>
                  </a:lnTo>
                  <a:lnTo>
                    <a:pt x="283464" y="92710"/>
                  </a:lnTo>
                  <a:lnTo>
                    <a:pt x="280250" y="88900"/>
                  </a:lnTo>
                  <a:lnTo>
                    <a:pt x="280250" y="77470"/>
                  </a:lnTo>
                  <a:lnTo>
                    <a:pt x="283464" y="73660"/>
                  </a:lnTo>
                  <a:lnTo>
                    <a:pt x="295402" y="73660"/>
                  </a:lnTo>
                  <a:lnTo>
                    <a:pt x="298627" y="77470"/>
                  </a:lnTo>
                  <a:lnTo>
                    <a:pt x="298627" y="88900"/>
                  </a:lnTo>
                  <a:lnTo>
                    <a:pt x="301840" y="92710"/>
                  </a:lnTo>
                  <a:lnTo>
                    <a:pt x="313778" y="92710"/>
                  </a:lnTo>
                  <a:lnTo>
                    <a:pt x="316992" y="95250"/>
                  </a:lnTo>
                  <a:lnTo>
                    <a:pt x="316992" y="107950"/>
                  </a:lnTo>
                  <a:lnTo>
                    <a:pt x="320217" y="110490"/>
                  </a:lnTo>
                  <a:lnTo>
                    <a:pt x="332155" y="110490"/>
                  </a:lnTo>
                  <a:lnTo>
                    <a:pt x="335368" y="107950"/>
                  </a:lnTo>
                  <a:lnTo>
                    <a:pt x="335368" y="95250"/>
                  </a:lnTo>
                  <a:lnTo>
                    <a:pt x="338594" y="92710"/>
                  </a:lnTo>
                  <a:lnTo>
                    <a:pt x="350532" y="92710"/>
                  </a:lnTo>
                  <a:lnTo>
                    <a:pt x="353745" y="88900"/>
                  </a:lnTo>
                  <a:lnTo>
                    <a:pt x="353745" y="74930"/>
                  </a:lnTo>
                  <a:lnTo>
                    <a:pt x="350532" y="73660"/>
                  </a:lnTo>
                  <a:lnTo>
                    <a:pt x="320217" y="73660"/>
                  </a:lnTo>
                  <a:lnTo>
                    <a:pt x="316992" y="72390"/>
                  </a:lnTo>
                  <a:lnTo>
                    <a:pt x="316992" y="57150"/>
                  </a:lnTo>
                  <a:lnTo>
                    <a:pt x="320217" y="55880"/>
                  </a:lnTo>
                  <a:lnTo>
                    <a:pt x="350532" y="55880"/>
                  </a:lnTo>
                  <a:lnTo>
                    <a:pt x="353745" y="57150"/>
                  </a:lnTo>
                  <a:lnTo>
                    <a:pt x="353745" y="71120"/>
                  </a:lnTo>
                  <a:lnTo>
                    <a:pt x="356971" y="73660"/>
                  </a:lnTo>
                  <a:lnTo>
                    <a:pt x="368909" y="73660"/>
                  </a:lnTo>
                  <a:lnTo>
                    <a:pt x="372122" y="77470"/>
                  </a:lnTo>
                  <a:lnTo>
                    <a:pt x="372122" y="88900"/>
                  </a:lnTo>
                  <a:lnTo>
                    <a:pt x="368909" y="92710"/>
                  </a:lnTo>
                  <a:lnTo>
                    <a:pt x="356971" y="92710"/>
                  </a:lnTo>
                  <a:lnTo>
                    <a:pt x="353745" y="95250"/>
                  </a:lnTo>
                  <a:lnTo>
                    <a:pt x="353745" y="107950"/>
                  </a:lnTo>
                  <a:lnTo>
                    <a:pt x="356971" y="110490"/>
                  </a:lnTo>
                  <a:lnTo>
                    <a:pt x="362940" y="110490"/>
                  </a:lnTo>
                  <a:lnTo>
                    <a:pt x="367855" y="111760"/>
                  </a:lnTo>
                  <a:lnTo>
                    <a:pt x="372122" y="165100"/>
                  </a:lnTo>
                  <a:lnTo>
                    <a:pt x="408876" y="165100"/>
                  </a:lnTo>
                  <a:lnTo>
                    <a:pt x="408876" y="199390"/>
                  </a:lnTo>
                  <a:lnTo>
                    <a:pt x="407504" y="201930"/>
                  </a:lnTo>
                  <a:lnTo>
                    <a:pt x="393725" y="201930"/>
                  </a:lnTo>
                  <a:lnTo>
                    <a:pt x="390499" y="199390"/>
                  </a:lnTo>
                  <a:lnTo>
                    <a:pt x="390499" y="186690"/>
                  </a:lnTo>
                  <a:lnTo>
                    <a:pt x="387286" y="184150"/>
                  </a:lnTo>
                  <a:lnTo>
                    <a:pt x="375348" y="184150"/>
                  </a:lnTo>
                  <a:lnTo>
                    <a:pt x="372122" y="186690"/>
                  </a:lnTo>
                  <a:lnTo>
                    <a:pt x="372122" y="199390"/>
                  </a:lnTo>
                  <a:lnTo>
                    <a:pt x="368909" y="201930"/>
                  </a:lnTo>
                  <a:lnTo>
                    <a:pt x="356971" y="201930"/>
                  </a:lnTo>
                  <a:lnTo>
                    <a:pt x="353745" y="199390"/>
                  </a:lnTo>
                  <a:lnTo>
                    <a:pt x="353745" y="186690"/>
                  </a:lnTo>
                  <a:lnTo>
                    <a:pt x="350532" y="184150"/>
                  </a:lnTo>
                  <a:lnTo>
                    <a:pt x="338594" y="184150"/>
                  </a:lnTo>
                  <a:lnTo>
                    <a:pt x="335368" y="186690"/>
                  </a:lnTo>
                  <a:lnTo>
                    <a:pt x="335368" y="200660"/>
                  </a:lnTo>
                  <a:lnTo>
                    <a:pt x="332155" y="201930"/>
                  </a:lnTo>
                  <a:lnTo>
                    <a:pt x="301840" y="201930"/>
                  </a:lnTo>
                  <a:lnTo>
                    <a:pt x="298627" y="200660"/>
                  </a:lnTo>
                  <a:lnTo>
                    <a:pt x="298627" y="193040"/>
                  </a:lnTo>
                  <a:lnTo>
                    <a:pt x="297700" y="187960"/>
                  </a:lnTo>
                  <a:lnTo>
                    <a:pt x="293674" y="185420"/>
                  </a:lnTo>
                  <a:lnTo>
                    <a:pt x="284657" y="184150"/>
                  </a:lnTo>
                  <a:lnTo>
                    <a:pt x="252844" y="184150"/>
                  </a:lnTo>
                  <a:lnTo>
                    <a:pt x="243827" y="185420"/>
                  </a:lnTo>
                  <a:lnTo>
                    <a:pt x="239814" y="187960"/>
                  </a:lnTo>
                  <a:lnTo>
                    <a:pt x="238899" y="193040"/>
                  </a:lnTo>
                  <a:lnTo>
                    <a:pt x="238899" y="199390"/>
                  </a:lnTo>
                  <a:lnTo>
                    <a:pt x="235686" y="201930"/>
                  </a:lnTo>
                  <a:lnTo>
                    <a:pt x="223735" y="201930"/>
                  </a:lnTo>
                  <a:lnTo>
                    <a:pt x="220522" y="205740"/>
                  </a:lnTo>
                  <a:lnTo>
                    <a:pt x="220522" y="217170"/>
                  </a:lnTo>
                  <a:lnTo>
                    <a:pt x="217309" y="220980"/>
                  </a:lnTo>
                  <a:lnTo>
                    <a:pt x="203517" y="220980"/>
                  </a:lnTo>
                  <a:lnTo>
                    <a:pt x="202145" y="223520"/>
                  </a:lnTo>
                  <a:lnTo>
                    <a:pt x="202145" y="254000"/>
                  </a:lnTo>
                  <a:lnTo>
                    <a:pt x="203517" y="257810"/>
                  </a:lnTo>
                  <a:lnTo>
                    <a:pt x="218224" y="257810"/>
                  </a:lnTo>
                  <a:lnTo>
                    <a:pt x="220522" y="260350"/>
                  </a:lnTo>
                  <a:lnTo>
                    <a:pt x="220522" y="276860"/>
                  </a:lnTo>
                  <a:lnTo>
                    <a:pt x="222821" y="280670"/>
                  </a:lnTo>
                  <a:lnTo>
                    <a:pt x="236601" y="280670"/>
                  </a:lnTo>
                  <a:lnTo>
                    <a:pt x="238899" y="276860"/>
                  </a:lnTo>
                  <a:lnTo>
                    <a:pt x="238899" y="259080"/>
                  </a:lnTo>
                  <a:lnTo>
                    <a:pt x="240741" y="257810"/>
                  </a:lnTo>
                  <a:lnTo>
                    <a:pt x="277025" y="257810"/>
                  </a:lnTo>
                  <a:lnTo>
                    <a:pt x="280250" y="256540"/>
                  </a:lnTo>
                  <a:lnTo>
                    <a:pt x="280250" y="241300"/>
                  </a:lnTo>
                  <a:lnTo>
                    <a:pt x="277025" y="238760"/>
                  </a:lnTo>
                  <a:lnTo>
                    <a:pt x="258648" y="238760"/>
                  </a:lnTo>
                  <a:lnTo>
                    <a:pt x="257276" y="237490"/>
                  </a:lnTo>
                  <a:lnTo>
                    <a:pt x="257276" y="204470"/>
                  </a:lnTo>
                  <a:lnTo>
                    <a:pt x="258648" y="201930"/>
                  </a:lnTo>
                  <a:lnTo>
                    <a:pt x="277025" y="201930"/>
                  </a:lnTo>
                  <a:lnTo>
                    <a:pt x="280250" y="204470"/>
                  </a:lnTo>
                  <a:lnTo>
                    <a:pt x="280250" y="219710"/>
                  </a:lnTo>
                  <a:lnTo>
                    <a:pt x="283464" y="220980"/>
                  </a:lnTo>
                  <a:lnTo>
                    <a:pt x="313778" y="220980"/>
                  </a:lnTo>
                  <a:lnTo>
                    <a:pt x="316992" y="222250"/>
                  </a:lnTo>
                  <a:lnTo>
                    <a:pt x="316992" y="237490"/>
                  </a:lnTo>
                  <a:lnTo>
                    <a:pt x="320217" y="238760"/>
                  </a:lnTo>
                  <a:lnTo>
                    <a:pt x="350532" y="238760"/>
                  </a:lnTo>
                  <a:lnTo>
                    <a:pt x="353745" y="237490"/>
                  </a:lnTo>
                  <a:lnTo>
                    <a:pt x="353745" y="223520"/>
                  </a:lnTo>
                  <a:lnTo>
                    <a:pt x="356971" y="220980"/>
                  </a:lnTo>
                  <a:lnTo>
                    <a:pt x="368909" y="220980"/>
                  </a:lnTo>
                  <a:lnTo>
                    <a:pt x="372122" y="223520"/>
                  </a:lnTo>
                  <a:lnTo>
                    <a:pt x="372122" y="236220"/>
                  </a:lnTo>
                  <a:lnTo>
                    <a:pt x="375348" y="238760"/>
                  </a:lnTo>
                  <a:lnTo>
                    <a:pt x="387286" y="238760"/>
                  </a:lnTo>
                  <a:lnTo>
                    <a:pt x="390499" y="242570"/>
                  </a:lnTo>
                  <a:lnTo>
                    <a:pt x="390499" y="254000"/>
                  </a:lnTo>
                  <a:lnTo>
                    <a:pt x="387286" y="257810"/>
                  </a:lnTo>
                  <a:lnTo>
                    <a:pt x="374421" y="257810"/>
                  </a:lnTo>
                  <a:lnTo>
                    <a:pt x="372122" y="260350"/>
                  </a:lnTo>
                  <a:lnTo>
                    <a:pt x="372122" y="279400"/>
                  </a:lnTo>
                  <a:lnTo>
                    <a:pt x="373964" y="280670"/>
                  </a:lnTo>
                  <a:lnTo>
                    <a:pt x="407047" y="280670"/>
                  </a:lnTo>
                  <a:lnTo>
                    <a:pt x="408876" y="279400"/>
                  </a:lnTo>
                  <a:lnTo>
                    <a:pt x="408876" y="260350"/>
                  </a:lnTo>
                  <a:lnTo>
                    <a:pt x="411175" y="257810"/>
                  </a:lnTo>
                  <a:lnTo>
                    <a:pt x="424040" y="257810"/>
                  </a:lnTo>
                  <a:lnTo>
                    <a:pt x="427253" y="254000"/>
                  </a:lnTo>
                  <a:lnTo>
                    <a:pt x="427253" y="242570"/>
                  </a:lnTo>
                  <a:lnTo>
                    <a:pt x="424040" y="238760"/>
                  </a:lnTo>
                  <a:lnTo>
                    <a:pt x="412089" y="238760"/>
                  </a:lnTo>
                  <a:lnTo>
                    <a:pt x="408876" y="236220"/>
                  </a:lnTo>
                  <a:lnTo>
                    <a:pt x="408876" y="223520"/>
                  </a:lnTo>
                  <a:lnTo>
                    <a:pt x="412089" y="220980"/>
                  </a:lnTo>
                  <a:lnTo>
                    <a:pt x="424040" y="220980"/>
                  </a:lnTo>
                  <a:lnTo>
                    <a:pt x="427253" y="217170"/>
                  </a:lnTo>
                  <a:lnTo>
                    <a:pt x="427253" y="205740"/>
                  </a:lnTo>
                  <a:lnTo>
                    <a:pt x="430479" y="201930"/>
                  </a:lnTo>
                  <a:lnTo>
                    <a:pt x="442417" y="201930"/>
                  </a:lnTo>
                  <a:lnTo>
                    <a:pt x="445630" y="205740"/>
                  </a:lnTo>
                  <a:lnTo>
                    <a:pt x="445630" y="219710"/>
                  </a:lnTo>
                  <a:lnTo>
                    <a:pt x="448843" y="220980"/>
                  </a:lnTo>
                  <a:lnTo>
                    <a:pt x="479171" y="220980"/>
                  </a:lnTo>
                  <a:lnTo>
                    <a:pt x="482384" y="219710"/>
                  </a:lnTo>
                  <a:lnTo>
                    <a:pt x="482384" y="205740"/>
                  </a:lnTo>
                  <a:lnTo>
                    <a:pt x="479171" y="201930"/>
                  </a:lnTo>
                  <a:lnTo>
                    <a:pt x="467220" y="201930"/>
                  </a:lnTo>
                  <a:lnTo>
                    <a:pt x="464007" y="199390"/>
                  </a:lnTo>
                  <a:lnTo>
                    <a:pt x="464007" y="193040"/>
                  </a:lnTo>
                  <a:lnTo>
                    <a:pt x="464883" y="187960"/>
                  </a:lnTo>
                  <a:lnTo>
                    <a:pt x="468655" y="185420"/>
                  </a:lnTo>
                  <a:lnTo>
                    <a:pt x="476986" y="184150"/>
                  </a:lnTo>
                  <a:lnTo>
                    <a:pt x="506145" y="184150"/>
                  </a:lnTo>
                  <a:lnTo>
                    <a:pt x="514477" y="185420"/>
                  </a:lnTo>
                  <a:lnTo>
                    <a:pt x="518248" y="187960"/>
                  </a:lnTo>
                  <a:lnTo>
                    <a:pt x="519137" y="193040"/>
                  </a:lnTo>
                  <a:lnTo>
                    <a:pt x="519137" y="163830"/>
                  </a:lnTo>
                  <a:lnTo>
                    <a:pt x="515924" y="165100"/>
                  </a:lnTo>
                  <a:lnTo>
                    <a:pt x="485597" y="165100"/>
                  </a:lnTo>
                  <a:lnTo>
                    <a:pt x="482384" y="163830"/>
                  </a:lnTo>
                  <a:lnTo>
                    <a:pt x="482384" y="156210"/>
                  </a:lnTo>
                  <a:lnTo>
                    <a:pt x="481203" y="151130"/>
                  </a:lnTo>
                  <a:lnTo>
                    <a:pt x="475437" y="148590"/>
                  </a:lnTo>
                  <a:lnTo>
                    <a:pt x="461645" y="147320"/>
                  </a:lnTo>
                  <a:lnTo>
                    <a:pt x="390499" y="147320"/>
                  </a:lnTo>
                  <a:lnTo>
                    <a:pt x="390499" y="114300"/>
                  </a:lnTo>
                  <a:lnTo>
                    <a:pt x="389128" y="110490"/>
                  </a:lnTo>
                  <a:lnTo>
                    <a:pt x="375348" y="110490"/>
                  </a:lnTo>
                  <a:lnTo>
                    <a:pt x="372122" y="107950"/>
                  </a:lnTo>
                  <a:lnTo>
                    <a:pt x="372122" y="95250"/>
                  </a:lnTo>
                  <a:lnTo>
                    <a:pt x="375348" y="92710"/>
                  </a:lnTo>
                  <a:lnTo>
                    <a:pt x="387286" y="92710"/>
                  </a:lnTo>
                  <a:lnTo>
                    <a:pt x="390499" y="88900"/>
                  </a:lnTo>
                  <a:lnTo>
                    <a:pt x="390499" y="77470"/>
                  </a:lnTo>
                  <a:lnTo>
                    <a:pt x="387286" y="73660"/>
                  </a:lnTo>
                  <a:lnTo>
                    <a:pt x="375348" y="73660"/>
                  </a:lnTo>
                  <a:lnTo>
                    <a:pt x="372122" y="71120"/>
                  </a:lnTo>
                  <a:lnTo>
                    <a:pt x="372122" y="58420"/>
                  </a:lnTo>
                  <a:lnTo>
                    <a:pt x="375348" y="55880"/>
                  </a:lnTo>
                  <a:lnTo>
                    <a:pt x="387286" y="55880"/>
                  </a:lnTo>
                  <a:lnTo>
                    <a:pt x="390499" y="52070"/>
                  </a:lnTo>
                  <a:lnTo>
                    <a:pt x="390499" y="40640"/>
                  </a:lnTo>
                  <a:lnTo>
                    <a:pt x="387286" y="36830"/>
                  </a:lnTo>
                  <a:lnTo>
                    <a:pt x="373507" y="36830"/>
                  </a:lnTo>
                  <a:lnTo>
                    <a:pt x="372122" y="34290"/>
                  </a:lnTo>
                  <a:lnTo>
                    <a:pt x="372122" y="3810"/>
                  </a:lnTo>
                  <a:lnTo>
                    <a:pt x="370751" y="0"/>
                  </a:lnTo>
                  <a:lnTo>
                    <a:pt x="356971" y="0"/>
                  </a:lnTo>
                  <a:lnTo>
                    <a:pt x="353745" y="3810"/>
                  </a:lnTo>
                  <a:lnTo>
                    <a:pt x="353745" y="8890"/>
                  </a:lnTo>
                  <a:lnTo>
                    <a:pt x="352856" y="13970"/>
                  </a:lnTo>
                  <a:lnTo>
                    <a:pt x="349084" y="17780"/>
                  </a:lnTo>
                  <a:lnTo>
                    <a:pt x="340753" y="19050"/>
                  </a:lnTo>
                  <a:lnTo>
                    <a:pt x="311607" y="19050"/>
                  </a:lnTo>
                  <a:lnTo>
                    <a:pt x="303276" y="20320"/>
                  </a:lnTo>
                  <a:lnTo>
                    <a:pt x="299504" y="22860"/>
                  </a:lnTo>
                  <a:lnTo>
                    <a:pt x="298627" y="27940"/>
                  </a:lnTo>
                  <a:lnTo>
                    <a:pt x="298627" y="34290"/>
                  </a:lnTo>
                  <a:lnTo>
                    <a:pt x="295402" y="36830"/>
                  </a:lnTo>
                  <a:lnTo>
                    <a:pt x="283464" y="36830"/>
                  </a:lnTo>
                  <a:lnTo>
                    <a:pt x="280250" y="40640"/>
                  </a:lnTo>
                  <a:lnTo>
                    <a:pt x="280250" y="53340"/>
                  </a:lnTo>
                  <a:lnTo>
                    <a:pt x="277025" y="55880"/>
                  </a:lnTo>
                  <a:lnTo>
                    <a:pt x="260489" y="55880"/>
                  </a:lnTo>
                  <a:lnTo>
                    <a:pt x="257276" y="53340"/>
                  </a:lnTo>
                  <a:lnTo>
                    <a:pt x="257276" y="57150"/>
                  </a:lnTo>
                  <a:lnTo>
                    <a:pt x="257276" y="64770"/>
                  </a:lnTo>
                  <a:lnTo>
                    <a:pt x="256247" y="69850"/>
                  </a:lnTo>
                  <a:lnTo>
                    <a:pt x="251472" y="72390"/>
                  </a:lnTo>
                  <a:lnTo>
                    <a:pt x="240411" y="73660"/>
                  </a:lnTo>
                  <a:lnTo>
                    <a:pt x="183769" y="73660"/>
                  </a:lnTo>
                  <a:lnTo>
                    <a:pt x="183819" y="114300"/>
                  </a:lnTo>
                  <a:lnTo>
                    <a:pt x="192951" y="147320"/>
                  </a:lnTo>
                  <a:lnTo>
                    <a:pt x="198932" y="147320"/>
                  </a:lnTo>
                  <a:lnTo>
                    <a:pt x="202145" y="151130"/>
                  </a:lnTo>
                  <a:lnTo>
                    <a:pt x="202145" y="162560"/>
                  </a:lnTo>
                  <a:lnTo>
                    <a:pt x="198932" y="165100"/>
                  </a:lnTo>
                  <a:lnTo>
                    <a:pt x="186982" y="165100"/>
                  </a:lnTo>
                  <a:lnTo>
                    <a:pt x="183769" y="162560"/>
                  </a:lnTo>
                  <a:lnTo>
                    <a:pt x="183769" y="151130"/>
                  </a:lnTo>
                  <a:lnTo>
                    <a:pt x="180555" y="147320"/>
                  </a:lnTo>
                  <a:lnTo>
                    <a:pt x="174574" y="147320"/>
                  </a:lnTo>
                  <a:lnTo>
                    <a:pt x="169646" y="146050"/>
                  </a:lnTo>
                  <a:lnTo>
                    <a:pt x="166878" y="140970"/>
                  </a:lnTo>
                  <a:lnTo>
                    <a:pt x="165658" y="130810"/>
                  </a:lnTo>
                  <a:lnTo>
                    <a:pt x="165658" y="90170"/>
                  </a:lnTo>
                  <a:lnTo>
                    <a:pt x="166878" y="80010"/>
                  </a:lnTo>
                  <a:lnTo>
                    <a:pt x="169646" y="74930"/>
                  </a:lnTo>
                  <a:lnTo>
                    <a:pt x="174574" y="73660"/>
                  </a:lnTo>
                  <a:lnTo>
                    <a:pt x="182384" y="73660"/>
                  </a:lnTo>
                  <a:lnTo>
                    <a:pt x="183769" y="71120"/>
                  </a:lnTo>
                  <a:lnTo>
                    <a:pt x="183769" y="36830"/>
                  </a:lnTo>
                  <a:lnTo>
                    <a:pt x="217309" y="36830"/>
                  </a:lnTo>
                  <a:lnTo>
                    <a:pt x="220522" y="38100"/>
                  </a:lnTo>
                  <a:lnTo>
                    <a:pt x="220522" y="54610"/>
                  </a:lnTo>
                  <a:lnTo>
                    <a:pt x="223735" y="55880"/>
                  </a:lnTo>
                  <a:lnTo>
                    <a:pt x="254063" y="55880"/>
                  </a:lnTo>
                  <a:lnTo>
                    <a:pt x="257276" y="57150"/>
                  </a:lnTo>
                  <a:lnTo>
                    <a:pt x="257276" y="53340"/>
                  </a:lnTo>
                  <a:lnTo>
                    <a:pt x="257276" y="40640"/>
                  </a:lnTo>
                  <a:lnTo>
                    <a:pt x="254063" y="36830"/>
                  </a:lnTo>
                  <a:lnTo>
                    <a:pt x="240271" y="36830"/>
                  </a:lnTo>
                  <a:lnTo>
                    <a:pt x="238899" y="34290"/>
                  </a:lnTo>
                  <a:lnTo>
                    <a:pt x="238899" y="0"/>
                  </a:lnTo>
                  <a:lnTo>
                    <a:pt x="205359" y="0"/>
                  </a:lnTo>
                  <a:lnTo>
                    <a:pt x="202145" y="1270"/>
                  </a:lnTo>
                  <a:lnTo>
                    <a:pt x="202145" y="15240"/>
                  </a:lnTo>
                  <a:lnTo>
                    <a:pt x="198932" y="19050"/>
                  </a:lnTo>
                  <a:lnTo>
                    <a:pt x="186982" y="19050"/>
                  </a:lnTo>
                  <a:lnTo>
                    <a:pt x="183769" y="15240"/>
                  </a:lnTo>
                  <a:lnTo>
                    <a:pt x="183769" y="1270"/>
                  </a:lnTo>
                  <a:lnTo>
                    <a:pt x="180555" y="0"/>
                  </a:lnTo>
                  <a:lnTo>
                    <a:pt x="150228" y="0"/>
                  </a:lnTo>
                  <a:lnTo>
                    <a:pt x="147015" y="1270"/>
                  </a:lnTo>
                  <a:lnTo>
                    <a:pt x="147015" y="15240"/>
                  </a:lnTo>
                  <a:lnTo>
                    <a:pt x="150228" y="19050"/>
                  </a:lnTo>
                  <a:lnTo>
                    <a:pt x="164007" y="19050"/>
                  </a:lnTo>
                  <a:lnTo>
                    <a:pt x="165392" y="21590"/>
                  </a:lnTo>
                  <a:lnTo>
                    <a:pt x="165392" y="52070"/>
                  </a:lnTo>
                  <a:lnTo>
                    <a:pt x="164007" y="55880"/>
                  </a:lnTo>
                  <a:lnTo>
                    <a:pt x="156197" y="55880"/>
                  </a:lnTo>
                  <a:lnTo>
                    <a:pt x="151079" y="57150"/>
                  </a:lnTo>
                  <a:lnTo>
                    <a:pt x="148323" y="62230"/>
                  </a:lnTo>
                  <a:lnTo>
                    <a:pt x="147726" y="69850"/>
                  </a:lnTo>
                  <a:lnTo>
                    <a:pt x="147624" y="71120"/>
                  </a:lnTo>
                  <a:lnTo>
                    <a:pt x="147523" y="72390"/>
                  </a:lnTo>
                  <a:lnTo>
                    <a:pt x="147421" y="73660"/>
                  </a:lnTo>
                  <a:lnTo>
                    <a:pt x="147320" y="74930"/>
                  </a:lnTo>
                  <a:lnTo>
                    <a:pt x="147218" y="76200"/>
                  </a:lnTo>
                  <a:lnTo>
                    <a:pt x="147116" y="88900"/>
                  </a:lnTo>
                  <a:lnTo>
                    <a:pt x="147015" y="147320"/>
                  </a:lnTo>
                  <a:lnTo>
                    <a:pt x="113474" y="147320"/>
                  </a:lnTo>
                  <a:lnTo>
                    <a:pt x="110261" y="148590"/>
                  </a:lnTo>
                  <a:lnTo>
                    <a:pt x="110261" y="163830"/>
                  </a:lnTo>
                  <a:lnTo>
                    <a:pt x="113474" y="165100"/>
                  </a:lnTo>
                  <a:lnTo>
                    <a:pt x="143802" y="165100"/>
                  </a:lnTo>
                  <a:lnTo>
                    <a:pt x="147015" y="167640"/>
                  </a:lnTo>
                  <a:lnTo>
                    <a:pt x="147015" y="182880"/>
                  </a:lnTo>
                  <a:lnTo>
                    <a:pt x="143802" y="184150"/>
                  </a:lnTo>
                  <a:lnTo>
                    <a:pt x="113474" y="184150"/>
                  </a:lnTo>
                  <a:lnTo>
                    <a:pt x="110261" y="185420"/>
                  </a:lnTo>
                  <a:lnTo>
                    <a:pt x="110261" y="200660"/>
                  </a:lnTo>
                  <a:lnTo>
                    <a:pt x="113474" y="201930"/>
                  </a:lnTo>
                  <a:lnTo>
                    <a:pt x="147015" y="201930"/>
                  </a:lnTo>
                  <a:lnTo>
                    <a:pt x="147015" y="236220"/>
                  </a:lnTo>
                  <a:lnTo>
                    <a:pt x="145630" y="238760"/>
                  </a:lnTo>
                  <a:lnTo>
                    <a:pt x="131851" y="238760"/>
                  </a:lnTo>
                  <a:lnTo>
                    <a:pt x="128638" y="236220"/>
                  </a:lnTo>
                  <a:lnTo>
                    <a:pt x="128638" y="240030"/>
                  </a:lnTo>
                  <a:lnTo>
                    <a:pt x="128638" y="256540"/>
                  </a:lnTo>
                  <a:lnTo>
                    <a:pt x="125425" y="257810"/>
                  </a:lnTo>
                  <a:lnTo>
                    <a:pt x="95097" y="257810"/>
                  </a:lnTo>
                  <a:lnTo>
                    <a:pt x="91884" y="256540"/>
                  </a:lnTo>
                  <a:lnTo>
                    <a:pt x="91884" y="240030"/>
                  </a:lnTo>
                  <a:lnTo>
                    <a:pt x="95097" y="238760"/>
                  </a:lnTo>
                  <a:lnTo>
                    <a:pt x="125425" y="238760"/>
                  </a:lnTo>
                  <a:lnTo>
                    <a:pt x="128638" y="240030"/>
                  </a:lnTo>
                  <a:lnTo>
                    <a:pt x="128638" y="236220"/>
                  </a:lnTo>
                  <a:lnTo>
                    <a:pt x="128638" y="229870"/>
                  </a:lnTo>
                  <a:lnTo>
                    <a:pt x="127749" y="224790"/>
                  </a:lnTo>
                  <a:lnTo>
                    <a:pt x="123977" y="222250"/>
                  </a:lnTo>
                  <a:lnTo>
                    <a:pt x="115646" y="220980"/>
                  </a:lnTo>
                  <a:lnTo>
                    <a:pt x="86487" y="220980"/>
                  </a:lnTo>
                  <a:lnTo>
                    <a:pt x="78155" y="219710"/>
                  </a:lnTo>
                  <a:lnTo>
                    <a:pt x="74383" y="217170"/>
                  </a:lnTo>
                  <a:lnTo>
                    <a:pt x="73507" y="212090"/>
                  </a:lnTo>
                  <a:lnTo>
                    <a:pt x="73507" y="205740"/>
                  </a:lnTo>
                  <a:lnTo>
                    <a:pt x="76720" y="201930"/>
                  </a:lnTo>
                  <a:lnTo>
                    <a:pt x="87617" y="201930"/>
                  </a:lnTo>
                  <a:lnTo>
                    <a:pt x="90385" y="198120"/>
                  </a:lnTo>
                  <a:lnTo>
                    <a:pt x="91605" y="189230"/>
                  </a:lnTo>
                  <a:lnTo>
                    <a:pt x="91694" y="165100"/>
                  </a:lnTo>
                  <a:lnTo>
                    <a:pt x="91605" y="160020"/>
                  </a:lnTo>
                  <a:lnTo>
                    <a:pt x="90385" y="152400"/>
                  </a:lnTo>
                  <a:lnTo>
                    <a:pt x="87617" y="148590"/>
                  </a:lnTo>
                  <a:lnTo>
                    <a:pt x="82702" y="147320"/>
                  </a:lnTo>
                  <a:lnTo>
                    <a:pt x="76720" y="147320"/>
                  </a:lnTo>
                  <a:lnTo>
                    <a:pt x="73507" y="151130"/>
                  </a:lnTo>
                  <a:lnTo>
                    <a:pt x="73507" y="156210"/>
                  </a:lnTo>
                  <a:lnTo>
                    <a:pt x="72618" y="161290"/>
                  </a:lnTo>
                  <a:lnTo>
                    <a:pt x="68846" y="163830"/>
                  </a:lnTo>
                  <a:lnTo>
                    <a:pt x="60515" y="165100"/>
                  </a:lnTo>
                  <a:lnTo>
                    <a:pt x="31356" y="165100"/>
                  </a:lnTo>
                  <a:lnTo>
                    <a:pt x="23025" y="163830"/>
                  </a:lnTo>
                  <a:lnTo>
                    <a:pt x="19253" y="161290"/>
                  </a:lnTo>
                  <a:lnTo>
                    <a:pt x="18376" y="156210"/>
                  </a:lnTo>
                  <a:lnTo>
                    <a:pt x="18376" y="151130"/>
                  </a:lnTo>
                  <a:lnTo>
                    <a:pt x="15163" y="147320"/>
                  </a:lnTo>
                  <a:lnTo>
                    <a:pt x="9194" y="147320"/>
                  </a:lnTo>
                  <a:lnTo>
                    <a:pt x="4267" y="148590"/>
                  </a:lnTo>
                  <a:lnTo>
                    <a:pt x="1485" y="152400"/>
                  </a:lnTo>
                  <a:lnTo>
                    <a:pt x="266" y="160020"/>
                  </a:lnTo>
                  <a:lnTo>
                    <a:pt x="266" y="189230"/>
                  </a:lnTo>
                  <a:lnTo>
                    <a:pt x="1485" y="198120"/>
                  </a:lnTo>
                  <a:lnTo>
                    <a:pt x="4267" y="201930"/>
                  </a:lnTo>
                  <a:lnTo>
                    <a:pt x="15163" y="201930"/>
                  </a:lnTo>
                  <a:lnTo>
                    <a:pt x="18376" y="205740"/>
                  </a:lnTo>
                  <a:lnTo>
                    <a:pt x="18376" y="217170"/>
                  </a:lnTo>
                  <a:lnTo>
                    <a:pt x="15163" y="220980"/>
                  </a:lnTo>
                  <a:lnTo>
                    <a:pt x="3213" y="220980"/>
                  </a:lnTo>
                  <a:lnTo>
                    <a:pt x="0" y="223520"/>
                  </a:lnTo>
                  <a:lnTo>
                    <a:pt x="0" y="236220"/>
                  </a:lnTo>
                  <a:lnTo>
                    <a:pt x="3213" y="238760"/>
                  </a:lnTo>
                  <a:lnTo>
                    <a:pt x="15163" y="238760"/>
                  </a:lnTo>
                  <a:lnTo>
                    <a:pt x="18376" y="236220"/>
                  </a:lnTo>
                  <a:lnTo>
                    <a:pt x="18376" y="229870"/>
                  </a:lnTo>
                  <a:lnTo>
                    <a:pt x="19253" y="224790"/>
                  </a:lnTo>
                  <a:lnTo>
                    <a:pt x="23025" y="222250"/>
                  </a:lnTo>
                  <a:lnTo>
                    <a:pt x="31356" y="220980"/>
                  </a:lnTo>
                  <a:lnTo>
                    <a:pt x="73507" y="220980"/>
                  </a:lnTo>
                  <a:lnTo>
                    <a:pt x="73507" y="254000"/>
                  </a:lnTo>
                  <a:lnTo>
                    <a:pt x="74891" y="257810"/>
                  </a:lnTo>
                  <a:lnTo>
                    <a:pt x="89585" y="257810"/>
                  </a:lnTo>
                  <a:lnTo>
                    <a:pt x="91884" y="260350"/>
                  </a:lnTo>
                  <a:lnTo>
                    <a:pt x="91884" y="279400"/>
                  </a:lnTo>
                  <a:lnTo>
                    <a:pt x="93726" y="280670"/>
                  </a:lnTo>
                  <a:lnTo>
                    <a:pt x="126796" y="280670"/>
                  </a:lnTo>
                  <a:lnTo>
                    <a:pt x="128638" y="279400"/>
                  </a:lnTo>
                  <a:lnTo>
                    <a:pt x="128638" y="260350"/>
                  </a:lnTo>
                  <a:lnTo>
                    <a:pt x="130937" y="257810"/>
                  </a:lnTo>
                  <a:lnTo>
                    <a:pt x="145630" y="257810"/>
                  </a:lnTo>
                  <a:lnTo>
                    <a:pt x="147015" y="260350"/>
                  </a:lnTo>
                  <a:lnTo>
                    <a:pt x="147015" y="295910"/>
                  </a:lnTo>
                  <a:lnTo>
                    <a:pt x="148399" y="298450"/>
                  </a:lnTo>
                  <a:lnTo>
                    <a:pt x="162179" y="298450"/>
                  </a:lnTo>
                  <a:lnTo>
                    <a:pt x="165392" y="302260"/>
                  </a:lnTo>
                  <a:lnTo>
                    <a:pt x="165392" y="313690"/>
                  </a:lnTo>
                  <a:lnTo>
                    <a:pt x="162179" y="317500"/>
                  </a:lnTo>
                  <a:lnTo>
                    <a:pt x="148399" y="317500"/>
                  </a:lnTo>
                  <a:lnTo>
                    <a:pt x="147015" y="320040"/>
                  </a:lnTo>
                  <a:lnTo>
                    <a:pt x="147015" y="350520"/>
                  </a:lnTo>
                  <a:lnTo>
                    <a:pt x="145630" y="354330"/>
                  </a:lnTo>
                  <a:lnTo>
                    <a:pt x="131851" y="354330"/>
                  </a:lnTo>
                  <a:lnTo>
                    <a:pt x="128638" y="350520"/>
                  </a:lnTo>
                  <a:lnTo>
                    <a:pt x="128638" y="356870"/>
                  </a:lnTo>
                  <a:lnTo>
                    <a:pt x="128638" y="369570"/>
                  </a:lnTo>
                  <a:lnTo>
                    <a:pt x="125425" y="372110"/>
                  </a:lnTo>
                  <a:lnTo>
                    <a:pt x="113474" y="372110"/>
                  </a:lnTo>
                  <a:lnTo>
                    <a:pt x="110261" y="369570"/>
                  </a:lnTo>
                  <a:lnTo>
                    <a:pt x="110261" y="356870"/>
                  </a:lnTo>
                  <a:lnTo>
                    <a:pt x="113474" y="354330"/>
                  </a:lnTo>
                  <a:lnTo>
                    <a:pt x="125425" y="354330"/>
                  </a:lnTo>
                  <a:lnTo>
                    <a:pt x="128638" y="356870"/>
                  </a:lnTo>
                  <a:lnTo>
                    <a:pt x="128638" y="350520"/>
                  </a:lnTo>
                  <a:lnTo>
                    <a:pt x="128638" y="339090"/>
                  </a:lnTo>
                  <a:lnTo>
                    <a:pt x="125425" y="335280"/>
                  </a:lnTo>
                  <a:lnTo>
                    <a:pt x="113474" y="335280"/>
                  </a:lnTo>
                  <a:lnTo>
                    <a:pt x="110261" y="339090"/>
                  </a:lnTo>
                  <a:lnTo>
                    <a:pt x="110261" y="350520"/>
                  </a:lnTo>
                  <a:lnTo>
                    <a:pt x="107048" y="354330"/>
                  </a:lnTo>
                  <a:lnTo>
                    <a:pt x="93268" y="354330"/>
                  </a:lnTo>
                  <a:lnTo>
                    <a:pt x="91884" y="350520"/>
                  </a:lnTo>
                  <a:lnTo>
                    <a:pt x="91884" y="320040"/>
                  </a:lnTo>
                  <a:lnTo>
                    <a:pt x="90512" y="317500"/>
                  </a:lnTo>
                  <a:lnTo>
                    <a:pt x="74891" y="317500"/>
                  </a:lnTo>
                  <a:lnTo>
                    <a:pt x="73507" y="320040"/>
                  </a:lnTo>
                  <a:lnTo>
                    <a:pt x="73507" y="350520"/>
                  </a:lnTo>
                  <a:lnTo>
                    <a:pt x="74891" y="354330"/>
                  </a:lnTo>
                  <a:lnTo>
                    <a:pt x="88671" y="354330"/>
                  </a:lnTo>
                  <a:lnTo>
                    <a:pt x="91884" y="356870"/>
                  </a:lnTo>
                  <a:lnTo>
                    <a:pt x="91884" y="363220"/>
                  </a:lnTo>
                  <a:lnTo>
                    <a:pt x="90703" y="368300"/>
                  </a:lnTo>
                  <a:lnTo>
                    <a:pt x="84937" y="370840"/>
                  </a:lnTo>
                  <a:lnTo>
                    <a:pt x="71145" y="372110"/>
                  </a:lnTo>
                  <a:lnTo>
                    <a:pt x="20739" y="372110"/>
                  </a:lnTo>
                  <a:lnTo>
                    <a:pt x="6946" y="373380"/>
                  </a:lnTo>
                  <a:lnTo>
                    <a:pt x="1168" y="375920"/>
                  </a:lnTo>
                  <a:lnTo>
                    <a:pt x="0" y="382270"/>
                  </a:lnTo>
                  <a:lnTo>
                    <a:pt x="1168" y="387350"/>
                  </a:lnTo>
                  <a:lnTo>
                    <a:pt x="6946" y="389890"/>
                  </a:lnTo>
                  <a:lnTo>
                    <a:pt x="20739" y="391160"/>
                  </a:lnTo>
                  <a:lnTo>
                    <a:pt x="71145" y="391160"/>
                  </a:lnTo>
                  <a:lnTo>
                    <a:pt x="84937" y="389890"/>
                  </a:lnTo>
                  <a:lnTo>
                    <a:pt x="90703" y="387350"/>
                  </a:lnTo>
                  <a:lnTo>
                    <a:pt x="91884" y="382270"/>
                  </a:lnTo>
                  <a:lnTo>
                    <a:pt x="91884" y="375920"/>
                  </a:lnTo>
                  <a:lnTo>
                    <a:pt x="95097" y="372110"/>
                  </a:lnTo>
                  <a:lnTo>
                    <a:pt x="107048" y="372110"/>
                  </a:lnTo>
                  <a:lnTo>
                    <a:pt x="110261" y="375920"/>
                  </a:lnTo>
                  <a:lnTo>
                    <a:pt x="110261" y="387350"/>
                  </a:lnTo>
                  <a:lnTo>
                    <a:pt x="113474" y="391160"/>
                  </a:lnTo>
                  <a:lnTo>
                    <a:pt x="125425" y="391160"/>
                  </a:lnTo>
                  <a:lnTo>
                    <a:pt x="128638" y="387350"/>
                  </a:lnTo>
                  <a:lnTo>
                    <a:pt x="128638" y="382270"/>
                  </a:lnTo>
                  <a:lnTo>
                    <a:pt x="129514" y="377190"/>
                  </a:lnTo>
                  <a:lnTo>
                    <a:pt x="133286" y="373380"/>
                  </a:lnTo>
                  <a:lnTo>
                    <a:pt x="141617" y="372110"/>
                  </a:lnTo>
                  <a:lnTo>
                    <a:pt x="170776" y="372110"/>
                  </a:lnTo>
                  <a:lnTo>
                    <a:pt x="179108" y="370840"/>
                  </a:lnTo>
                  <a:lnTo>
                    <a:pt x="182880" y="368300"/>
                  </a:lnTo>
                  <a:lnTo>
                    <a:pt x="183769" y="363220"/>
                  </a:lnTo>
                  <a:lnTo>
                    <a:pt x="183769" y="356870"/>
                  </a:lnTo>
                  <a:lnTo>
                    <a:pt x="180555" y="354330"/>
                  </a:lnTo>
                  <a:lnTo>
                    <a:pt x="168605" y="354330"/>
                  </a:lnTo>
                  <a:lnTo>
                    <a:pt x="165392" y="350520"/>
                  </a:lnTo>
                  <a:lnTo>
                    <a:pt x="165392" y="339090"/>
                  </a:lnTo>
                  <a:lnTo>
                    <a:pt x="168605" y="335280"/>
                  </a:lnTo>
                  <a:lnTo>
                    <a:pt x="180555" y="335280"/>
                  </a:lnTo>
                  <a:lnTo>
                    <a:pt x="183769" y="332740"/>
                  </a:lnTo>
                  <a:lnTo>
                    <a:pt x="183769" y="320040"/>
                  </a:lnTo>
                  <a:lnTo>
                    <a:pt x="186982" y="317500"/>
                  </a:lnTo>
                  <a:lnTo>
                    <a:pt x="198932" y="317500"/>
                  </a:lnTo>
                  <a:lnTo>
                    <a:pt x="202145" y="320040"/>
                  </a:lnTo>
                  <a:lnTo>
                    <a:pt x="202145" y="332740"/>
                  </a:lnTo>
                  <a:lnTo>
                    <a:pt x="205359" y="335280"/>
                  </a:lnTo>
                  <a:lnTo>
                    <a:pt x="217309" y="335280"/>
                  </a:lnTo>
                  <a:lnTo>
                    <a:pt x="220522" y="339090"/>
                  </a:lnTo>
                  <a:lnTo>
                    <a:pt x="220522" y="350520"/>
                  </a:lnTo>
                  <a:lnTo>
                    <a:pt x="217309" y="354330"/>
                  </a:lnTo>
                  <a:lnTo>
                    <a:pt x="203517" y="354330"/>
                  </a:lnTo>
                  <a:lnTo>
                    <a:pt x="202145" y="356870"/>
                  </a:lnTo>
                  <a:lnTo>
                    <a:pt x="202145" y="391160"/>
                  </a:lnTo>
                  <a:lnTo>
                    <a:pt x="235686" y="391160"/>
                  </a:lnTo>
                  <a:lnTo>
                    <a:pt x="238899" y="392430"/>
                  </a:lnTo>
                  <a:lnTo>
                    <a:pt x="238899" y="406400"/>
                  </a:lnTo>
                  <a:lnTo>
                    <a:pt x="235686" y="408940"/>
                  </a:lnTo>
                  <a:lnTo>
                    <a:pt x="223735" y="408940"/>
                  </a:lnTo>
                  <a:lnTo>
                    <a:pt x="220522" y="412750"/>
                  </a:lnTo>
                  <a:lnTo>
                    <a:pt x="220522" y="424180"/>
                  </a:lnTo>
                  <a:lnTo>
                    <a:pt x="217309" y="427990"/>
                  </a:lnTo>
                  <a:lnTo>
                    <a:pt x="205359" y="427990"/>
                  </a:lnTo>
                  <a:lnTo>
                    <a:pt x="202145" y="424180"/>
                  </a:lnTo>
                  <a:lnTo>
                    <a:pt x="202145" y="412750"/>
                  </a:lnTo>
                  <a:lnTo>
                    <a:pt x="198932" y="408940"/>
                  </a:lnTo>
                  <a:lnTo>
                    <a:pt x="186982" y="408940"/>
                  </a:lnTo>
                  <a:lnTo>
                    <a:pt x="183769" y="406400"/>
                  </a:lnTo>
                  <a:lnTo>
                    <a:pt x="183769" y="392430"/>
                  </a:lnTo>
                  <a:lnTo>
                    <a:pt x="180555" y="391160"/>
                  </a:lnTo>
                  <a:lnTo>
                    <a:pt x="147015" y="391160"/>
                  </a:lnTo>
                  <a:lnTo>
                    <a:pt x="147015" y="427990"/>
                  </a:lnTo>
                  <a:lnTo>
                    <a:pt x="180555" y="427990"/>
                  </a:lnTo>
                  <a:lnTo>
                    <a:pt x="183769" y="429260"/>
                  </a:lnTo>
                  <a:lnTo>
                    <a:pt x="183769" y="444500"/>
                  </a:lnTo>
                  <a:lnTo>
                    <a:pt x="186982" y="445770"/>
                  </a:lnTo>
                  <a:lnTo>
                    <a:pt x="217309" y="445770"/>
                  </a:lnTo>
                  <a:lnTo>
                    <a:pt x="220522" y="447040"/>
                  </a:lnTo>
                  <a:lnTo>
                    <a:pt x="220522" y="461010"/>
                  </a:lnTo>
                  <a:lnTo>
                    <a:pt x="217309" y="464820"/>
                  </a:lnTo>
                  <a:lnTo>
                    <a:pt x="205359" y="464820"/>
                  </a:lnTo>
                  <a:lnTo>
                    <a:pt x="202145" y="467360"/>
                  </a:lnTo>
                  <a:lnTo>
                    <a:pt x="202145" y="480060"/>
                  </a:lnTo>
                  <a:lnTo>
                    <a:pt x="198932" y="482612"/>
                  </a:lnTo>
                  <a:lnTo>
                    <a:pt x="186982" y="482612"/>
                  </a:lnTo>
                  <a:lnTo>
                    <a:pt x="183769" y="480060"/>
                  </a:lnTo>
                  <a:lnTo>
                    <a:pt x="183769" y="467360"/>
                  </a:lnTo>
                  <a:lnTo>
                    <a:pt x="180555" y="464820"/>
                  </a:lnTo>
                  <a:lnTo>
                    <a:pt x="168605" y="464820"/>
                  </a:lnTo>
                  <a:lnTo>
                    <a:pt x="165392" y="461010"/>
                  </a:lnTo>
                  <a:lnTo>
                    <a:pt x="165392" y="449580"/>
                  </a:lnTo>
                  <a:lnTo>
                    <a:pt x="162179" y="445770"/>
                  </a:lnTo>
                  <a:lnTo>
                    <a:pt x="150228" y="445770"/>
                  </a:lnTo>
                  <a:lnTo>
                    <a:pt x="147015" y="449580"/>
                  </a:lnTo>
                  <a:lnTo>
                    <a:pt x="147015" y="461010"/>
                  </a:lnTo>
                  <a:lnTo>
                    <a:pt x="150228" y="464820"/>
                  </a:lnTo>
                  <a:lnTo>
                    <a:pt x="162179" y="464820"/>
                  </a:lnTo>
                  <a:lnTo>
                    <a:pt x="165392" y="467360"/>
                  </a:lnTo>
                  <a:lnTo>
                    <a:pt x="165392" y="480060"/>
                  </a:lnTo>
                  <a:lnTo>
                    <a:pt x="168605" y="482612"/>
                  </a:lnTo>
                  <a:lnTo>
                    <a:pt x="180555" y="482612"/>
                  </a:lnTo>
                  <a:lnTo>
                    <a:pt x="183769" y="486410"/>
                  </a:lnTo>
                  <a:lnTo>
                    <a:pt x="183769" y="497840"/>
                  </a:lnTo>
                  <a:lnTo>
                    <a:pt x="186982" y="501662"/>
                  </a:lnTo>
                  <a:lnTo>
                    <a:pt x="198932" y="501662"/>
                  </a:lnTo>
                  <a:lnTo>
                    <a:pt x="202145" y="504190"/>
                  </a:lnTo>
                  <a:lnTo>
                    <a:pt x="202145" y="510540"/>
                  </a:lnTo>
                  <a:lnTo>
                    <a:pt x="201256" y="515620"/>
                  </a:lnTo>
                  <a:lnTo>
                    <a:pt x="197485" y="518160"/>
                  </a:lnTo>
                  <a:lnTo>
                    <a:pt x="189153" y="519430"/>
                  </a:lnTo>
                  <a:lnTo>
                    <a:pt x="159994" y="519430"/>
                  </a:lnTo>
                  <a:lnTo>
                    <a:pt x="151663" y="520712"/>
                  </a:lnTo>
                  <a:lnTo>
                    <a:pt x="147891" y="523240"/>
                  </a:lnTo>
                  <a:lnTo>
                    <a:pt x="147015" y="528320"/>
                  </a:lnTo>
                  <a:lnTo>
                    <a:pt x="148031" y="533412"/>
                  </a:lnTo>
                  <a:lnTo>
                    <a:pt x="152806" y="535940"/>
                  </a:lnTo>
                  <a:lnTo>
                    <a:pt x="163868" y="537210"/>
                  </a:lnTo>
                  <a:lnTo>
                    <a:pt x="220522" y="537210"/>
                  </a:lnTo>
                  <a:lnTo>
                    <a:pt x="220522" y="504190"/>
                  </a:lnTo>
                  <a:lnTo>
                    <a:pt x="221894" y="501662"/>
                  </a:lnTo>
                  <a:lnTo>
                    <a:pt x="235686" y="501662"/>
                  </a:lnTo>
                  <a:lnTo>
                    <a:pt x="238899" y="504190"/>
                  </a:lnTo>
                  <a:lnTo>
                    <a:pt x="238899" y="515620"/>
                  </a:lnTo>
                  <a:lnTo>
                    <a:pt x="242112" y="519430"/>
                  </a:lnTo>
                  <a:lnTo>
                    <a:pt x="254063" y="519430"/>
                  </a:lnTo>
                  <a:lnTo>
                    <a:pt x="257276" y="523240"/>
                  </a:lnTo>
                  <a:lnTo>
                    <a:pt x="257276" y="535940"/>
                  </a:lnTo>
                  <a:lnTo>
                    <a:pt x="260489" y="537210"/>
                  </a:lnTo>
                  <a:lnTo>
                    <a:pt x="295402" y="537210"/>
                  </a:lnTo>
                  <a:lnTo>
                    <a:pt x="298627" y="535940"/>
                  </a:lnTo>
                  <a:lnTo>
                    <a:pt x="298627" y="520712"/>
                  </a:lnTo>
                  <a:lnTo>
                    <a:pt x="301840" y="519430"/>
                  </a:lnTo>
                  <a:lnTo>
                    <a:pt x="332155" y="519430"/>
                  </a:lnTo>
                  <a:lnTo>
                    <a:pt x="335368" y="518160"/>
                  </a:lnTo>
                  <a:lnTo>
                    <a:pt x="335368" y="502920"/>
                  </a:lnTo>
                  <a:lnTo>
                    <a:pt x="338594" y="501662"/>
                  </a:lnTo>
                  <a:lnTo>
                    <a:pt x="372122" y="501662"/>
                  </a:lnTo>
                  <a:lnTo>
                    <a:pt x="372122" y="534670"/>
                  </a:lnTo>
                  <a:lnTo>
                    <a:pt x="373507" y="537210"/>
                  </a:lnTo>
                  <a:lnTo>
                    <a:pt x="386232" y="537210"/>
                  </a:lnTo>
                  <a:lnTo>
                    <a:pt x="389001" y="533412"/>
                  </a:lnTo>
                  <a:lnTo>
                    <a:pt x="390220" y="524510"/>
                  </a:lnTo>
                  <a:lnTo>
                    <a:pt x="390334" y="518160"/>
                  </a:lnTo>
                  <a:lnTo>
                    <a:pt x="390385" y="515620"/>
                  </a:lnTo>
                  <a:lnTo>
                    <a:pt x="390486" y="510540"/>
                  </a:lnTo>
                  <a:lnTo>
                    <a:pt x="390601" y="504190"/>
                  </a:lnTo>
                  <a:lnTo>
                    <a:pt x="390715" y="497840"/>
                  </a:lnTo>
                  <a:lnTo>
                    <a:pt x="390766" y="495312"/>
                  </a:lnTo>
                  <a:lnTo>
                    <a:pt x="391985" y="487680"/>
                  </a:lnTo>
                  <a:lnTo>
                    <a:pt x="394766" y="483870"/>
                  </a:lnTo>
                  <a:lnTo>
                    <a:pt x="399694" y="482612"/>
                  </a:lnTo>
                  <a:lnTo>
                    <a:pt x="405663" y="482612"/>
                  </a:lnTo>
                  <a:lnTo>
                    <a:pt x="408876" y="480060"/>
                  </a:lnTo>
                  <a:lnTo>
                    <a:pt x="408876" y="467360"/>
                  </a:lnTo>
                  <a:lnTo>
                    <a:pt x="412089" y="464820"/>
                  </a:lnTo>
                  <a:lnTo>
                    <a:pt x="424040" y="464820"/>
                  </a:lnTo>
                  <a:lnTo>
                    <a:pt x="427253" y="467360"/>
                  </a:lnTo>
                  <a:lnTo>
                    <a:pt x="427253" y="480060"/>
                  </a:lnTo>
                  <a:lnTo>
                    <a:pt x="430479" y="482612"/>
                  </a:lnTo>
                  <a:lnTo>
                    <a:pt x="442417" y="482612"/>
                  </a:lnTo>
                  <a:lnTo>
                    <a:pt x="445630" y="480060"/>
                  </a:lnTo>
                  <a:lnTo>
                    <a:pt x="445630" y="466090"/>
                  </a:lnTo>
                  <a:lnTo>
                    <a:pt x="448843" y="464820"/>
                  </a:lnTo>
                  <a:lnTo>
                    <a:pt x="479171" y="464820"/>
                  </a:lnTo>
                  <a:lnTo>
                    <a:pt x="482384" y="463562"/>
                  </a:lnTo>
                  <a:lnTo>
                    <a:pt x="482384" y="449580"/>
                  </a:lnTo>
                  <a:lnTo>
                    <a:pt x="479171" y="445770"/>
                  </a:lnTo>
                  <a:lnTo>
                    <a:pt x="467220" y="445770"/>
                  </a:lnTo>
                  <a:lnTo>
                    <a:pt x="464007" y="443230"/>
                  </a:lnTo>
                  <a:lnTo>
                    <a:pt x="464007" y="429260"/>
                  </a:lnTo>
                  <a:lnTo>
                    <a:pt x="467220" y="427990"/>
                  </a:lnTo>
                  <a:lnTo>
                    <a:pt x="500761" y="427990"/>
                  </a:lnTo>
                  <a:lnTo>
                    <a:pt x="500761" y="482612"/>
                  </a:lnTo>
                  <a:lnTo>
                    <a:pt x="467220" y="482612"/>
                  </a:lnTo>
                  <a:lnTo>
                    <a:pt x="464007" y="483870"/>
                  </a:lnTo>
                  <a:lnTo>
                    <a:pt x="464007" y="497840"/>
                  </a:lnTo>
                  <a:lnTo>
                    <a:pt x="460794" y="501662"/>
                  </a:lnTo>
                  <a:lnTo>
                    <a:pt x="448843" y="501662"/>
                  </a:lnTo>
                  <a:lnTo>
                    <a:pt x="445630" y="504190"/>
                  </a:lnTo>
                  <a:lnTo>
                    <a:pt x="445630" y="515620"/>
                  </a:lnTo>
                  <a:lnTo>
                    <a:pt x="442417" y="519430"/>
                  </a:lnTo>
                  <a:lnTo>
                    <a:pt x="430479" y="519430"/>
                  </a:lnTo>
                  <a:lnTo>
                    <a:pt x="427253" y="515620"/>
                  </a:lnTo>
                  <a:lnTo>
                    <a:pt x="427253" y="504190"/>
                  </a:lnTo>
                  <a:lnTo>
                    <a:pt x="424040" y="501662"/>
                  </a:lnTo>
                  <a:lnTo>
                    <a:pt x="412089" y="501662"/>
                  </a:lnTo>
                  <a:lnTo>
                    <a:pt x="408876" y="504190"/>
                  </a:lnTo>
                  <a:lnTo>
                    <a:pt x="408876" y="515620"/>
                  </a:lnTo>
                  <a:lnTo>
                    <a:pt x="412089" y="519430"/>
                  </a:lnTo>
                  <a:lnTo>
                    <a:pt x="424040" y="519430"/>
                  </a:lnTo>
                  <a:lnTo>
                    <a:pt x="427253" y="523240"/>
                  </a:lnTo>
                  <a:lnTo>
                    <a:pt x="427253" y="535940"/>
                  </a:lnTo>
                  <a:lnTo>
                    <a:pt x="430479" y="537210"/>
                  </a:lnTo>
                  <a:lnTo>
                    <a:pt x="460794" y="537210"/>
                  </a:lnTo>
                  <a:lnTo>
                    <a:pt x="464007" y="535940"/>
                  </a:lnTo>
                  <a:lnTo>
                    <a:pt x="464007" y="523240"/>
                  </a:lnTo>
                  <a:lnTo>
                    <a:pt x="467220" y="519430"/>
                  </a:lnTo>
                  <a:lnTo>
                    <a:pt x="479171" y="519430"/>
                  </a:lnTo>
                  <a:lnTo>
                    <a:pt x="482384" y="515620"/>
                  </a:lnTo>
                  <a:lnTo>
                    <a:pt x="482384" y="504190"/>
                  </a:lnTo>
                  <a:lnTo>
                    <a:pt x="485597" y="501662"/>
                  </a:lnTo>
                  <a:lnTo>
                    <a:pt x="499389" y="501662"/>
                  </a:lnTo>
                  <a:lnTo>
                    <a:pt x="500761" y="504190"/>
                  </a:lnTo>
                  <a:lnTo>
                    <a:pt x="500761" y="534670"/>
                  </a:lnTo>
                  <a:lnTo>
                    <a:pt x="502145" y="537210"/>
                  </a:lnTo>
                  <a:lnTo>
                    <a:pt x="515924" y="537210"/>
                  </a:lnTo>
                  <a:lnTo>
                    <a:pt x="519137" y="534670"/>
                  </a:lnTo>
                  <a:lnTo>
                    <a:pt x="519137" y="523240"/>
                  </a:lnTo>
                  <a:lnTo>
                    <a:pt x="522351" y="519430"/>
                  </a:lnTo>
                  <a:lnTo>
                    <a:pt x="536143" y="519430"/>
                  </a:lnTo>
                  <a:lnTo>
                    <a:pt x="537514" y="515620"/>
                  </a:lnTo>
                  <a:lnTo>
                    <a:pt x="537514" y="486410"/>
                  </a:lnTo>
                  <a:lnTo>
                    <a:pt x="536143" y="482612"/>
                  </a:lnTo>
                  <a:lnTo>
                    <a:pt x="522351" y="482612"/>
                  </a:lnTo>
                  <a:lnTo>
                    <a:pt x="519137" y="480060"/>
                  </a:lnTo>
                  <a:lnTo>
                    <a:pt x="519137" y="467360"/>
                  </a:lnTo>
                  <a:lnTo>
                    <a:pt x="522351" y="464820"/>
                  </a:lnTo>
                  <a:lnTo>
                    <a:pt x="534301" y="464820"/>
                  </a:lnTo>
                  <a:lnTo>
                    <a:pt x="537514" y="461010"/>
                  </a:lnTo>
                  <a:lnTo>
                    <a:pt x="537514" y="449580"/>
                  </a:lnTo>
                  <a:lnTo>
                    <a:pt x="534301" y="445770"/>
                  </a:lnTo>
                  <a:lnTo>
                    <a:pt x="522351" y="445770"/>
                  </a:lnTo>
                  <a:lnTo>
                    <a:pt x="519137" y="443230"/>
                  </a:lnTo>
                  <a:lnTo>
                    <a:pt x="519137" y="430530"/>
                  </a:lnTo>
                  <a:lnTo>
                    <a:pt x="522351" y="427990"/>
                  </a:lnTo>
                  <a:lnTo>
                    <a:pt x="528332" y="427990"/>
                  </a:lnTo>
                  <a:lnTo>
                    <a:pt x="533438" y="426720"/>
                  </a:lnTo>
                  <a:lnTo>
                    <a:pt x="536194" y="419100"/>
                  </a:lnTo>
                  <a:lnTo>
                    <a:pt x="537298" y="402590"/>
                  </a:lnTo>
                  <a:lnTo>
                    <a:pt x="537210" y="340360"/>
                  </a:lnTo>
                  <a:lnTo>
                    <a:pt x="536270" y="326390"/>
                  </a:lnTo>
                  <a:lnTo>
                    <a:pt x="536194" y="325120"/>
                  </a:lnTo>
                  <a:lnTo>
                    <a:pt x="533438" y="318770"/>
                  </a:lnTo>
                  <a:lnTo>
                    <a:pt x="528332" y="317500"/>
                  </a:lnTo>
                  <a:lnTo>
                    <a:pt x="522351" y="317500"/>
                  </a:lnTo>
                  <a:lnTo>
                    <a:pt x="519137" y="313690"/>
                  </a:lnTo>
                  <a:lnTo>
                    <a:pt x="519137" y="302260"/>
                  </a:lnTo>
                  <a:lnTo>
                    <a:pt x="522351" y="298450"/>
                  </a:lnTo>
                  <a:lnTo>
                    <a:pt x="533247" y="298450"/>
                  </a:lnTo>
                  <a:lnTo>
                    <a:pt x="536016" y="294640"/>
                  </a:lnTo>
                  <a:lnTo>
                    <a:pt x="537235" y="284480"/>
                  </a:lnTo>
                  <a:lnTo>
                    <a:pt x="537324" y="279400"/>
                  </a:lnTo>
                  <a:lnTo>
                    <a:pt x="537400" y="275590"/>
                  </a:lnTo>
                  <a:lnTo>
                    <a:pt x="537514" y="269240"/>
                  </a:lnTo>
                  <a:lnTo>
                    <a:pt x="537362" y="260350"/>
                  </a:lnTo>
                  <a:lnTo>
                    <a:pt x="537324" y="257810"/>
                  </a:lnTo>
                  <a:lnTo>
                    <a:pt x="537235" y="252730"/>
                  </a:lnTo>
                  <a:lnTo>
                    <a:pt x="536016" y="243840"/>
                  </a:lnTo>
                  <a:lnTo>
                    <a:pt x="533247" y="240030"/>
                  </a:lnTo>
                  <a:lnTo>
                    <a:pt x="528332" y="238760"/>
                  </a:lnTo>
                  <a:lnTo>
                    <a:pt x="522351" y="238760"/>
                  </a:lnTo>
                  <a:lnTo>
                    <a:pt x="519137" y="236220"/>
                  </a:lnTo>
                  <a:lnTo>
                    <a:pt x="519137" y="223520"/>
                  </a:lnTo>
                  <a:lnTo>
                    <a:pt x="522351" y="220980"/>
                  </a:lnTo>
                  <a:lnTo>
                    <a:pt x="528332" y="220980"/>
                  </a:lnTo>
                  <a:lnTo>
                    <a:pt x="533247" y="219710"/>
                  </a:lnTo>
                  <a:lnTo>
                    <a:pt x="536016" y="214630"/>
                  </a:lnTo>
                  <a:lnTo>
                    <a:pt x="537235" y="204470"/>
                  </a:lnTo>
                  <a:lnTo>
                    <a:pt x="537324" y="198120"/>
                  </a:lnTo>
                  <a:lnTo>
                    <a:pt x="537438" y="189230"/>
                  </a:lnTo>
                  <a:lnTo>
                    <a:pt x="537514" y="184150"/>
                  </a:lnTo>
                  <a:close/>
                </a:path>
              </a:pathLst>
            </a:custGeom>
            <a:solidFill>
              <a:srgbClr val="3025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721068" y="9853075"/>
              <a:ext cx="188366" cy="7810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6891058" y="9949560"/>
              <a:ext cx="92075" cy="92075"/>
            </a:xfrm>
            <a:custGeom>
              <a:avLst/>
              <a:gdLst/>
              <a:ahLst/>
              <a:cxnLst/>
              <a:rect l="l" t="t" r="r" b="b"/>
              <a:pathLst>
                <a:path w="92075" h="92075">
                  <a:moveTo>
                    <a:pt x="18376" y="76720"/>
                  </a:moveTo>
                  <a:lnTo>
                    <a:pt x="15163" y="73507"/>
                  </a:lnTo>
                  <a:lnTo>
                    <a:pt x="3213" y="73507"/>
                  </a:lnTo>
                  <a:lnTo>
                    <a:pt x="0" y="76720"/>
                  </a:lnTo>
                  <a:lnTo>
                    <a:pt x="0" y="82689"/>
                  </a:lnTo>
                  <a:lnTo>
                    <a:pt x="0" y="88658"/>
                  </a:lnTo>
                  <a:lnTo>
                    <a:pt x="3213" y="91871"/>
                  </a:lnTo>
                  <a:lnTo>
                    <a:pt x="15163" y="91871"/>
                  </a:lnTo>
                  <a:lnTo>
                    <a:pt x="18376" y="88658"/>
                  </a:lnTo>
                  <a:lnTo>
                    <a:pt x="18376" y="76720"/>
                  </a:lnTo>
                  <a:close/>
                </a:path>
                <a:path w="92075" h="92075">
                  <a:moveTo>
                    <a:pt x="91884" y="3213"/>
                  </a:moveTo>
                  <a:lnTo>
                    <a:pt x="88671" y="0"/>
                  </a:lnTo>
                  <a:lnTo>
                    <a:pt x="76720" y="0"/>
                  </a:lnTo>
                  <a:lnTo>
                    <a:pt x="73507" y="3213"/>
                  </a:lnTo>
                  <a:lnTo>
                    <a:pt x="73507" y="9182"/>
                  </a:lnTo>
                  <a:lnTo>
                    <a:pt x="73507" y="15151"/>
                  </a:lnTo>
                  <a:lnTo>
                    <a:pt x="76720" y="18364"/>
                  </a:lnTo>
                  <a:lnTo>
                    <a:pt x="88671" y="18364"/>
                  </a:lnTo>
                  <a:lnTo>
                    <a:pt x="91884" y="15151"/>
                  </a:lnTo>
                  <a:lnTo>
                    <a:pt x="91884" y="3213"/>
                  </a:lnTo>
                  <a:close/>
                </a:path>
              </a:pathLst>
            </a:custGeom>
            <a:solidFill>
              <a:srgbClr val="3025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91057" y="9613731"/>
              <a:ext cx="128638" cy="129539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6482181" y="9853091"/>
              <a:ext cx="128905" cy="96520"/>
            </a:xfrm>
            <a:custGeom>
              <a:avLst/>
              <a:gdLst/>
              <a:ahLst/>
              <a:cxnLst/>
              <a:rect l="l" t="t" r="r" b="b"/>
              <a:pathLst>
                <a:path w="128904" h="96520">
                  <a:moveTo>
                    <a:pt x="55130" y="3213"/>
                  </a:moveTo>
                  <a:lnTo>
                    <a:pt x="51917" y="0"/>
                  </a:lnTo>
                  <a:lnTo>
                    <a:pt x="39966" y="0"/>
                  </a:lnTo>
                  <a:lnTo>
                    <a:pt x="36753" y="3213"/>
                  </a:lnTo>
                  <a:lnTo>
                    <a:pt x="36753" y="9182"/>
                  </a:lnTo>
                  <a:lnTo>
                    <a:pt x="36753" y="15151"/>
                  </a:lnTo>
                  <a:lnTo>
                    <a:pt x="39966" y="18364"/>
                  </a:lnTo>
                  <a:lnTo>
                    <a:pt x="51917" y="18364"/>
                  </a:lnTo>
                  <a:lnTo>
                    <a:pt x="55130" y="15151"/>
                  </a:lnTo>
                  <a:lnTo>
                    <a:pt x="55130" y="3213"/>
                  </a:lnTo>
                  <a:close/>
                </a:path>
                <a:path w="128904" h="96520">
                  <a:moveTo>
                    <a:pt x="73507" y="50520"/>
                  </a:moveTo>
                  <a:lnTo>
                    <a:pt x="72478" y="45605"/>
                  </a:lnTo>
                  <a:lnTo>
                    <a:pt x="67703" y="42837"/>
                  </a:lnTo>
                  <a:lnTo>
                    <a:pt x="56642" y="41617"/>
                  </a:lnTo>
                  <a:lnTo>
                    <a:pt x="36753" y="41338"/>
                  </a:lnTo>
                  <a:lnTo>
                    <a:pt x="0" y="41338"/>
                  </a:lnTo>
                  <a:lnTo>
                    <a:pt x="0" y="68897"/>
                  </a:lnTo>
                  <a:lnTo>
                    <a:pt x="0" y="96456"/>
                  </a:lnTo>
                  <a:lnTo>
                    <a:pt x="27559" y="96456"/>
                  </a:lnTo>
                  <a:lnTo>
                    <a:pt x="42138" y="96189"/>
                  </a:lnTo>
                  <a:lnTo>
                    <a:pt x="50469" y="94970"/>
                  </a:lnTo>
                  <a:lnTo>
                    <a:pt x="54241" y="92202"/>
                  </a:lnTo>
                  <a:lnTo>
                    <a:pt x="55130" y="87274"/>
                  </a:lnTo>
                  <a:lnTo>
                    <a:pt x="55130" y="79463"/>
                  </a:lnTo>
                  <a:lnTo>
                    <a:pt x="51917" y="78079"/>
                  </a:lnTo>
                  <a:lnTo>
                    <a:pt x="21590" y="78079"/>
                  </a:lnTo>
                  <a:lnTo>
                    <a:pt x="18376" y="76708"/>
                  </a:lnTo>
                  <a:lnTo>
                    <a:pt x="18376" y="68897"/>
                  </a:lnTo>
                  <a:lnTo>
                    <a:pt x="19253" y="63982"/>
                  </a:lnTo>
                  <a:lnTo>
                    <a:pt x="23025" y="61214"/>
                  </a:lnTo>
                  <a:lnTo>
                    <a:pt x="31356" y="59994"/>
                  </a:lnTo>
                  <a:lnTo>
                    <a:pt x="60515" y="59448"/>
                  </a:lnTo>
                  <a:lnTo>
                    <a:pt x="68846" y="58229"/>
                  </a:lnTo>
                  <a:lnTo>
                    <a:pt x="72618" y="55448"/>
                  </a:lnTo>
                  <a:lnTo>
                    <a:pt x="73507" y="50520"/>
                  </a:lnTo>
                  <a:close/>
                </a:path>
                <a:path w="128904" h="96520">
                  <a:moveTo>
                    <a:pt x="128638" y="62928"/>
                  </a:moveTo>
                  <a:lnTo>
                    <a:pt x="125425" y="59715"/>
                  </a:lnTo>
                  <a:lnTo>
                    <a:pt x="113474" y="59715"/>
                  </a:lnTo>
                  <a:lnTo>
                    <a:pt x="110261" y="62928"/>
                  </a:lnTo>
                  <a:lnTo>
                    <a:pt x="110261" y="68897"/>
                  </a:lnTo>
                  <a:lnTo>
                    <a:pt x="110261" y="74866"/>
                  </a:lnTo>
                  <a:lnTo>
                    <a:pt x="113474" y="78079"/>
                  </a:lnTo>
                  <a:lnTo>
                    <a:pt x="125425" y="78079"/>
                  </a:lnTo>
                  <a:lnTo>
                    <a:pt x="128638" y="74866"/>
                  </a:lnTo>
                  <a:lnTo>
                    <a:pt x="128638" y="62928"/>
                  </a:lnTo>
                  <a:close/>
                </a:path>
              </a:pathLst>
            </a:custGeom>
            <a:solidFill>
              <a:srgbClr val="3025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482181" y="10022608"/>
              <a:ext cx="128638" cy="129539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14037817" y="9612630"/>
            <a:ext cx="541020" cy="541020"/>
            <a:chOff x="14037817" y="9612630"/>
            <a:chExt cx="541020" cy="541020"/>
          </a:xfrm>
        </p:grpSpPr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037817" y="9612630"/>
              <a:ext cx="166306" cy="12953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4037818" y="9612630"/>
              <a:ext cx="541020" cy="541020"/>
            </a:xfrm>
            <a:custGeom>
              <a:avLst/>
              <a:gdLst/>
              <a:ahLst/>
              <a:cxnLst/>
              <a:rect l="l" t="t" r="r" b="b"/>
              <a:pathLst>
                <a:path w="541019" h="541020">
                  <a:moveTo>
                    <a:pt x="18478" y="340525"/>
                  </a:moveTo>
                  <a:lnTo>
                    <a:pt x="15240" y="337299"/>
                  </a:lnTo>
                  <a:lnTo>
                    <a:pt x="3238" y="337299"/>
                  </a:lnTo>
                  <a:lnTo>
                    <a:pt x="0" y="340525"/>
                  </a:lnTo>
                  <a:lnTo>
                    <a:pt x="0" y="346532"/>
                  </a:lnTo>
                  <a:lnTo>
                    <a:pt x="0" y="352539"/>
                  </a:lnTo>
                  <a:lnTo>
                    <a:pt x="3238" y="355765"/>
                  </a:lnTo>
                  <a:lnTo>
                    <a:pt x="15240" y="355765"/>
                  </a:lnTo>
                  <a:lnTo>
                    <a:pt x="18478" y="352539"/>
                  </a:lnTo>
                  <a:lnTo>
                    <a:pt x="18478" y="340525"/>
                  </a:lnTo>
                  <a:close/>
                </a:path>
                <a:path w="541019" h="541020">
                  <a:moveTo>
                    <a:pt x="55372" y="375640"/>
                  </a:moveTo>
                  <a:lnTo>
                    <a:pt x="52133" y="374256"/>
                  </a:lnTo>
                  <a:lnTo>
                    <a:pt x="21653" y="374256"/>
                  </a:lnTo>
                  <a:lnTo>
                    <a:pt x="18415" y="375640"/>
                  </a:lnTo>
                  <a:lnTo>
                    <a:pt x="18415" y="383489"/>
                  </a:lnTo>
                  <a:lnTo>
                    <a:pt x="18415" y="391337"/>
                  </a:lnTo>
                  <a:lnTo>
                    <a:pt x="21653" y="392722"/>
                  </a:lnTo>
                  <a:lnTo>
                    <a:pt x="52133" y="392722"/>
                  </a:lnTo>
                  <a:lnTo>
                    <a:pt x="55372" y="391337"/>
                  </a:lnTo>
                  <a:lnTo>
                    <a:pt x="55372" y="375640"/>
                  </a:lnTo>
                  <a:close/>
                </a:path>
                <a:path w="541019" h="541020">
                  <a:moveTo>
                    <a:pt x="92379" y="448157"/>
                  </a:moveTo>
                  <a:lnTo>
                    <a:pt x="36957" y="448157"/>
                  </a:lnTo>
                  <a:lnTo>
                    <a:pt x="36957" y="475869"/>
                  </a:lnTo>
                  <a:lnTo>
                    <a:pt x="36957" y="503580"/>
                  </a:lnTo>
                  <a:lnTo>
                    <a:pt x="92379" y="503580"/>
                  </a:lnTo>
                  <a:lnTo>
                    <a:pt x="92379" y="448157"/>
                  </a:lnTo>
                  <a:close/>
                </a:path>
                <a:path w="541019" h="541020">
                  <a:moveTo>
                    <a:pt x="129336" y="411099"/>
                  </a:moveTo>
                  <a:lnTo>
                    <a:pt x="110858" y="411099"/>
                  </a:lnTo>
                  <a:lnTo>
                    <a:pt x="110858" y="430149"/>
                  </a:lnTo>
                  <a:lnTo>
                    <a:pt x="110858" y="521589"/>
                  </a:lnTo>
                  <a:lnTo>
                    <a:pt x="18478" y="521589"/>
                  </a:lnTo>
                  <a:lnTo>
                    <a:pt x="18478" y="430149"/>
                  </a:lnTo>
                  <a:lnTo>
                    <a:pt x="110858" y="430149"/>
                  </a:lnTo>
                  <a:lnTo>
                    <a:pt x="110858" y="411099"/>
                  </a:lnTo>
                  <a:lnTo>
                    <a:pt x="0" y="411099"/>
                  </a:lnTo>
                  <a:lnTo>
                    <a:pt x="0" y="430149"/>
                  </a:lnTo>
                  <a:lnTo>
                    <a:pt x="0" y="521589"/>
                  </a:lnTo>
                  <a:lnTo>
                    <a:pt x="0" y="540639"/>
                  </a:lnTo>
                  <a:lnTo>
                    <a:pt x="129336" y="540639"/>
                  </a:lnTo>
                  <a:lnTo>
                    <a:pt x="129336" y="522058"/>
                  </a:lnTo>
                  <a:lnTo>
                    <a:pt x="129336" y="521589"/>
                  </a:lnTo>
                  <a:lnTo>
                    <a:pt x="129336" y="430149"/>
                  </a:lnTo>
                  <a:lnTo>
                    <a:pt x="129336" y="429679"/>
                  </a:lnTo>
                  <a:lnTo>
                    <a:pt x="129336" y="411099"/>
                  </a:lnTo>
                  <a:close/>
                </a:path>
                <a:path w="541019" h="541020">
                  <a:moveTo>
                    <a:pt x="166293" y="322046"/>
                  </a:moveTo>
                  <a:lnTo>
                    <a:pt x="163068" y="318808"/>
                  </a:lnTo>
                  <a:lnTo>
                    <a:pt x="151053" y="318808"/>
                  </a:lnTo>
                  <a:lnTo>
                    <a:pt x="147828" y="315582"/>
                  </a:lnTo>
                  <a:lnTo>
                    <a:pt x="147828" y="301726"/>
                  </a:lnTo>
                  <a:lnTo>
                    <a:pt x="144589" y="300342"/>
                  </a:lnTo>
                  <a:lnTo>
                    <a:pt x="114109" y="300342"/>
                  </a:lnTo>
                  <a:lnTo>
                    <a:pt x="110871" y="301726"/>
                  </a:lnTo>
                  <a:lnTo>
                    <a:pt x="110871" y="309575"/>
                  </a:lnTo>
                  <a:lnTo>
                    <a:pt x="110871" y="317423"/>
                  </a:lnTo>
                  <a:lnTo>
                    <a:pt x="114109" y="318808"/>
                  </a:lnTo>
                  <a:lnTo>
                    <a:pt x="144589" y="318808"/>
                  </a:lnTo>
                  <a:lnTo>
                    <a:pt x="147828" y="320205"/>
                  </a:lnTo>
                  <a:lnTo>
                    <a:pt x="147828" y="334060"/>
                  </a:lnTo>
                  <a:lnTo>
                    <a:pt x="151053" y="337286"/>
                  </a:lnTo>
                  <a:lnTo>
                    <a:pt x="163068" y="337286"/>
                  </a:lnTo>
                  <a:lnTo>
                    <a:pt x="166293" y="334060"/>
                  </a:lnTo>
                  <a:lnTo>
                    <a:pt x="166293" y="322046"/>
                  </a:lnTo>
                  <a:close/>
                </a:path>
                <a:path w="541019" h="541020">
                  <a:moveTo>
                    <a:pt x="166306" y="525284"/>
                  </a:moveTo>
                  <a:lnTo>
                    <a:pt x="163068" y="522058"/>
                  </a:lnTo>
                  <a:lnTo>
                    <a:pt x="151066" y="522058"/>
                  </a:lnTo>
                  <a:lnTo>
                    <a:pt x="147828" y="525284"/>
                  </a:lnTo>
                  <a:lnTo>
                    <a:pt x="147828" y="531291"/>
                  </a:lnTo>
                  <a:lnTo>
                    <a:pt x="147828" y="537298"/>
                  </a:lnTo>
                  <a:lnTo>
                    <a:pt x="151066" y="540524"/>
                  </a:lnTo>
                  <a:lnTo>
                    <a:pt x="163068" y="540524"/>
                  </a:lnTo>
                  <a:lnTo>
                    <a:pt x="166306" y="537298"/>
                  </a:lnTo>
                  <a:lnTo>
                    <a:pt x="166306" y="525284"/>
                  </a:lnTo>
                  <a:close/>
                </a:path>
                <a:path w="541019" h="541020">
                  <a:moveTo>
                    <a:pt x="203250" y="75399"/>
                  </a:moveTo>
                  <a:lnTo>
                    <a:pt x="200025" y="74002"/>
                  </a:lnTo>
                  <a:lnTo>
                    <a:pt x="169532" y="74002"/>
                  </a:lnTo>
                  <a:lnTo>
                    <a:pt x="166306" y="72618"/>
                  </a:lnTo>
                  <a:lnTo>
                    <a:pt x="166306" y="58762"/>
                  </a:lnTo>
                  <a:lnTo>
                    <a:pt x="163068" y="55537"/>
                  </a:lnTo>
                  <a:lnTo>
                    <a:pt x="151066" y="55537"/>
                  </a:lnTo>
                  <a:lnTo>
                    <a:pt x="147828" y="58762"/>
                  </a:lnTo>
                  <a:lnTo>
                    <a:pt x="147828" y="64770"/>
                  </a:lnTo>
                  <a:lnTo>
                    <a:pt x="147828" y="70777"/>
                  </a:lnTo>
                  <a:lnTo>
                    <a:pt x="151066" y="74002"/>
                  </a:lnTo>
                  <a:lnTo>
                    <a:pt x="163068" y="74002"/>
                  </a:lnTo>
                  <a:lnTo>
                    <a:pt x="166306" y="77241"/>
                  </a:lnTo>
                  <a:lnTo>
                    <a:pt x="166306" y="91097"/>
                  </a:lnTo>
                  <a:lnTo>
                    <a:pt x="169532" y="92481"/>
                  </a:lnTo>
                  <a:lnTo>
                    <a:pt x="200025" y="92481"/>
                  </a:lnTo>
                  <a:lnTo>
                    <a:pt x="203250" y="91097"/>
                  </a:lnTo>
                  <a:lnTo>
                    <a:pt x="203250" y="75399"/>
                  </a:lnTo>
                  <a:close/>
                </a:path>
                <a:path w="541019" h="541020">
                  <a:moveTo>
                    <a:pt x="203263" y="262001"/>
                  </a:moveTo>
                  <a:lnTo>
                    <a:pt x="200952" y="258775"/>
                  </a:lnTo>
                  <a:lnTo>
                    <a:pt x="187096" y="258775"/>
                  </a:lnTo>
                  <a:lnTo>
                    <a:pt x="184785" y="262001"/>
                  </a:lnTo>
                  <a:lnTo>
                    <a:pt x="184785" y="270319"/>
                  </a:lnTo>
                  <a:lnTo>
                    <a:pt x="184785" y="278638"/>
                  </a:lnTo>
                  <a:lnTo>
                    <a:pt x="187096" y="281863"/>
                  </a:lnTo>
                  <a:lnTo>
                    <a:pt x="200952" y="281863"/>
                  </a:lnTo>
                  <a:lnTo>
                    <a:pt x="203263" y="278638"/>
                  </a:lnTo>
                  <a:lnTo>
                    <a:pt x="203263" y="262001"/>
                  </a:lnTo>
                  <a:close/>
                </a:path>
                <a:path w="541019" h="541020">
                  <a:moveTo>
                    <a:pt x="221678" y="395960"/>
                  </a:moveTo>
                  <a:lnTo>
                    <a:pt x="220294" y="392722"/>
                  </a:lnTo>
                  <a:lnTo>
                    <a:pt x="204584" y="392722"/>
                  </a:lnTo>
                  <a:lnTo>
                    <a:pt x="203200" y="395960"/>
                  </a:lnTo>
                  <a:lnTo>
                    <a:pt x="203200" y="411200"/>
                  </a:lnTo>
                  <a:lnTo>
                    <a:pt x="203200" y="426440"/>
                  </a:lnTo>
                  <a:lnTo>
                    <a:pt x="204584" y="429679"/>
                  </a:lnTo>
                  <a:lnTo>
                    <a:pt x="220294" y="429679"/>
                  </a:lnTo>
                  <a:lnTo>
                    <a:pt x="221678" y="426440"/>
                  </a:lnTo>
                  <a:lnTo>
                    <a:pt x="221678" y="395960"/>
                  </a:lnTo>
                  <a:close/>
                </a:path>
                <a:path w="541019" h="541020">
                  <a:moveTo>
                    <a:pt x="240131" y="206578"/>
                  </a:moveTo>
                  <a:lnTo>
                    <a:pt x="236905" y="203339"/>
                  </a:lnTo>
                  <a:lnTo>
                    <a:pt x="224891" y="203339"/>
                  </a:lnTo>
                  <a:lnTo>
                    <a:pt x="221665" y="206578"/>
                  </a:lnTo>
                  <a:lnTo>
                    <a:pt x="221665" y="212572"/>
                  </a:lnTo>
                  <a:lnTo>
                    <a:pt x="220776" y="217538"/>
                  </a:lnTo>
                  <a:lnTo>
                    <a:pt x="216979" y="220319"/>
                  </a:lnTo>
                  <a:lnTo>
                    <a:pt x="208597" y="221551"/>
                  </a:lnTo>
                  <a:lnTo>
                    <a:pt x="193941" y="221818"/>
                  </a:lnTo>
                  <a:lnTo>
                    <a:pt x="179285" y="221551"/>
                  </a:lnTo>
                  <a:lnTo>
                    <a:pt x="170903" y="220319"/>
                  </a:lnTo>
                  <a:lnTo>
                    <a:pt x="167106" y="217538"/>
                  </a:lnTo>
                  <a:lnTo>
                    <a:pt x="166230" y="212572"/>
                  </a:lnTo>
                  <a:lnTo>
                    <a:pt x="166230" y="204724"/>
                  </a:lnTo>
                  <a:lnTo>
                    <a:pt x="163004" y="203339"/>
                  </a:lnTo>
                  <a:lnTo>
                    <a:pt x="132511" y="203339"/>
                  </a:lnTo>
                  <a:lnTo>
                    <a:pt x="129286" y="201955"/>
                  </a:lnTo>
                  <a:lnTo>
                    <a:pt x="129286" y="206578"/>
                  </a:lnTo>
                  <a:lnTo>
                    <a:pt x="129286" y="218579"/>
                  </a:lnTo>
                  <a:lnTo>
                    <a:pt x="126047" y="221818"/>
                  </a:lnTo>
                  <a:lnTo>
                    <a:pt x="114033" y="221818"/>
                  </a:lnTo>
                  <a:lnTo>
                    <a:pt x="110807" y="218579"/>
                  </a:lnTo>
                  <a:lnTo>
                    <a:pt x="110807" y="206578"/>
                  </a:lnTo>
                  <a:lnTo>
                    <a:pt x="114033" y="203339"/>
                  </a:lnTo>
                  <a:lnTo>
                    <a:pt x="126047" y="203339"/>
                  </a:lnTo>
                  <a:lnTo>
                    <a:pt x="129286" y="206578"/>
                  </a:lnTo>
                  <a:lnTo>
                    <a:pt x="129286" y="201955"/>
                  </a:lnTo>
                  <a:lnTo>
                    <a:pt x="129286" y="186245"/>
                  </a:lnTo>
                  <a:lnTo>
                    <a:pt x="126047" y="184861"/>
                  </a:lnTo>
                  <a:lnTo>
                    <a:pt x="92329" y="184861"/>
                  </a:lnTo>
                  <a:lnTo>
                    <a:pt x="92329" y="218579"/>
                  </a:lnTo>
                  <a:lnTo>
                    <a:pt x="93586" y="221551"/>
                  </a:lnTo>
                  <a:lnTo>
                    <a:pt x="93713" y="221818"/>
                  </a:lnTo>
                  <a:lnTo>
                    <a:pt x="107569" y="221818"/>
                  </a:lnTo>
                  <a:lnTo>
                    <a:pt x="110807" y="225044"/>
                  </a:lnTo>
                  <a:lnTo>
                    <a:pt x="110807" y="237058"/>
                  </a:lnTo>
                  <a:lnTo>
                    <a:pt x="107569" y="240296"/>
                  </a:lnTo>
                  <a:lnTo>
                    <a:pt x="95567" y="240296"/>
                  </a:lnTo>
                  <a:lnTo>
                    <a:pt x="92329" y="243522"/>
                  </a:lnTo>
                  <a:lnTo>
                    <a:pt x="92329" y="255536"/>
                  </a:lnTo>
                  <a:lnTo>
                    <a:pt x="95567" y="258762"/>
                  </a:lnTo>
                  <a:lnTo>
                    <a:pt x="108496" y="258762"/>
                  </a:lnTo>
                  <a:lnTo>
                    <a:pt x="110807" y="262001"/>
                  </a:lnTo>
                  <a:lnTo>
                    <a:pt x="110807" y="278625"/>
                  </a:lnTo>
                  <a:lnTo>
                    <a:pt x="113118" y="281863"/>
                  </a:lnTo>
                  <a:lnTo>
                    <a:pt x="126974" y="281863"/>
                  </a:lnTo>
                  <a:lnTo>
                    <a:pt x="129286" y="278625"/>
                  </a:lnTo>
                  <a:lnTo>
                    <a:pt x="129286" y="262001"/>
                  </a:lnTo>
                  <a:lnTo>
                    <a:pt x="131584" y="258762"/>
                  </a:lnTo>
                  <a:lnTo>
                    <a:pt x="144526" y="258762"/>
                  </a:lnTo>
                  <a:lnTo>
                    <a:pt x="147751" y="255536"/>
                  </a:lnTo>
                  <a:lnTo>
                    <a:pt x="147751" y="243522"/>
                  </a:lnTo>
                  <a:lnTo>
                    <a:pt x="144526" y="240296"/>
                  </a:lnTo>
                  <a:lnTo>
                    <a:pt x="132511" y="240296"/>
                  </a:lnTo>
                  <a:lnTo>
                    <a:pt x="129286" y="237058"/>
                  </a:lnTo>
                  <a:lnTo>
                    <a:pt x="129286" y="243522"/>
                  </a:lnTo>
                  <a:lnTo>
                    <a:pt x="129286" y="255536"/>
                  </a:lnTo>
                  <a:lnTo>
                    <a:pt x="126047" y="258762"/>
                  </a:lnTo>
                  <a:lnTo>
                    <a:pt x="114033" y="258762"/>
                  </a:lnTo>
                  <a:lnTo>
                    <a:pt x="110807" y="255536"/>
                  </a:lnTo>
                  <a:lnTo>
                    <a:pt x="110807" y="243522"/>
                  </a:lnTo>
                  <a:lnTo>
                    <a:pt x="114033" y="240296"/>
                  </a:lnTo>
                  <a:lnTo>
                    <a:pt x="126047" y="240296"/>
                  </a:lnTo>
                  <a:lnTo>
                    <a:pt x="129286" y="243522"/>
                  </a:lnTo>
                  <a:lnTo>
                    <a:pt x="129286" y="237058"/>
                  </a:lnTo>
                  <a:lnTo>
                    <a:pt x="129286" y="223202"/>
                  </a:lnTo>
                  <a:lnTo>
                    <a:pt x="132511" y="221818"/>
                  </a:lnTo>
                  <a:lnTo>
                    <a:pt x="163004" y="221818"/>
                  </a:lnTo>
                  <a:lnTo>
                    <a:pt x="166230" y="223202"/>
                  </a:lnTo>
                  <a:lnTo>
                    <a:pt x="166230" y="231051"/>
                  </a:lnTo>
                  <a:lnTo>
                    <a:pt x="167106" y="236016"/>
                  </a:lnTo>
                  <a:lnTo>
                    <a:pt x="170903" y="238798"/>
                  </a:lnTo>
                  <a:lnTo>
                    <a:pt x="179285" y="240030"/>
                  </a:lnTo>
                  <a:lnTo>
                    <a:pt x="193941" y="240296"/>
                  </a:lnTo>
                  <a:lnTo>
                    <a:pt x="208597" y="240030"/>
                  </a:lnTo>
                  <a:lnTo>
                    <a:pt x="216979" y="238798"/>
                  </a:lnTo>
                  <a:lnTo>
                    <a:pt x="220776" y="236016"/>
                  </a:lnTo>
                  <a:lnTo>
                    <a:pt x="221665" y="231051"/>
                  </a:lnTo>
                  <a:lnTo>
                    <a:pt x="221665" y="225044"/>
                  </a:lnTo>
                  <a:lnTo>
                    <a:pt x="224891" y="221818"/>
                  </a:lnTo>
                  <a:lnTo>
                    <a:pt x="236905" y="221818"/>
                  </a:lnTo>
                  <a:lnTo>
                    <a:pt x="240131" y="218579"/>
                  </a:lnTo>
                  <a:lnTo>
                    <a:pt x="240131" y="206578"/>
                  </a:lnTo>
                  <a:close/>
                </a:path>
                <a:path w="541019" h="541020">
                  <a:moveTo>
                    <a:pt x="281787" y="113271"/>
                  </a:moveTo>
                  <a:lnTo>
                    <a:pt x="278561" y="110972"/>
                  </a:lnTo>
                  <a:lnTo>
                    <a:pt x="261937" y="110972"/>
                  </a:lnTo>
                  <a:lnTo>
                    <a:pt x="258699" y="113271"/>
                  </a:lnTo>
                  <a:lnTo>
                    <a:pt x="258699" y="120205"/>
                  </a:lnTo>
                  <a:lnTo>
                    <a:pt x="258699" y="127139"/>
                  </a:lnTo>
                  <a:lnTo>
                    <a:pt x="261937" y="129438"/>
                  </a:lnTo>
                  <a:lnTo>
                    <a:pt x="278561" y="129438"/>
                  </a:lnTo>
                  <a:lnTo>
                    <a:pt x="281787" y="127139"/>
                  </a:lnTo>
                  <a:lnTo>
                    <a:pt x="281787" y="113271"/>
                  </a:lnTo>
                  <a:close/>
                </a:path>
                <a:path w="541019" h="541020">
                  <a:moveTo>
                    <a:pt x="318706" y="188099"/>
                  </a:moveTo>
                  <a:lnTo>
                    <a:pt x="317322" y="184861"/>
                  </a:lnTo>
                  <a:lnTo>
                    <a:pt x="301612" y="184861"/>
                  </a:lnTo>
                  <a:lnTo>
                    <a:pt x="300228" y="188099"/>
                  </a:lnTo>
                  <a:lnTo>
                    <a:pt x="300228" y="203339"/>
                  </a:lnTo>
                  <a:lnTo>
                    <a:pt x="300228" y="221818"/>
                  </a:lnTo>
                  <a:lnTo>
                    <a:pt x="258660" y="221818"/>
                  </a:lnTo>
                  <a:lnTo>
                    <a:pt x="258660" y="256921"/>
                  </a:lnTo>
                  <a:lnTo>
                    <a:pt x="260045" y="258762"/>
                  </a:lnTo>
                  <a:lnTo>
                    <a:pt x="278523" y="258762"/>
                  </a:lnTo>
                  <a:lnTo>
                    <a:pt x="281749" y="256463"/>
                  </a:lnTo>
                  <a:lnTo>
                    <a:pt x="281749" y="243522"/>
                  </a:lnTo>
                  <a:lnTo>
                    <a:pt x="284988" y="240296"/>
                  </a:lnTo>
                  <a:lnTo>
                    <a:pt x="296989" y="240296"/>
                  </a:lnTo>
                  <a:lnTo>
                    <a:pt x="300228" y="237058"/>
                  </a:lnTo>
                  <a:lnTo>
                    <a:pt x="300228" y="225044"/>
                  </a:lnTo>
                  <a:lnTo>
                    <a:pt x="303466" y="221818"/>
                  </a:lnTo>
                  <a:lnTo>
                    <a:pt x="317322" y="221818"/>
                  </a:lnTo>
                  <a:lnTo>
                    <a:pt x="318706" y="218579"/>
                  </a:lnTo>
                  <a:lnTo>
                    <a:pt x="318706" y="188099"/>
                  </a:lnTo>
                  <a:close/>
                </a:path>
                <a:path w="541019" h="541020">
                  <a:moveTo>
                    <a:pt x="337121" y="359003"/>
                  </a:moveTo>
                  <a:lnTo>
                    <a:pt x="333883" y="355777"/>
                  </a:lnTo>
                  <a:lnTo>
                    <a:pt x="321881" y="355777"/>
                  </a:lnTo>
                  <a:lnTo>
                    <a:pt x="318643" y="359003"/>
                  </a:lnTo>
                  <a:lnTo>
                    <a:pt x="318643" y="365010"/>
                  </a:lnTo>
                  <a:lnTo>
                    <a:pt x="318643" y="371017"/>
                  </a:lnTo>
                  <a:lnTo>
                    <a:pt x="321881" y="374243"/>
                  </a:lnTo>
                  <a:lnTo>
                    <a:pt x="333883" y="374243"/>
                  </a:lnTo>
                  <a:lnTo>
                    <a:pt x="337121" y="371017"/>
                  </a:lnTo>
                  <a:lnTo>
                    <a:pt x="337121" y="359003"/>
                  </a:lnTo>
                  <a:close/>
                </a:path>
                <a:path w="541019" h="541020">
                  <a:moveTo>
                    <a:pt x="355663" y="303568"/>
                  </a:moveTo>
                  <a:lnTo>
                    <a:pt x="352425" y="300342"/>
                  </a:lnTo>
                  <a:lnTo>
                    <a:pt x="340423" y="300342"/>
                  </a:lnTo>
                  <a:lnTo>
                    <a:pt x="337185" y="303568"/>
                  </a:lnTo>
                  <a:lnTo>
                    <a:pt x="337185" y="309575"/>
                  </a:lnTo>
                  <a:lnTo>
                    <a:pt x="337185" y="315582"/>
                  </a:lnTo>
                  <a:lnTo>
                    <a:pt x="340423" y="318808"/>
                  </a:lnTo>
                  <a:lnTo>
                    <a:pt x="352425" y="318808"/>
                  </a:lnTo>
                  <a:lnTo>
                    <a:pt x="355663" y="315582"/>
                  </a:lnTo>
                  <a:lnTo>
                    <a:pt x="355663" y="303568"/>
                  </a:lnTo>
                  <a:close/>
                </a:path>
                <a:path w="541019" h="541020">
                  <a:moveTo>
                    <a:pt x="374078" y="359003"/>
                  </a:moveTo>
                  <a:lnTo>
                    <a:pt x="370840" y="355777"/>
                  </a:lnTo>
                  <a:lnTo>
                    <a:pt x="358838" y="355777"/>
                  </a:lnTo>
                  <a:lnTo>
                    <a:pt x="355600" y="359003"/>
                  </a:lnTo>
                  <a:lnTo>
                    <a:pt x="355600" y="365010"/>
                  </a:lnTo>
                  <a:lnTo>
                    <a:pt x="355600" y="371017"/>
                  </a:lnTo>
                  <a:lnTo>
                    <a:pt x="358838" y="374243"/>
                  </a:lnTo>
                  <a:lnTo>
                    <a:pt x="370840" y="374243"/>
                  </a:lnTo>
                  <a:lnTo>
                    <a:pt x="374078" y="371017"/>
                  </a:lnTo>
                  <a:lnTo>
                    <a:pt x="374078" y="359003"/>
                  </a:lnTo>
                  <a:close/>
                </a:path>
                <a:path w="541019" h="541020">
                  <a:moveTo>
                    <a:pt x="392620" y="206578"/>
                  </a:moveTo>
                  <a:lnTo>
                    <a:pt x="389382" y="203352"/>
                  </a:lnTo>
                  <a:lnTo>
                    <a:pt x="377380" y="203352"/>
                  </a:lnTo>
                  <a:lnTo>
                    <a:pt x="374142" y="206578"/>
                  </a:lnTo>
                  <a:lnTo>
                    <a:pt x="374142" y="212585"/>
                  </a:lnTo>
                  <a:lnTo>
                    <a:pt x="374142" y="218592"/>
                  </a:lnTo>
                  <a:lnTo>
                    <a:pt x="377380" y="221818"/>
                  </a:lnTo>
                  <a:lnTo>
                    <a:pt x="389382" y="221818"/>
                  </a:lnTo>
                  <a:lnTo>
                    <a:pt x="392620" y="218592"/>
                  </a:lnTo>
                  <a:lnTo>
                    <a:pt x="392620" y="206578"/>
                  </a:lnTo>
                  <a:close/>
                </a:path>
                <a:path w="541019" h="541020">
                  <a:moveTo>
                    <a:pt x="392620" y="3340"/>
                  </a:moveTo>
                  <a:lnTo>
                    <a:pt x="389382" y="114"/>
                  </a:lnTo>
                  <a:lnTo>
                    <a:pt x="377380" y="114"/>
                  </a:lnTo>
                  <a:lnTo>
                    <a:pt x="374142" y="3340"/>
                  </a:lnTo>
                  <a:lnTo>
                    <a:pt x="374142" y="9347"/>
                  </a:lnTo>
                  <a:lnTo>
                    <a:pt x="374142" y="15354"/>
                  </a:lnTo>
                  <a:lnTo>
                    <a:pt x="377380" y="18580"/>
                  </a:lnTo>
                  <a:lnTo>
                    <a:pt x="389382" y="18580"/>
                  </a:lnTo>
                  <a:lnTo>
                    <a:pt x="392620" y="15354"/>
                  </a:lnTo>
                  <a:lnTo>
                    <a:pt x="392620" y="3340"/>
                  </a:lnTo>
                  <a:close/>
                </a:path>
                <a:path w="541019" h="541020">
                  <a:moveTo>
                    <a:pt x="411099" y="301726"/>
                  </a:moveTo>
                  <a:lnTo>
                    <a:pt x="407860" y="300342"/>
                  </a:lnTo>
                  <a:lnTo>
                    <a:pt x="374142" y="300342"/>
                  </a:lnTo>
                  <a:lnTo>
                    <a:pt x="374142" y="318820"/>
                  </a:lnTo>
                  <a:lnTo>
                    <a:pt x="374142" y="334060"/>
                  </a:lnTo>
                  <a:lnTo>
                    <a:pt x="375526" y="337299"/>
                  </a:lnTo>
                  <a:lnTo>
                    <a:pt x="389382" y="337299"/>
                  </a:lnTo>
                  <a:lnTo>
                    <a:pt x="392620" y="334060"/>
                  </a:lnTo>
                  <a:lnTo>
                    <a:pt x="392620" y="322059"/>
                  </a:lnTo>
                  <a:lnTo>
                    <a:pt x="395846" y="318820"/>
                  </a:lnTo>
                  <a:lnTo>
                    <a:pt x="407860" y="318820"/>
                  </a:lnTo>
                  <a:lnTo>
                    <a:pt x="411099" y="315582"/>
                  </a:lnTo>
                  <a:lnTo>
                    <a:pt x="411099" y="301726"/>
                  </a:lnTo>
                  <a:close/>
                </a:path>
                <a:path w="541019" h="541020">
                  <a:moveTo>
                    <a:pt x="429577" y="414426"/>
                  </a:moveTo>
                  <a:lnTo>
                    <a:pt x="426339" y="411200"/>
                  </a:lnTo>
                  <a:lnTo>
                    <a:pt x="414337" y="411200"/>
                  </a:lnTo>
                  <a:lnTo>
                    <a:pt x="411099" y="414426"/>
                  </a:lnTo>
                  <a:lnTo>
                    <a:pt x="411099" y="420433"/>
                  </a:lnTo>
                  <a:lnTo>
                    <a:pt x="411099" y="426440"/>
                  </a:lnTo>
                  <a:lnTo>
                    <a:pt x="414337" y="429666"/>
                  </a:lnTo>
                  <a:lnTo>
                    <a:pt x="426339" y="429666"/>
                  </a:lnTo>
                  <a:lnTo>
                    <a:pt x="429577" y="426440"/>
                  </a:lnTo>
                  <a:lnTo>
                    <a:pt x="429577" y="414426"/>
                  </a:lnTo>
                  <a:close/>
                </a:path>
                <a:path w="541019" h="541020">
                  <a:moveTo>
                    <a:pt x="447992" y="322059"/>
                  </a:moveTo>
                  <a:lnTo>
                    <a:pt x="446608" y="318820"/>
                  </a:lnTo>
                  <a:lnTo>
                    <a:pt x="430898" y="318820"/>
                  </a:lnTo>
                  <a:lnTo>
                    <a:pt x="429514" y="322059"/>
                  </a:lnTo>
                  <a:lnTo>
                    <a:pt x="429514" y="337299"/>
                  </a:lnTo>
                  <a:lnTo>
                    <a:pt x="429514" y="352539"/>
                  </a:lnTo>
                  <a:lnTo>
                    <a:pt x="430898" y="355777"/>
                  </a:lnTo>
                  <a:lnTo>
                    <a:pt x="446608" y="355777"/>
                  </a:lnTo>
                  <a:lnTo>
                    <a:pt x="447992" y="352539"/>
                  </a:lnTo>
                  <a:lnTo>
                    <a:pt x="447992" y="322059"/>
                  </a:lnTo>
                  <a:close/>
                </a:path>
                <a:path w="541019" h="541020">
                  <a:moveTo>
                    <a:pt x="503478" y="37058"/>
                  </a:moveTo>
                  <a:lnTo>
                    <a:pt x="448056" y="37058"/>
                  </a:lnTo>
                  <a:lnTo>
                    <a:pt x="448056" y="64770"/>
                  </a:lnTo>
                  <a:lnTo>
                    <a:pt x="448056" y="92481"/>
                  </a:lnTo>
                  <a:lnTo>
                    <a:pt x="503478" y="92481"/>
                  </a:lnTo>
                  <a:lnTo>
                    <a:pt x="503478" y="37058"/>
                  </a:lnTo>
                  <a:close/>
                </a:path>
                <a:path w="541019" h="541020">
                  <a:moveTo>
                    <a:pt x="540385" y="147916"/>
                  </a:moveTo>
                  <a:lnTo>
                    <a:pt x="506666" y="147916"/>
                  </a:lnTo>
                  <a:lnTo>
                    <a:pt x="503428" y="149301"/>
                  </a:lnTo>
                  <a:lnTo>
                    <a:pt x="503428" y="157149"/>
                  </a:lnTo>
                  <a:lnTo>
                    <a:pt x="503428" y="163156"/>
                  </a:lnTo>
                  <a:lnTo>
                    <a:pt x="506666" y="166382"/>
                  </a:lnTo>
                  <a:lnTo>
                    <a:pt x="518668" y="166382"/>
                  </a:lnTo>
                  <a:lnTo>
                    <a:pt x="521906" y="169621"/>
                  </a:lnTo>
                  <a:lnTo>
                    <a:pt x="521906" y="183476"/>
                  </a:lnTo>
                  <a:lnTo>
                    <a:pt x="518668" y="184861"/>
                  </a:lnTo>
                  <a:lnTo>
                    <a:pt x="488188" y="184861"/>
                  </a:lnTo>
                  <a:lnTo>
                    <a:pt x="484949" y="186245"/>
                  </a:lnTo>
                  <a:lnTo>
                    <a:pt x="484949" y="201955"/>
                  </a:lnTo>
                  <a:lnTo>
                    <a:pt x="488188" y="203339"/>
                  </a:lnTo>
                  <a:lnTo>
                    <a:pt x="518668" y="203339"/>
                  </a:lnTo>
                  <a:lnTo>
                    <a:pt x="521906" y="204724"/>
                  </a:lnTo>
                  <a:lnTo>
                    <a:pt x="521906" y="218579"/>
                  </a:lnTo>
                  <a:lnTo>
                    <a:pt x="525132" y="221818"/>
                  </a:lnTo>
                  <a:lnTo>
                    <a:pt x="537146" y="221818"/>
                  </a:lnTo>
                  <a:lnTo>
                    <a:pt x="540385" y="218579"/>
                  </a:lnTo>
                  <a:lnTo>
                    <a:pt x="540385" y="206578"/>
                  </a:lnTo>
                  <a:lnTo>
                    <a:pt x="537146" y="203339"/>
                  </a:lnTo>
                  <a:lnTo>
                    <a:pt x="525132" y="203339"/>
                  </a:lnTo>
                  <a:lnTo>
                    <a:pt x="521906" y="200101"/>
                  </a:lnTo>
                  <a:lnTo>
                    <a:pt x="521906" y="188099"/>
                  </a:lnTo>
                  <a:lnTo>
                    <a:pt x="525132" y="184861"/>
                  </a:lnTo>
                  <a:lnTo>
                    <a:pt x="539000" y="184861"/>
                  </a:lnTo>
                  <a:lnTo>
                    <a:pt x="540385" y="181635"/>
                  </a:lnTo>
                  <a:lnTo>
                    <a:pt x="540385" y="147916"/>
                  </a:lnTo>
                  <a:close/>
                </a:path>
                <a:path w="541019" h="541020">
                  <a:moveTo>
                    <a:pt x="540423" y="0"/>
                  </a:moveTo>
                  <a:lnTo>
                    <a:pt x="521957" y="0"/>
                  </a:lnTo>
                  <a:lnTo>
                    <a:pt x="521957" y="19050"/>
                  </a:lnTo>
                  <a:lnTo>
                    <a:pt x="521957" y="110490"/>
                  </a:lnTo>
                  <a:lnTo>
                    <a:pt x="429577" y="110490"/>
                  </a:lnTo>
                  <a:lnTo>
                    <a:pt x="429577" y="19050"/>
                  </a:lnTo>
                  <a:lnTo>
                    <a:pt x="521957" y="19050"/>
                  </a:lnTo>
                  <a:lnTo>
                    <a:pt x="521957" y="0"/>
                  </a:lnTo>
                  <a:lnTo>
                    <a:pt x="411099" y="0"/>
                  </a:lnTo>
                  <a:lnTo>
                    <a:pt x="411099" y="19050"/>
                  </a:lnTo>
                  <a:lnTo>
                    <a:pt x="411099" y="110490"/>
                  </a:lnTo>
                  <a:lnTo>
                    <a:pt x="411099" y="129540"/>
                  </a:lnTo>
                  <a:lnTo>
                    <a:pt x="540423" y="129540"/>
                  </a:lnTo>
                  <a:lnTo>
                    <a:pt x="540423" y="110959"/>
                  </a:lnTo>
                  <a:lnTo>
                    <a:pt x="540423" y="110490"/>
                  </a:lnTo>
                  <a:lnTo>
                    <a:pt x="540423" y="19050"/>
                  </a:lnTo>
                  <a:lnTo>
                    <a:pt x="540423" y="18580"/>
                  </a:lnTo>
                  <a:lnTo>
                    <a:pt x="540423" y="0"/>
                  </a:lnTo>
                  <a:close/>
                </a:path>
                <a:path w="541019" h="541020">
                  <a:moveTo>
                    <a:pt x="540448" y="240804"/>
                  </a:moveTo>
                  <a:lnTo>
                    <a:pt x="506730" y="240804"/>
                  </a:lnTo>
                  <a:lnTo>
                    <a:pt x="503491" y="239534"/>
                  </a:lnTo>
                  <a:lnTo>
                    <a:pt x="503491" y="285254"/>
                  </a:lnTo>
                  <a:lnTo>
                    <a:pt x="503491" y="315734"/>
                  </a:lnTo>
                  <a:lnTo>
                    <a:pt x="502107" y="319544"/>
                  </a:lnTo>
                  <a:lnTo>
                    <a:pt x="488251" y="319544"/>
                  </a:lnTo>
                  <a:lnTo>
                    <a:pt x="485013" y="315734"/>
                  </a:lnTo>
                  <a:lnTo>
                    <a:pt x="485013" y="304304"/>
                  </a:lnTo>
                  <a:lnTo>
                    <a:pt x="481787" y="300494"/>
                  </a:lnTo>
                  <a:lnTo>
                    <a:pt x="467931" y="300494"/>
                  </a:lnTo>
                  <a:lnTo>
                    <a:pt x="466547" y="297954"/>
                  </a:lnTo>
                  <a:lnTo>
                    <a:pt x="466547" y="262394"/>
                  </a:lnTo>
                  <a:lnTo>
                    <a:pt x="465150" y="259854"/>
                  </a:lnTo>
                  <a:lnTo>
                    <a:pt x="451294" y="259854"/>
                  </a:lnTo>
                  <a:lnTo>
                    <a:pt x="448068" y="256044"/>
                  </a:lnTo>
                  <a:lnTo>
                    <a:pt x="448068" y="249694"/>
                  </a:lnTo>
                  <a:lnTo>
                    <a:pt x="447179" y="244614"/>
                  </a:lnTo>
                  <a:lnTo>
                    <a:pt x="443382" y="242074"/>
                  </a:lnTo>
                  <a:lnTo>
                    <a:pt x="435000" y="240804"/>
                  </a:lnTo>
                  <a:lnTo>
                    <a:pt x="405688" y="240804"/>
                  </a:lnTo>
                  <a:lnTo>
                    <a:pt x="397306" y="242074"/>
                  </a:lnTo>
                  <a:lnTo>
                    <a:pt x="393509" y="244614"/>
                  </a:lnTo>
                  <a:lnTo>
                    <a:pt x="392633" y="249694"/>
                  </a:lnTo>
                  <a:lnTo>
                    <a:pt x="392633" y="258584"/>
                  </a:lnTo>
                  <a:lnTo>
                    <a:pt x="395871" y="259854"/>
                  </a:lnTo>
                  <a:lnTo>
                    <a:pt x="429590" y="259854"/>
                  </a:lnTo>
                  <a:lnTo>
                    <a:pt x="429590" y="297954"/>
                  </a:lnTo>
                  <a:lnTo>
                    <a:pt x="430974" y="300494"/>
                  </a:lnTo>
                  <a:lnTo>
                    <a:pt x="444830" y="300494"/>
                  </a:lnTo>
                  <a:lnTo>
                    <a:pt x="448068" y="304304"/>
                  </a:lnTo>
                  <a:lnTo>
                    <a:pt x="448068" y="315734"/>
                  </a:lnTo>
                  <a:lnTo>
                    <a:pt x="451294" y="319544"/>
                  </a:lnTo>
                  <a:lnTo>
                    <a:pt x="463308" y="319544"/>
                  </a:lnTo>
                  <a:lnTo>
                    <a:pt x="466547" y="322084"/>
                  </a:lnTo>
                  <a:lnTo>
                    <a:pt x="466547" y="334784"/>
                  </a:lnTo>
                  <a:lnTo>
                    <a:pt x="469773" y="337324"/>
                  </a:lnTo>
                  <a:lnTo>
                    <a:pt x="483628" y="337324"/>
                  </a:lnTo>
                  <a:lnTo>
                    <a:pt x="485013" y="341134"/>
                  </a:lnTo>
                  <a:lnTo>
                    <a:pt x="485013" y="375424"/>
                  </a:lnTo>
                  <a:lnTo>
                    <a:pt x="448068" y="375424"/>
                  </a:lnTo>
                  <a:lnTo>
                    <a:pt x="448068" y="393204"/>
                  </a:lnTo>
                  <a:lnTo>
                    <a:pt x="448068" y="449084"/>
                  </a:lnTo>
                  <a:lnTo>
                    <a:pt x="392633" y="449084"/>
                  </a:lnTo>
                  <a:lnTo>
                    <a:pt x="392633" y="393204"/>
                  </a:lnTo>
                  <a:lnTo>
                    <a:pt x="448068" y="393204"/>
                  </a:lnTo>
                  <a:lnTo>
                    <a:pt x="448068" y="375424"/>
                  </a:lnTo>
                  <a:lnTo>
                    <a:pt x="411111" y="375424"/>
                  </a:lnTo>
                  <a:lnTo>
                    <a:pt x="411111" y="341134"/>
                  </a:lnTo>
                  <a:lnTo>
                    <a:pt x="409727" y="337324"/>
                  </a:lnTo>
                  <a:lnTo>
                    <a:pt x="394017" y="337324"/>
                  </a:lnTo>
                  <a:lnTo>
                    <a:pt x="392633" y="341134"/>
                  </a:lnTo>
                  <a:lnTo>
                    <a:pt x="392633" y="371614"/>
                  </a:lnTo>
                  <a:lnTo>
                    <a:pt x="391248" y="375424"/>
                  </a:lnTo>
                  <a:lnTo>
                    <a:pt x="375551" y="375424"/>
                  </a:lnTo>
                  <a:lnTo>
                    <a:pt x="374167" y="377964"/>
                  </a:lnTo>
                  <a:lnTo>
                    <a:pt x="374167" y="408444"/>
                  </a:lnTo>
                  <a:lnTo>
                    <a:pt x="373888" y="409206"/>
                  </a:lnTo>
                  <a:lnTo>
                    <a:pt x="373888" y="465607"/>
                  </a:lnTo>
                  <a:lnTo>
                    <a:pt x="373888" y="506234"/>
                  </a:lnTo>
                  <a:lnTo>
                    <a:pt x="372656" y="516407"/>
                  </a:lnTo>
                  <a:lnTo>
                    <a:pt x="369874" y="521474"/>
                  </a:lnTo>
                  <a:lnTo>
                    <a:pt x="364921" y="522757"/>
                  </a:lnTo>
                  <a:lnTo>
                    <a:pt x="358914" y="522757"/>
                  </a:lnTo>
                  <a:lnTo>
                    <a:pt x="355688" y="518934"/>
                  </a:lnTo>
                  <a:lnTo>
                    <a:pt x="355688" y="507504"/>
                  </a:lnTo>
                  <a:lnTo>
                    <a:pt x="352450" y="503707"/>
                  </a:lnTo>
                  <a:lnTo>
                    <a:pt x="340448" y="503707"/>
                  </a:lnTo>
                  <a:lnTo>
                    <a:pt x="337210" y="507504"/>
                  </a:lnTo>
                  <a:lnTo>
                    <a:pt x="337210" y="518934"/>
                  </a:lnTo>
                  <a:lnTo>
                    <a:pt x="333971" y="522757"/>
                  </a:lnTo>
                  <a:lnTo>
                    <a:pt x="321970" y="522757"/>
                  </a:lnTo>
                  <a:lnTo>
                    <a:pt x="318731" y="518934"/>
                  </a:lnTo>
                  <a:lnTo>
                    <a:pt x="318731" y="507504"/>
                  </a:lnTo>
                  <a:lnTo>
                    <a:pt x="321970" y="503707"/>
                  </a:lnTo>
                  <a:lnTo>
                    <a:pt x="333971" y="503707"/>
                  </a:lnTo>
                  <a:lnTo>
                    <a:pt x="337210" y="501154"/>
                  </a:lnTo>
                  <a:lnTo>
                    <a:pt x="337210" y="488454"/>
                  </a:lnTo>
                  <a:lnTo>
                    <a:pt x="340448" y="485927"/>
                  </a:lnTo>
                  <a:lnTo>
                    <a:pt x="354304" y="485927"/>
                  </a:lnTo>
                  <a:lnTo>
                    <a:pt x="355688" y="482104"/>
                  </a:lnTo>
                  <a:lnTo>
                    <a:pt x="355688" y="451624"/>
                  </a:lnTo>
                  <a:lnTo>
                    <a:pt x="357073" y="449084"/>
                  </a:lnTo>
                  <a:lnTo>
                    <a:pt x="364921" y="449084"/>
                  </a:lnTo>
                  <a:lnTo>
                    <a:pt x="369874" y="450354"/>
                  </a:lnTo>
                  <a:lnTo>
                    <a:pt x="372656" y="454164"/>
                  </a:lnTo>
                  <a:lnTo>
                    <a:pt x="373888" y="465607"/>
                  </a:lnTo>
                  <a:lnTo>
                    <a:pt x="373888" y="409206"/>
                  </a:lnTo>
                  <a:lnTo>
                    <a:pt x="372770" y="412254"/>
                  </a:lnTo>
                  <a:lnTo>
                    <a:pt x="358914" y="412254"/>
                  </a:lnTo>
                  <a:lnTo>
                    <a:pt x="355688" y="414794"/>
                  </a:lnTo>
                  <a:lnTo>
                    <a:pt x="355688" y="427494"/>
                  </a:lnTo>
                  <a:lnTo>
                    <a:pt x="352450" y="430034"/>
                  </a:lnTo>
                  <a:lnTo>
                    <a:pt x="340448" y="430034"/>
                  </a:lnTo>
                  <a:lnTo>
                    <a:pt x="337210" y="427494"/>
                  </a:lnTo>
                  <a:lnTo>
                    <a:pt x="337210" y="414794"/>
                  </a:lnTo>
                  <a:lnTo>
                    <a:pt x="340448" y="412254"/>
                  </a:lnTo>
                  <a:lnTo>
                    <a:pt x="354304" y="412254"/>
                  </a:lnTo>
                  <a:lnTo>
                    <a:pt x="355688" y="408444"/>
                  </a:lnTo>
                  <a:lnTo>
                    <a:pt x="355688" y="377964"/>
                  </a:lnTo>
                  <a:lnTo>
                    <a:pt x="354304" y="375424"/>
                  </a:lnTo>
                  <a:lnTo>
                    <a:pt x="340448" y="375424"/>
                  </a:lnTo>
                  <a:lnTo>
                    <a:pt x="337210" y="377964"/>
                  </a:lnTo>
                  <a:lnTo>
                    <a:pt x="337210" y="390664"/>
                  </a:lnTo>
                  <a:lnTo>
                    <a:pt x="333971" y="393204"/>
                  </a:lnTo>
                  <a:lnTo>
                    <a:pt x="321970" y="393204"/>
                  </a:lnTo>
                  <a:lnTo>
                    <a:pt x="318731" y="390664"/>
                  </a:lnTo>
                  <a:lnTo>
                    <a:pt x="318731" y="377964"/>
                  </a:lnTo>
                  <a:lnTo>
                    <a:pt x="315506" y="375424"/>
                  </a:lnTo>
                  <a:lnTo>
                    <a:pt x="303491" y="375424"/>
                  </a:lnTo>
                  <a:lnTo>
                    <a:pt x="300253" y="377964"/>
                  </a:lnTo>
                  <a:lnTo>
                    <a:pt x="300253" y="390664"/>
                  </a:lnTo>
                  <a:lnTo>
                    <a:pt x="297027" y="393204"/>
                  </a:lnTo>
                  <a:lnTo>
                    <a:pt x="285013" y="393204"/>
                  </a:lnTo>
                  <a:lnTo>
                    <a:pt x="281787" y="397014"/>
                  </a:lnTo>
                  <a:lnTo>
                    <a:pt x="281787" y="409714"/>
                  </a:lnTo>
                  <a:lnTo>
                    <a:pt x="278549" y="412254"/>
                  </a:lnTo>
                  <a:lnTo>
                    <a:pt x="261924" y="412254"/>
                  </a:lnTo>
                  <a:lnTo>
                    <a:pt x="258686" y="413524"/>
                  </a:lnTo>
                  <a:lnTo>
                    <a:pt x="258686" y="428764"/>
                  </a:lnTo>
                  <a:lnTo>
                    <a:pt x="255460" y="430034"/>
                  </a:lnTo>
                  <a:lnTo>
                    <a:pt x="224967" y="430034"/>
                  </a:lnTo>
                  <a:lnTo>
                    <a:pt x="221742" y="431304"/>
                  </a:lnTo>
                  <a:lnTo>
                    <a:pt x="221742" y="445274"/>
                  </a:lnTo>
                  <a:lnTo>
                    <a:pt x="218503" y="449084"/>
                  </a:lnTo>
                  <a:lnTo>
                    <a:pt x="206489" y="449084"/>
                  </a:lnTo>
                  <a:lnTo>
                    <a:pt x="203263" y="445274"/>
                  </a:lnTo>
                  <a:lnTo>
                    <a:pt x="203263" y="431304"/>
                  </a:lnTo>
                  <a:lnTo>
                    <a:pt x="200025" y="430034"/>
                  </a:lnTo>
                  <a:lnTo>
                    <a:pt x="169545" y="430034"/>
                  </a:lnTo>
                  <a:lnTo>
                    <a:pt x="166306" y="428764"/>
                  </a:lnTo>
                  <a:lnTo>
                    <a:pt x="166306" y="414794"/>
                  </a:lnTo>
                  <a:lnTo>
                    <a:pt x="169545" y="412254"/>
                  </a:lnTo>
                  <a:lnTo>
                    <a:pt x="181546" y="412254"/>
                  </a:lnTo>
                  <a:lnTo>
                    <a:pt x="184785" y="408444"/>
                  </a:lnTo>
                  <a:lnTo>
                    <a:pt x="184785" y="397014"/>
                  </a:lnTo>
                  <a:lnTo>
                    <a:pt x="181546" y="393204"/>
                  </a:lnTo>
                  <a:lnTo>
                    <a:pt x="167690" y="393204"/>
                  </a:lnTo>
                  <a:lnTo>
                    <a:pt x="166306" y="390664"/>
                  </a:lnTo>
                  <a:lnTo>
                    <a:pt x="166306" y="360184"/>
                  </a:lnTo>
                  <a:lnTo>
                    <a:pt x="164922" y="356374"/>
                  </a:lnTo>
                  <a:lnTo>
                    <a:pt x="151066" y="356374"/>
                  </a:lnTo>
                  <a:lnTo>
                    <a:pt x="147828" y="352564"/>
                  </a:lnTo>
                  <a:lnTo>
                    <a:pt x="147828" y="347484"/>
                  </a:lnTo>
                  <a:lnTo>
                    <a:pt x="146939" y="342404"/>
                  </a:lnTo>
                  <a:lnTo>
                    <a:pt x="143154" y="339864"/>
                  </a:lnTo>
                  <a:lnTo>
                    <a:pt x="134772" y="338594"/>
                  </a:lnTo>
                  <a:lnTo>
                    <a:pt x="129362" y="338137"/>
                  </a:lnTo>
                  <a:lnTo>
                    <a:pt x="129362" y="360184"/>
                  </a:lnTo>
                  <a:lnTo>
                    <a:pt x="129362" y="371614"/>
                  </a:lnTo>
                  <a:lnTo>
                    <a:pt x="126123" y="375424"/>
                  </a:lnTo>
                  <a:lnTo>
                    <a:pt x="114109" y="375424"/>
                  </a:lnTo>
                  <a:lnTo>
                    <a:pt x="110883" y="371614"/>
                  </a:lnTo>
                  <a:lnTo>
                    <a:pt x="110883" y="360184"/>
                  </a:lnTo>
                  <a:lnTo>
                    <a:pt x="114109" y="356374"/>
                  </a:lnTo>
                  <a:lnTo>
                    <a:pt x="126123" y="356374"/>
                  </a:lnTo>
                  <a:lnTo>
                    <a:pt x="129362" y="360184"/>
                  </a:lnTo>
                  <a:lnTo>
                    <a:pt x="129362" y="338137"/>
                  </a:lnTo>
                  <a:lnTo>
                    <a:pt x="92405" y="347484"/>
                  </a:lnTo>
                  <a:lnTo>
                    <a:pt x="92405" y="352564"/>
                  </a:lnTo>
                  <a:lnTo>
                    <a:pt x="89166" y="356374"/>
                  </a:lnTo>
                  <a:lnTo>
                    <a:pt x="75311" y="356374"/>
                  </a:lnTo>
                  <a:lnTo>
                    <a:pt x="73926" y="352564"/>
                  </a:lnTo>
                  <a:lnTo>
                    <a:pt x="73926" y="322084"/>
                  </a:lnTo>
                  <a:lnTo>
                    <a:pt x="75311" y="319544"/>
                  </a:lnTo>
                  <a:lnTo>
                    <a:pt x="89166" y="319544"/>
                  </a:lnTo>
                  <a:lnTo>
                    <a:pt x="92405" y="315734"/>
                  </a:lnTo>
                  <a:lnTo>
                    <a:pt x="92405" y="304304"/>
                  </a:lnTo>
                  <a:lnTo>
                    <a:pt x="95643" y="300494"/>
                  </a:lnTo>
                  <a:lnTo>
                    <a:pt x="107645" y="300494"/>
                  </a:lnTo>
                  <a:lnTo>
                    <a:pt x="110883" y="297954"/>
                  </a:lnTo>
                  <a:lnTo>
                    <a:pt x="110883" y="285254"/>
                  </a:lnTo>
                  <a:lnTo>
                    <a:pt x="107645" y="282714"/>
                  </a:lnTo>
                  <a:lnTo>
                    <a:pt x="94716" y="282714"/>
                  </a:lnTo>
                  <a:lnTo>
                    <a:pt x="92405" y="278904"/>
                  </a:lnTo>
                  <a:lnTo>
                    <a:pt x="92405" y="262394"/>
                  </a:lnTo>
                  <a:lnTo>
                    <a:pt x="90093" y="259854"/>
                  </a:lnTo>
                  <a:lnTo>
                    <a:pt x="77165" y="259854"/>
                  </a:lnTo>
                  <a:lnTo>
                    <a:pt x="73926" y="256044"/>
                  </a:lnTo>
                  <a:lnTo>
                    <a:pt x="73926" y="244614"/>
                  </a:lnTo>
                  <a:lnTo>
                    <a:pt x="77165" y="240804"/>
                  </a:lnTo>
                  <a:lnTo>
                    <a:pt x="89166" y="240804"/>
                  </a:lnTo>
                  <a:lnTo>
                    <a:pt x="92405" y="238264"/>
                  </a:lnTo>
                  <a:lnTo>
                    <a:pt x="92405" y="225564"/>
                  </a:lnTo>
                  <a:lnTo>
                    <a:pt x="89166" y="223024"/>
                  </a:lnTo>
                  <a:lnTo>
                    <a:pt x="75311" y="223024"/>
                  </a:lnTo>
                  <a:lnTo>
                    <a:pt x="73926" y="219214"/>
                  </a:lnTo>
                  <a:lnTo>
                    <a:pt x="73926" y="188734"/>
                  </a:lnTo>
                  <a:lnTo>
                    <a:pt x="75311" y="184924"/>
                  </a:lnTo>
                  <a:lnTo>
                    <a:pt x="89166" y="184924"/>
                  </a:lnTo>
                  <a:lnTo>
                    <a:pt x="92405" y="182384"/>
                  </a:lnTo>
                  <a:lnTo>
                    <a:pt x="92405" y="168414"/>
                  </a:lnTo>
                  <a:lnTo>
                    <a:pt x="95643" y="167144"/>
                  </a:lnTo>
                  <a:lnTo>
                    <a:pt x="126123" y="167144"/>
                  </a:lnTo>
                  <a:lnTo>
                    <a:pt x="129362" y="168414"/>
                  </a:lnTo>
                  <a:lnTo>
                    <a:pt x="129362" y="183654"/>
                  </a:lnTo>
                  <a:lnTo>
                    <a:pt x="132588" y="184924"/>
                  </a:lnTo>
                  <a:lnTo>
                    <a:pt x="163080" y="184924"/>
                  </a:lnTo>
                  <a:lnTo>
                    <a:pt x="166306" y="183654"/>
                  </a:lnTo>
                  <a:lnTo>
                    <a:pt x="166306" y="169684"/>
                  </a:lnTo>
                  <a:lnTo>
                    <a:pt x="163080" y="167144"/>
                  </a:lnTo>
                  <a:lnTo>
                    <a:pt x="151066" y="167144"/>
                  </a:lnTo>
                  <a:lnTo>
                    <a:pt x="147828" y="163334"/>
                  </a:lnTo>
                  <a:lnTo>
                    <a:pt x="147828" y="149364"/>
                  </a:lnTo>
                  <a:lnTo>
                    <a:pt x="151066" y="148094"/>
                  </a:lnTo>
                  <a:lnTo>
                    <a:pt x="181546" y="148094"/>
                  </a:lnTo>
                  <a:lnTo>
                    <a:pt x="184785" y="146824"/>
                  </a:lnTo>
                  <a:lnTo>
                    <a:pt x="184785" y="132854"/>
                  </a:lnTo>
                  <a:lnTo>
                    <a:pt x="188023" y="130314"/>
                  </a:lnTo>
                  <a:lnTo>
                    <a:pt x="200025" y="130314"/>
                  </a:lnTo>
                  <a:lnTo>
                    <a:pt x="203263" y="132854"/>
                  </a:lnTo>
                  <a:lnTo>
                    <a:pt x="203263" y="145554"/>
                  </a:lnTo>
                  <a:lnTo>
                    <a:pt x="200025" y="148094"/>
                  </a:lnTo>
                  <a:lnTo>
                    <a:pt x="194017" y="148094"/>
                  </a:lnTo>
                  <a:lnTo>
                    <a:pt x="189064" y="149364"/>
                  </a:lnTo>
                  <a:lnTo>
                    <a:pt x="186283" y="153174"/>
                  </a:lnTo>
                  <a:lnTo>
                    <a:pt x="185051" y="162064"/>
                  </a:lnTo>
                  <a:lnTo>
                    <a:pt x="185051" y="191274"/>
                  </a:lnTo>
                  <a:lnTo>
                    <a:pt x="186283" y="198894"/>
                  </a:lnTo>
                  <a:lnTo>
                    <a:pt x="189064" y="202704"/>
                  </a:lnTo>
                  <a:lnTo>
                    <a:pt x="194017" y="203974"/>
                  </a:lnTo>
                  <a:lnTo>
                    <a:pt x="200025" y="203974"/>
                  </a:lnTo>
                  <a:lnTo>
                    <a:pt x="203263" y="200164"/>
                  </a:lnTo>
                  <a:lnTo>
                    <a:pt x="203263" y="187464"/>
                  </a:lnTo>
                  <a:lnTo>
                    <a:pt x="206489" y="184924"/>
                  </a:lnTo>
                  <a:lnTo>
                    <a:pt x="236982" y="184924"/>
                  </a:lnTo>
                  <a:lnTo>
                    <a:pt x="240207" y="187464"/>
                  </a:lnTo>
                  <a:lnTo>
                    <a:pt x="240207" y="200164"/>
                  </a:lnTo>
                  <a:lnTo>
                    <a:pt x="243446" y="203974"/>
                  </a:lnTo>
                  <a:lnTo>
                    <a:pt x="255460" y="203974"/>
                  </a:lnTo>
                  <a:lnTo>
                    <a:pt x="258686" y="200164"/>
                  </a:lnTo>
                  <a:lnTo>
                    <a:pt x="258686" y="187464"/>
                  </a:lnTo>
                  <a:lnTo>
                    <a:pt x="261924" y="184924"/>
                  </a:lnTo>
                  <a:lnTo>
                    <a:pt x="300253" y="184924"/>
                  </a:lnTo>
                  <a:lnTo>
                    <a:pt x="300253" y="167144"/>
                  </a:lnTo>
                  <a:lnTo>
                    <a:pt x="300253" y="151904"/>
                  </a:lnTo>
                  <a:lnTo>
                    <a:pt x="301650" y="148094"/>
                  </a:lnTo>
                  <a:lnTo>
                    <a:pt x="317347" y="148094"/>
                  </a:lnTo>
                  <a:lnTo>
                    <a:pt x="318731" y="151904"/>
                  </a:lnTo>
                  <a:lnTo>
                    <a:pt x="318731" y="182384"/>
                  </a:lnTo>
                  <a:lnTo>
                    <a:pt x="320116" y="184924"/>
                  </a:lnTo>
                  <a:lnTo>
                    <a:pt x="335826" y="184924"/>
                  </a:lnTo>
                  <a:lnTo>
                    <a:pt x="337210" y="188734"/>
                  </a:lnTo>
                  <a:lnTo>
                    <a:pt x="337210" y="219214"/>
                  </a:lnTo>
                  <a:lnTo>
                    <a:pt x="335826" y="223024"/>
                  </a:lnTo>
                  <a:lnTo>
                    <a:pt x="321970" y="223024"/>
                  </a:lnTo>
                  <a:lnTo>
                    <a:pt x="318731" y="225564"/>
                  </a:lnTo>
                  <a:lnTo>
                    <a:pt x="318731" y="238264"/>
                  </a:lnTo>
                  <a:lnTo>
                    <a:pt x="315506" y="240804"/>
                  </a:lnTo>
                  <a:lnTo>
                    <a:pt x="303491" y="240804"/>
                  </a:lnTo>
                  <a:lnTo>
                    <a:pt x="300253" y="244614"/>
                  </a:lnTo>
                  <a:lnTo>
                    <a:pt x="300253" y="256044"/>
                  </a:lnTo>
                  <a:lnTo>
                    <a:pt x="297027" y="259854"/>
                  </a:lnTo>
                  <a:lnTo>
                    <a:pt x="284086" y="259854"/>
                  </a:lnTo>
                  <a:lnTo>
                    <a:pt x="281787" y="262394"/>
                  </a:lnTo>
                  <a:lnTo>
                    <a:pt x="281787" y="278904"/>
                  </a:lnTo>
                  <a:lnTo>
                    <a:pt x="284086" y="282714"/>
                  </a:lnTo>
                  <a:lnTo>
                    <a:pt x="297027" y="282714"/>
                  </a:lnTo>
                  <a:lnTo>
                    <a:pt x="300253" y="285254"/>
                  </a:lnTo>
                  <a:lnTo>
                    <a:pt x="300253" y="297954"/>
                  </a:lnTo>
                  <a:lnTo>
                    <a:pt x="300253" y="322084"/>
                  </a:lnTo>
                  <a:lnTo>
                    <a:pt x="300253" y="334784"/>
                  </a:lnTo>
                  <a:lnTo>
                    <a:pt x="297027" y="337324"/>
                  </a:lnTo>
                  <a:lnTo>
                    <a:pt x="285013" y="337324"/>
                  </a:lnTo>
                  <a:lnTo>
                    <a:pt x="281787" y="334784"/>
                  </a:lnTo>
                  <a:lnTo>
                    <a:pt x="281787" y="322084"/>
                  </a:lnTo>
                  <a:lnTo>
                    <a:pt x="285013" y="319544"/>
                  </a:lnTo>
                  <a:lnTo>
                    <a:pt x="297027" y="319544"/>
                  </a:lnTo>
                  <a:lnTo>
                    <a:pt x="300253" y="322084"/>
                  </a:lnTo>
                  <a:lnTo>
                    <a:pt x="300253" y="297954"/>
                  </a:lnTo>
                  <a:lnTo>
                    <a:pt x="297027" y="300494"/>
                  </a:lnTo>
                  <a:lnTo>
                    <a:pt x="285013" y="300494"/>
                  </a:lnTo>
                  <a:lnTo>
                    <a:pt x="281787" y="297954"/>
                  </a:lnTo>
                  <a:lnTo>
                    <a:pt x="281787" y="285254"/>
                  </a:lnTo>
                  <a:lnTo>
                    <a:pt x="278549" y="282714"/>
                  </a:lnTo>
                  <a:lnTo>
                    <a:pt x="263740" y="282714"/>
                  </a:lnTo>
                  <a:lnTo>
                    <a:pt x="260299" y="286524"/>
                  </a:lnTo>
                  <a:lnTo>
                    <a:pt x="258927" y="294144"/>
                  </a:lnTo>
                  <a:lnTo>
                    <a:pt x="258864" y="297954"/>
                  </a:lnTo>
                  <a:lnTo>
                    <a:pt x="258775" y="304304"/>
                  </a:lnTo>
                  <a:lnTo>
                    <a:pt x="258686" y="337324"/>
                  </a:lnTo>
                  <a:lnTo>
                    <a:pt x="224967" y="337324"/>
                  </a:lnTo>
                  <a:lnTo>
                    <a:pt x="221742" y="336054"/>
                  </a:lnTo>
                  <a:lnTo>
                    <a:pt x="221742" y="322084"/>
                  </a:lnTo>
                  <a:lnTo>
                    <a:pt x="224967" y="319544"/>
                  </a:lnTo>
                  <a:lnTo>
                    <a:pt x="238823" y="319544"/>
                  </a:lnTo>
                  <a:lnTo>
                    <a:pt x="240207" y="315734"/>
                  </a:lnTo>
                  <a:lnTo>
                    <a:pt x="240207" y="285254"/>
                  </a:lnTo>
                  <a:lnTo>
                    <a:pt x="241592" y="282714"/>
                  </a:lnTo>
                  <a:lnTo>
                    <a:pt x="256374" y="282714"/>
                  </a:lnTo>
                  <a:lnTo>
                    <a:pt x="258686" y="278904"/>
                  </a:lnTo>
                  <a:lnTo>
                    <a:pt x="258686" y="262394"/>
                  </a:lnTo>
                  <a:lnTo>
                    <a:pt x="256374" y="259854"/>
                  </a:lnTo>
                  <a:lnTo>
                    <a:pt x="243446" y="259854"/>
                  </a:lnTo>
                  <a:lnTo>
                    <a:pt x="240207" y="256044"/>
                  </a:lnTo>
                  <a:lnTo>
                    <a:pt x="240207" y="244614"/>
                  </a:lnTo>
                  <a:lnTo>
                    <a:pt x="236982" y="240804"/>
                  </a:lnTo>
                  <a:lnTo>
                    <a:pt x="230974" y="240804"/>
                  </a:lnTo>
                  <a:lnTo>
                    <a:pt x="226021" y="242074"/>
                  </a:lnTo>
                  <a:lnTo>
                    <a:pt x="221742" y="300494"/>
                  </a:lnTo>
                  <a:lnTo>
                    <a:pt x="188023" y="300494"/>
                  </a:lnTo>
                  <a:lnTo>
                    <a:pt x="184785" y="299224"/>
                  </a:lnTo>
                  <a:lnTo>
                    <a:pt x="184785" y="285254"/>
                  </a:lnTo>
                  <a:lnTo>
                    <a:pt x="181546" y="282714"/>
                  </a:lnTo>
                  <a:lnTo>
                    <a:pt x="168617" y="282714"/>
                  </a:lnTo>
                  <a:lnTo>
                    <a:pt x="166306" y="278904"/>
                  </a:lnTo>
                  <a:lnTo>
                    <a:pt x="166306" y="262394"/>
                  </a:lnTo>
                  <a:lnTo>
                    <a:pt x="163995" y="259854"/>
                  </a:lnTo>
                  <a:lnTo>
                    <a:pt x="149212" y="259854"/>
                  </a:lnTo>
                  <a:lnTo>
                    <a:pt x="147828" y="262394"/>
                  </a:lnTo>
                  <a:lnTo>
                    <a:pt x="147828" y="297954"/>
                  </a:lnTo>
                  <a:lnTo>
                    <a:pt x="149212" y="300494"/>
                  </a:lnTo>
                  <a:lnTo>
                    <a:pt x="163080" y="300494"/>
                  </a:lnTo>
                  <a:lnTo>
                    <a:pt x="166306" y="304304"/>
                  </a:lnTo>
                  <a:lnTo>
                    <a:pt x="166306" y="315734"/>
                  </a:lnTo>
                  <a:lnTo>
                    <a:pt x="169545" y="319544"/>
                  </a:lnTo>
                  <a:lnTo>
                    <a:pt x="181546" y="319544"/>
                  </a:lnTo>
                  <a:lnTo>
                    <a:pt x="184785" y="322084"/>
                  </a:lnTo>
                  <a:lnTo>
                    <a:pt x="184785" y="334784"/>
                  </a:lnTo>
                  <a:lnTo>
                    <a:pt x="181546" y="337324"/>
                  </a:lnTo>
                  <a:lnTo>
                    <a:pt x="169545" y="337324"/>
                  </a:lnTo>
                  <a:lnTo>
                    <a:pt x="166306" y="341134"/>
                  </a:lnTo>
                  <a:lnTo>
                    <a:pt x="166306" y="352564"/>
                  </a:lnTo>
                  <a:lnTo>
                    <a:pt x="169545" y="356374"/>
                  </a:lnTo>
                  <a:lnTo>
                    <a:pt x="181546" y="356374"/>
                  </a:lnTo>
                  <a:lnTo>
                    <a:pt x="184785" y="360184"/>
                  </a:lnTo>
                  <a:lnTo>
                    <a:pt x="184785" y="371614"/>
                  </a:lnTo>
                  <a:lnTo>
                    <a:pt x="188023" y="375424"/>
                  </a:lnTo>
                  <a:lnTo>
                    <a:pt x="200025" y="375424"/>
                  </a:lnTo>
                  <a:lnTo>
                    <a:pt x="203263" y="371614"/>
                  </a:lnTo>
                  <a:lnTo>
                    <a:pt x="203263" y="360184"/>
                  </a:lnTo>
                  <a:lnTo>
                    <a:pt x="206489" y="356374"/>
                  </a:lnTo>
                  <a:lnTo>
                    <a:pt x="220345" y="356374"/>
                  </a:lnTo>
                  <a:lnTo>
                    <a:pt x="221742" y="360184"/>
                  </a:lnTo>
                  <a:lnTo>
                    <a:pt x="221742" y="393204"/>
                  </a:lnTo>
                  <a:lnTo>
                    <a:pt x="281787" y="393204"/>
                  </a:lnTo>
                  <a:lnTo>
                    <a:pt x="281787" y="356374"/>
                  </a:lnTo>
                  <a:lnTo>
                    <a:pt x="315506" y="356374"/>
                  </a:lnTo>
                  <a:lnTo>
                    <a:pt x="318731" y="355104"/>
                  </a:lnTo>
                  <a:lnTo>
                    <a:pt x="318731" y="341134"/>
                  </a:lnTo>
                  <a:lnTo>
                    <a:pt x="321970" y="337324"/>
                  </a:lnTo>
                  <a:lnTo>
                    <a:pt x="333971" y="337324"/>
                  </a:lnTo>
                  <a:lnTo>
                    <a:pt x="337210" y="334784"/>
                  </a:lnTo>
                  <a:lnTo>
                    <a:pt x="337210" y="322084"/>
                  </a:lnTo>
                  <a:lnTo>
                    <a:pt x="333971" y="319544"/>
                  </a:lnTo>
                  <a:lnTo>
                    <a:pt x="327977" y="319544"/>
                  </a:lnTo>
                  <a:lnTo>
                    <a:pt x="323011" y="318274"/>
                  </a:lnTo>
                  <a:lnTo>
                    <a:pt x="320230" y="314464"/>
                  </a:lnTo>
                  <a:lnTo>
                    <a:pt x="318998" y="305574"/>
                  </a:lnTo>
                  <a:lnTo>
                    <a:pt x="318909" y="300494"/>
                  </a:lnTo>
                  <a:lnTo>
                    <a:pt x="318998" y="273824"/>
                  </a:lnTo>
                  <a:lnTo>
                    <a:pt x="320230" y="264934"/>
                  </a:lnTo>
                  <a:lnTo>
                    <a:pt x="323011" y="259854"/>
                  </a:lnTo>
                  <a:lnTo>
                    <a:pt x="334899" y="259854"/>
                  </a:lnTo>
                  <a:lnTo>
                    <a:pt x="337210" y="262394"/>
                  </a:lnTo>
                  <a:lnTo>
                    <a:pt x="337210" y="278904"/>
                  </a:lnTo>
                  <a:lnTo>
                    <a:pt x="339521" y="282714"/>
                  </a:lnTo>
                  <a:lnTo>
                    <a:pt x="352450" y="282714"/>
                  </a:lnTo>
                  <a:lnTo>
                    <a:pt x="355688" y="285254"/>
                  </a:lnTo>
                  <a:lnTo>
                    <a:pt x="355688" y="297954"/>
                  </a:lnTo>
                  <a:lnTo>
                    <a:pt x="358914" y="300494"/>
                  </a:lnTo>
                  <a:lnTo>
                    <a:pt x="370928" y="300494"/>
                  </a:lnTo>
                  <a:lnTo>
                    <a:pt x="374167" y="297954"/>
                  </a:lnTo>
                  <a:lnTo>
                    <a:pt x="374167" y="285254"/>
                  </a:lnTo>
                  <a:lnTo>
                    <a:pt x="377393" y="282714"/>
                  </a:lnTo>
                  <a:lnTo>
                    <a:pt x="390321" y="282714"/>
                  </a:lnTo>
                  <a:lnTo>
                    <a:pt x="392633" y="278904"/>
                  </a:lnTo>
                  <a:lnTo>
                    <a:pt x="392633" y="262394"/>
                  </a:lnTo>
                  <a:lnTo>
                    <a:pt x="390321" y="259854"/>
                  </a:lnTo>
                  <a:lnTo>
                    <a:pt x="375551" y="259854"/>
                  </a:lnTo>
                  <a:lnTo>
                    <a:pt x="374167" y="256044"/>
                  </a:lnTo>
                  <a:lnTo>
                    <a:pt x="374167" y="225564"/>
                  </a:lnTo>
                  <a:lnTo>
                    <a:pt x="372770" y="223024"/>
                  </a:lnTo>
                  <a:lnTo>
                    <a:pt x="357073" y="223024"/>
                  </a:lnTo>
                  <a:lnTo>
                    <a:pt x="355688" y="219214"/>
                  </a:lnTo>
                  <a:lnTo>
                    <a:pt x="355688" y="184924"/>
                  </a:lnTo>
                  <a:lnTo>
                    <a:pt x="389407" y="184924"/>
                  </a:lnTo>
                  <a:lnTo>
                    <a:pt x="392633" y="187464"/>
                  </a:lnTo>
                  <a:lnTo>
                    <a:pt x="392633" y="200164"/>
                  </a:lnTo>
                  <a:lnTo>
                    <a:pt x="395871" y="203974"/>
                  </a:lnTo>
                  <a:lnTo>
                    <a:pt x="407885" y="203974"/>
                  </a:lnTo>
                  <a:lnTo>
                    <a:pt x="411111" y="200164"/>
                  </a:lnTo>
                  <a:lnTo>
                    <a:pt x="411111" y="188734"/>
                  </a:lnTo>
                  <a:lnTo>
                    <a:pt x="414350" y="184924"/>
                  </a:lnTo>
                  <a:lnTo>
                    <a:pt x="426351" y="184924"/>
                  </a:lnTo>
                  <a:lnTo>
                    <a:pt x="429590" y="188734"/>
                  </a:lnTo>
                  <a:lnTo>
                    <a:pt x="429590" y="200164"/>
                  </a:lnTo>
                  <a:lnTo>
                    <a:pt x="426351" y="203974"/>
                  </a:lnTo>
                  <a:lnTo>
                    <a:pt x="414350" y="203974"/>
                  </a:lnTo>
                  <a:lnTo>
                    <a:pt x="411111" y="207784"/>
                  </a:lnTo>
                  <a:lnTo>
                    <a:pt x="411111" y="212864"/>
                  </a:lnTo>
                  <a:lnTo>
                    <a:pt x="411988" y="217944"/>
                  </a:lnTo>
                  <a:lnTo>
                    <a:pt x="415785" y="220484"/>
                  </a:lnTo>
                  <a:lnTo>
                    <a:pt x="424167" y="221754"/>
                  </a:lnTo>
                  <a:lnTo>
                    <a:pt x="453478" y="223024"/>
                  </a:lnTo>
                  <a:lnTo>
                    <a:pt x="461860" y="224294"/>
                  </a:lnTo>
                  <a:lnTo>
                    <a:pt x="465658" y="226834"/>
                  </a:lnTo>
                  <a:lnTo>
                    <a:pt x="466547" y="231914"/>
                  </a:lnTo>
                  <a:lnTo>
                    <a:pt x="466547" y="238264"/>
                  </a:lnTo>
                  <a:lnTo>
                    <a:pt x="469773" y="240804"/>
                  </a:lnTo>
                  <a:lnTo>
                    <a:pt x="483628" y="240804"/>
                  </a:lnTo>
                  <a:lnTo>
                    <a:pt x="485013" y="244614"/>
                  </a:lnTo>
                  <a:lnTo>
                    <a:pt x="485013" y="278904"/>
                  </a:lnTo>
                  <a:lnTo>
                    <a:pt x="486397" y="282714"/>
                  </a:lnTo>
                  <a:lnTo>
                    <a:pt x="502107" y="282714"/>
                  </a:lnTo>
                  <a:lnTo>
                    <a:pt x="503491" y="285254"/>
                  </a:lnTo>
                  <a:lnTo>
                    <a:pt x="503491" y="239534"/>
                  </a:lnTo>
                  <a:lnTo>
                    <a:pt x="503491" y="224294"/>
                  </a:lnTo>
                  <a:lnTo>
                    <a:pt x="500265" y="223024"/>
                  </a:lnTo>
                  <a:lnTo>
                    <a:pt x="466547" y="223024"/>
                  </a:lnTo>
                  <a:lnTo>
                    <a:pt x="466648" y="188734"/>
                  </a:lnTo>
                  <a:lnTo>
                    <a:pt x="475780" y="167144"/>
                  </a:lnTo>
                  <a:lnTo>
                    <a:pt x="481787" y="167144"/>
                  </a:lnTo>
                  <a:lnTo>
                    <a:pt x="485013" y="163334"/>
                  </a:lnTo>
                  <a:lnTo>
                    <a:pt x="485013" y="151904"/>
                  </a:lnTo>
                  <a:lnTo>
                    <a:pt x="481787" y="148094"/>
                  </a:lnTo>
                  <a:lnTo>
                    <a:pt x="469773" y="148094"/>
                  </a:lnTo>
                  <a:lnTo>
                    <a:pt x="466547" y="151904"/>
                  </a:lnTo>
                  <a:lnTo>
                    <a:pt x="466547" y="165874"/>
                  </a:lnTo>
                  <a:lnTo>
                    <a:pt x="463308" y="167144"/>
                  </a:lnTo>
                  <a:lnTo>
                    <a:pt x="432828" y="167144"/>
                  </a:lnTo>
                  <a:lnTo>
                    <a:pt x="429590" y="165874"/>
                  </a:lnTo>
                  <a:lnTo>
                    <a:pt x="429590" y="151904"/>
                  </a:lnTo>
                  <a:lnTo>
                    <a:pt x="426351" y="148094"/>
                  </a:lnTo>
                  <a:lnTo>
                    <a:pt x="414350" y="148094"/>
                  </a:lnTo>
                  <a:lnTo>
                    <a:pt x="411111" y="151904"/>
                  </a:lnTo>
                  <a:lnTo>
                    <a:pt x="411111" y="158254"/>
                  </a:lnTo>
                  <a:lnTo>
                    <a:pt x="410222" y="163334"/>
                  </a:lnTo>
                  <a:lnTo>
                    <a:pt x="406438" y="165874"/>
                  </a:lnTo>
                  <a:lnTo>
                    <a:pt x="398056" y="167144"/>
                  </a:lnTo>
                  <a:lnTo>
                    <a:pt x="368731" y="167144"/>
                  </a:lnTo>
                  <a:lnTo>
                    <a:pt x="360362" y="168414"/>
                  </a:lnTo>
                  <a:lnTo>
                    <a:pt x="356565" y="170954"/>
                  </a:lnTo>
                  <a:lnTo>
                    <a:pt x="355688" y="176034"/>
                  </a:lnTo>
                  <a:lnTo>
                    <a:pt x="355688" y="182384"/>
                  </a:lnTo>
                  <a:lnTo>
                    <a:pt x="352450" y="184924"/>
                  </a:lnTo>
                  <a:lnTo>
                    <a:pt x="338594" y="184924"/>
                  </a:lnTo>
                  <a:lnTo>
                    <a:pt x="337210" y="182384"/>
                  </a:lnTo>
                  <a:lnTo>
                    <a:pt x="337210" y="151904"/>
                  </a:lnTo>
                  <a:lnTo>
                    <a:pt x="338594" y="148094"/>
                  </a:lnTo>
                  <a:lnTo>
                    <a:pt x="354304" y="148094"/>
                  </a:lnTo>
                  <a:lnTo>
                    <a:pt x="355688" y="145554"/>
                  </a:lnTo>
                  <a:lnTo>
                    <a:pt x="355688" y="115074"/>
                  </a:lnTo>
                  <a:lnTo>
                    <a:pt x="357073" y="111264"/>
                  </a:lnTo>
                  <a:lnTo>
                    <a:pt x="370928" y="111264"/>
                  </a:lnTo>
                  <a:lnTo>
                    <a:pt x="374167" y="115074"/>
                  </a:lnTo>
                  <a:lnTo>
                    <a:pt x="374167" y="126504"/>
                  </a:lnTo>
                  <a:lnTo>
                    <a:pt x="377393" y="130314"/>
                  </a:lnTo>
                  <a:lnTo>
                    <a:pt x="383400" y="130314"/>
                  </a:lnTo>
                  <a:lnTo>
                    <a:pt x="388340" y="129044"/>
                  </a:lnTo>
                  <a:lnTo>
                    <a:pt x="391134" y="125234"/>
                  </a:lnTo>
                  <a:lnTo>
                    <a:pt x="392353" y="117614"/>
                  </a:lnTo>
                  <a:lnTo>
                    <a:pt x="392353" y="87134"/>
                  </a:lnTo>
                  <a:lnTo>
                    <a:pt x="391134" y="79514"/>
                  </a:lnTo>
                  <a:lnTo>
                    <a:pt x="388340" y="75704"/>
                  </a:lnTo>
                  <a:lnTo>
                    <a:pt x="383400" y="74434"/>
                  </a:lnTo>
                  <a:lnTo>
                    <a:pt x="377393" y="74434"/>
                  </a:lnTo>
                  <a:lnTo>
                    <a:pt x="374167" y="71894"/>
                  </a:lnTo>
                  <a:lnTo>
                    <a:pt x="374167" y="59194"/>
                  </a:lnTo>
                  <a:lnTo>
                    <a:pt x="377393" y="56654"/>
                  </a:lnTo>
                  <a:lnTo>
                    <a:pt x="389407" y="56654"/>
                  </a:lnTo>
                  <a:lnTo>
                    <a:pt x="392633" y="52844"/>
                  </a:lnTo>
                  <a:lnTo>
                    <a:pt x="392633" y="41414"/>
                  </a:lnTo>
                  <a:lnTo>
                    <a:pt x="389407" y="37604"/>
                  </a:lnTo>
                  <a:lnTo>
                    <a:pt x="377393" y="37604"/>
                  </a:lnTo>
                  <a:lnTo>
                    <a:pt x="374167" y="41414"/>
                  </a:lnTo>
                  <a:lnTo>
                    <a:pt x="374167" y="52844"/>
                  </a:lnTo>
                  <a:lnTo>
                    <a:pt x="370928" y="56654"/>
                  </a:lnTo>
                  <a:lnTo>
                    <a:pt x="358914" y="56654"/>
                  </a:lnTo>
                  <a:lnTo>
                    <a:pt x="355688" y="52844"/>
                  </a:lnTo>
                  <a:lnTo>
                    <a:pt x="355688" y="75704"/>
                  </a:lnTo>
                  <a:lnTo>
                    <a:pt x="355688" y="92214"/>
                  </a:lnTo>
                  <a:lnTo>
                    <a:pt x="352450" y="93484"/>
                  </a:lnTo>
                  <a:lnTo>
                    <a:pt x="337210" y="93484"/>
                  </a:lnTo>
                  <a:lnTo>
                    <a:pt x="337210" y="115074"/>
                  </a:lnTo>
                  <a:lnTo>
                    <a:pt x="337210" y="126504"/>
                  </a:lnTo>
                  <a:lnTo>
                    <a:pt x="333971" y="130314"/>
                  </a:lnTo>
                  <a:lnTo>
                    <a:pt x="321970" y="130314"/>
                  </a:lnTo>
                  <a:lnTo>
                    <a:pt x="318731" y="126504"/>
                  </a:lnTo>
                  <a:lnTo>
                    <a:pt x="318731" y="115074"/>
                  </a:lnTo>
                  <a:lnTo>
                    <a:pt x="321970" y="111264"/>
                  </a:lnTo>
                  <a:lnTo>
                    <a:pt x="333971" y="111264"/>
                  </a:lnTo>
                  <a:lnTo>
                    <a:pt x="337210" y="115074"/>
                  </a:lnTo>
                  <a:lnTo>
                    <a:pt x="337210" y="93484"/>
                  </a:lnTo>
                  <a:lnTo>
                    <a:pt x="321970" y="93484"/>
                  </a:lnTo>
                  <a:lnTo>
                    <a:pt x="318731" y="92214"/>
                  </a:lnTo>
                  <a:lnTo>
                    <a:pt x="318731" y="78244"/>
                  </a:lnTo>
                  <a:lnTo>
                    <a:pt x="315506" y="74434"/>
                  </a:lnTo>
                  <a:lnTo>
                    <a:pt x="303491" y="74434"/>
                  </a:lnTo>
                  <a:lnTo>
                    <a:pt x="300253" y="78244"/>
                  </a:lnTo>
                  <a:lnTo>
                    <a:pt x="300253" y="89674"/>
                  </a:lnTo>
                  <a:lnTo>
                    <a:pt x="297027" y="93484"/>
                  </a:lnTo>
                  <a:lnTo>
                    <a:pt x="285013" y="93484"/>
                  </a:lnTo>
                  <a:lnTo>
                    <a:pt x="281787" y="96024"/>
                  </a:lnTo>
                  <a:lnTo>
                    <a:pt x="281787" y="108724"/>
                  </a:lnTo>
                  <a:lnTo>
                    <a:pt x="285013" y="111264"/>
                  </a:lnTo>
                  <a:lnTo>
                    <a:pt x="297027" y="111264"/>
                  </a:lnTo>
                  <a:lnTo>
                    <a:pt x="300253" y="115074"/>
                  </a:lnTo>
                  <a:lnTo>
                    <a:pt x="300253" y="126504"/>
                  </a:lnTo>
                  <a:lnTo>
                    <a:pt x="297027" y="130314"/>
                  </a:lnTo>
                  <a:lnTo>
                    <a:pt x="283171" y="130314"/>
                  </a:lnTo>
                  <a:lnTo>
                    <a:pt x="281787" y="132854"/>
                  </a:lnTo>
                  <a:lnTo>
                    <a:pt x="281787" y="164604"/>
                  </a:lnTo>
                  <a:lnTo>
                    <a:pt x="280860" y="167144"/>
                  </a:lnTo>
                  <a:lnTo>
                    <a:pt x="261924" y="167144"/>
                  </a:lnTo>
                  <a:lnTo>
                    <a:pt x="258686" y="164604"/>
                  </a:lnTo>
                  <a:lnTo>
                    <a:pt x="258686" y="151904"/>
                  </a:lnTo>
                  <a:lnTo>
                    <a:pt x="255460" y="148094"/>
                  </a:lnTo>
                  <a:lnTo>
                    <a:pt x="243446" y="148094"/>
                  </a:lnTo>
                  <a:lnTo>
                    <a:pt x="240207" y="151904"/>
                  </a:lnTo>
                  <a:lnTo>
                    <a:pt x="240207" y="163334"/>
                  </a:lnTo>
                  <a:lnTo>
                    <a:pt x="236982" y="167144"/>
                  </a:lnTo>
                  <a:lnTo>
                    <a:pt x="224967" y="167144"/>
                  </a:lnTo>
                  <a:lnTo>
                    <a:pt x="221742" y="163334"/>
                  </a:lnTo>
                  <a:lnTo>
                    <a:pt x="221742" y="151904"/>
                  </a:lnTo>
                  <a:lnTo>
                    <a:pt x="224967" y="148094"/>
                  </a:lnTo>
                  <a:lnTo>
                    <a:pt x="238823" y="148094"/>
                  </a:lnTo>
                  <a:lnTo>
                    <a:pt x="240207" y="145554"/>
                  </a:lnTo>
                  <a:lnTo>
                    <a:pt x="240207" y="115074"/>
                  </a:lnTo>
                  <a:lnTo>
                    <a:pt x="241592" y="111264"/>
                  </a:lnTo>
                  <a:lnTo>
                    <a:pt x="255460" y="111264"/>
                  </a:lnTo>
                  <a:lnTo>
                    <a:pt x="258686" y="108724"/>
                  </a:lnTo>
                  <a:lnTo>
                    <a:pt x="258686" y="96024"/>
                  </a:lnTo>
                  <a:lnTo>
                    <a:pt x="261924" y="93484"/>
                  </a:lnTo>
                  <a:lnTo>
                    <a:pt x="278549" y="93484"/>
                  </a:lnTo>
                  <a:lnTo>
                    <a:pt x="281787" y="90944"/>
                  </a:lnTo>
                  <a:lnTo>
                    <a:pt x="281787" y="78244"/>
                  </a:lnTo>
                  <a:lnTo>
                    <a:pt x="285013" y="74434"/>
                  </a:lnTo>
                  <a:lnTo>
                    <a:pt x="297027" y="74434"/>
                  </a:lnTo>
                  <a:lnTo>
                    <a:pt x="300253" y="71894"/>
                  </a:lnTo>
                  <a:lnTo>
                    <a:pt x="300253" y="59194"/>
                  </a:lnTo>
                  <a:lnTo>
                    <a:pt x="303491" y="56654"/>
                  </a:lnTo>
                  <a:lnTo>
                    <a:pt x="315506" y="56654"/>
                  </a:lnTo>
                  <a:lnTo>
                    <a:pt x="318731" y="59194"/>
                  </a:lnTo>
                  <a:lnTo>
                    <a:pt x="318731" y="73164"/>
                  </a:lnTo>
                  <a:lnTo>
                    <a:pt x="321970" y="74434"/>
                  </a:lnTo>
                  <a:lnTo>
                    <a:pt x="352450" y="74434"/>
                  </a:lnTo>
                  <a:lnTo>
                    <a:pt x="355688" y="75704"/>
                  </a:lnTo>
                  <a:lnTo>
                    <a:pt x="355688" y="52844"/>
                  </a:lnTo>
                  <a:lnTo>
                    <a:pt x="355688" y="41414"/>
                  </a:lnTo>
                  <a:lnTo>
                    <a:pt x="352450" y="37604"/>
                  </a:lnTo>
                  <a:lnTo>
                    <a:pt x="340448" y="37604"/>
                  </a:lnTo>
                  <a:lnTo>
                    <a:pt x="337210" y="41414"/>
                  </a:lnTo>
                  <a:lnTo>
                    <a:pt x="337210" y="52844"/>
                  </a:lnTo>
                  <a:lnTo>
                    <a:pt x="333971" y="56654"/>
                  </a:lnTo>
                  <a:lnTo>
                    <a:pt x="320116" y="56654"/>
                  </a:lnTo>
                  <a:lnTo>
                    <a:pt x="318731" y="52844"/>
                  </a:lnTo>
                  <a:lnTo>
                    <a:pt x="318731" y="22364"/>
                  </a:lnTo>
                  <a:lnTo>
                    <a:pt x="317347" y="19824"/>
                  </a:lnTo>
                  <a:lnTo>
                    <a:pt x="303491" y="19824"/>
                  </a:lnTo>
                  <a:lnTo>
                    <a:pt x="300253" y="16014"/>
                  </a:lnTo>
                  <a:lnTo>
                    <a:pt x="300253" y="9664"/>
                  </a:lnTo>
                  <a:lnTo>
                    <a:pt x="299326" y="4584"/>
                  </a:lnTo>
                  <a:lnTo>
                    <a:pt x="295287" y="2044"/>
                  </a:lnTo>
                  <a:lnTo>
                    <a:pt x="286219" y="774"/>
                  </a:lnTo>
                  <a:lnTo>
                    <a:pt x="240207" y="774"/>
                  </a:lnTo>
                  <a:lnTo>
                    <a:pt x="240207" y="35064"/>
                  </a:lnTo>
                  <a:lnTo>
                    <a:pt x="238823" y="37604"/>
                  </a:lnTo>
                  <a:lnTo>
                    <a:pt x="224967" y="37604"/>
                  </a:lnTo>
                  <a:lnTo>
                    <a:pt x="221742" y="35064"/>
                  </a:lnTo>
                  <a:lnTo>
                    <a:pt x="221742" y="22364"/>
                  </a:lnTo>
                  <a:lnTo>
                    <a:pt x="218503" y="19824"/>
                  </a:lnTo>
                  <a:lnTo>
                    <a:pt x="206489" y="19824"/>
                  </a:lnTo>
                  <a:lnTo>
                    <a:pt x="203263" y="16014"/>
                  </a:lnTo>
                  <a:lnTo>
                    <a:pt x="203263" y="4584"/>
                  </a:lnTo>
                  <a:lnTo>
                    <a:pt x="200025" y="774"/>
                  </a:lnTo>
                  <a:lnTo>
                    <a:pt x="188023" y="774"/>
                  </a:lnTo>
                  <a:lnTo>
                    <a:pt x="184785" y="4584"/>
                  </a:lnTo>
                  <a:lnTo>
                    <a:pt x="184785" y="16014"/>
                  </a:lnTo>
                  <a:lnTo>
                    <a:pt x="188023" y="19824"/>
                  </a:lnTo>
                  <a:lnTo>
                    <a:pt x="200025" y="19824"/>
                  </a:lnTo>
                  <a:lnTo>
                    <a:pt x="203263" y="22364"/>
                  </a:lnTo>
                  <a:lnTo>
                    <a:pt x="203263" y="35064"/>
                  </a:lnTo>
                  <a:lnTo>
                    <a:pt x="200025" y="37604"/>
                  </a:lnTo>
                  <a:lnTo>
                    <a:pt x="188023" y="37604"/>
                  </a:lnTo>
                  <a:lnTo>
                    <a:pt x="184785" y="41414"/>
                  </a:lnTo>
                  <a:lnTo>
                    <a:pt x="184785" y="52844"/>
                  </a:lnTo>
                  <a:lnTo>
                    <a:pt x="188023" y="56654"/>
                  </a:lnTo>
                  <a:lnTo>
                    <a:pt x="200025" y="56654"/>
                  </a:lnTo>
                  <a:lnTo>
                    <a:pt x="203263" y="52844"/>
                  </a:lnTo>
                  <a:lnTo>
                    <a:pt x="203263" y="41414"/>
                  </a:lnTo>
                  <a:lnTo>
                    <a:pt x="206489" y="37604"/>
                  </a:lnTo>
                  <a:lnTo>
                    <a:pt x="218503" y="37604"/>
                  </a:lnTo>
                  <a:lnTo>
                    <a:pt x="221742" y="41414"/>
                  </a:lnTo>
                  <a:lnTo>
                    <a:pt x="221742" y="52844"/>
                  </a:lnTo>
                  <a:lnTo>
                    <a:pt x="224967" y="56654"/>
                  </a:lnTo>
                  <a:lnTo>
                    <a:pt x="236982" y="56654"/>
                  </a:lnTo>
                  <a:lnTo>
                    <a:pt x="240207" y="52844"/>
                  </a:lnTo>
                  <a:lnTo>
                    <a:pt x="240207" y="41414"/>
                  </a:lnTo>
                  <a:lnTo>
                    <a:pt x="243446" y="37604"/>
                  </a:lnTo>
                  <a:lnTo>
                    <a:pt x="255460" y="37604"/>
                  </a:lnTo>
                  <a:lnTo>
                    <a:pt x="258686" y="35064"/>
                  </a:lnTo>
                  <a:lnTo>
                    <a:pt x="258686" y="21094"/>
                  </a:lnTo>
                  <a:lnTo>
                    <a:pt x="261924" y="19824"/>
                  </a:lnTo>
                  <a:lnTo>
                    <a:pt x="300253" y="19824"/>
                  </a:lnTo>
                  <a:lnTo>
                    <a:pt x="300253" y="56654"/>
                  </a:lnTo>
                  <a:lnTo>
                    <a:pt x="258686" y="56654"/>
                  </a:lnTo>
                  <a:lnTo>
                    <a:pt x="258686" y="89674"/>
                  </a:lnTo>
                  <a:lnTo>
                    <a:pt x="257302" y="93484"/>
                  </a:lnTo>
                  <a:lnTo>
                    <a:pt x="243446" y="93484"/>
                  </a:lnTo>
                  <a:lnTo>
                    <a:pt x="240207" y="89674"/>
                  </a:lnTo>
                  <a:lnTo>
                    <a:pt x="240207" y="78244"/>
                  </a:lnTo>
                  <a:lnTo>
                    <a:pt x="236982" y="74434"/>
                  </a:lnTo>
                  <a:lnTo>
                    <a:pt x="230974" y="74434"/>
                  </a:lnTo>
                  <a:lnTo>
                    <a:pt x="226021" y="75704"/>
                  </a:lnTo>
                  <a:lnTo>
                    <a:pt x="223227" y="79514"/>
                  </a:lnTo>
                  <a:lnTo>
                    <a:pt x="222008" y="87134"/>
                  </a:lnTo>
                  <a:lnTo>
                    <a:pt x="221957" y="89674"/>
                  </a:lnTo>
                  <a:lnTo>
                    <a:pt x="221843" y="96024"/>
                  </a:lnTo>
                  <a:lnTo>
                    <a:pt x="221729" y="102374"/>
                  </a:lnTo>
                  <a:lnTo>
                    <a:pt x="221615" y="108724"/>
                  </a:lnTo>
                  <a:lnTo>
                    <a:pt x="221576" y="111264"/>
                  </a:lnTo>
                  <a:lnTo>
                    <a:pt x="221462" y="117614"/>
                  </a:lnTo>
                  <a:lnTo>
                    <a:pt x="220230" y="125234"/>
                  </a:lnTo>
                  <a:lnTo>
                    <a:pt x="217449" y="129044"/>
                  </a:lnTo>
                  <a:lnTo>
                    <a:pt x="212496" y="130314"/>
                  </a:lnTo>
                  <a:lnTo>
                    <a:pt x="206489" y="130314"/>
                  </a:lnTo>
                  <a:lnTo>
                    <a:pt x="203263" y="126504"/>
                  </a:lnTo>
                  <a:lnTo>
                    <a:pt x="203263" y="115074"/>
                  </a:lnTo>
                  <a:lnTo>
                    <a:pt x="200025" y="111264"/>
                  </a:lnTo>
                  <a:lnTo>
                    <a:pt x="188023" y="111264"/>
                  </a:lnTo>
                  <a:lnTo>
                    <a:pt x="184785" y="115074"/>
                  </a:lnTo>
                  <a:lnTo>
                    <a:pt x="184785" y="126504"/>
                  </a:lnTo>
                  <a:lnTo>
                    <a:pt x="181546" y="130314"/>
                  </a:lnTo>
                  <a:lnTo>
                    <a:pt x="169545" y="130314"/>
                  </a:lnTo>
                  <a:lnTo>
                    <a:pt x="166306" y="126504"/>
                  </a:lnTo>
                  <a:lnTo>
                    <a:pt x="166306" y="115074"/>
                  </a:lnTo>
                  <a:lnTo>
                    <a:pt x="163080" y="111264"/>
                  </a:lnTo>
                  <a:lnTo>
                    <a:pt x="149212" y="111264"/>
                  </a:lnTo>
                  <a:lnTo>
                    <a:pt x="147828" y="115074"/>
                  </a:lnTo>
                  <a:lnTo>
                    <a:pt x="147828" y="148094"/>
                  </a:lnTo>
                  <a:lnTo>
                    <a:pt x="120116" y="148094"/>
                  </a:lnTo>
                  <a:lnTo>
                    <a:pt x="105460" y="149364"/>
                  </a:lnTo>
                  <a:lnTo>
                    <a:pt x="97078" y="150634"/>
                  </a:lnTo>
                  <a:lnTo>
                    <a:pt x="93281" y="153174"/>
                  </a:lnTo>
                  <a:lnTo>
                    <a:pt x="92405" y="158254"/>
                  </a:lnTo>
                  <a:lnTo>
                    <a:pt x="92405" y="163334"/>
                  </a:lnTo>
                  <a:lnTo>
                    <a:pt x="89166" y="167144"/>
                  </a:lnTo>
                  <a:lnTo>
                    <a:pt x="77165" y="167144"/>
                  </a:lnTo>
                  <a:lnTo>
                    <a:pt x="73926" y="163334"/>
                  </a:lnTo>
                  <a:lnTo>
                    <a:pt x="73926" y="149364"/>
                  </a:lnTo>
                  <a:lnTo>
                    <a:pt x="70700" y="148094"/>
                  </a:lnTo>
                  <a:lnTo>
                    <a:pt x="40208" y="148094"/>
                  </a:lnTo>
                  <a:lnTo>
                    <a:pt x="36982" y="149364"/>
                  </a:lnTo>
                  <a:lnTo>
                    <a:pt x="36982" y="163334"/>
                  </a:lnTo>
                  <a:lnTo>
                    <a:pt x="33743" y="167144"/>
                  </a:lnTo>
                  <a:lnTo>
                    <a:pt x="21729" y="167144"/>
                  </a:lnTo>
                  <a:lnTo>
                    <a:pt x="18503" y="163334"/>
                  </a:lnTo>
                  <a:lnTo>
                    <a:pt x="18503" y="151904"/>
                  </a:lnTo>
                  <a:lnTo>
                    <a:pt x="15265" y="148094"/>
                  </a:lnTo>
                  <a:lnTo>
                    <a:pt x="3263" y="148094"/>
                  </a:lnTo>
                  <a:lnTo>
                    <a:pt x="25" y="151904"/>
                  </a:lnTo>
                  <a:lnTo>
                    <a:pt x="25" y="163334"/>
                  </a:lnTo>
                  <a:lnTo>
                    <a:pt x="3263" y="167144"/>
                  </a:lnTo>
                  <a:lnTo>
                    <a:pt x="15265" y="167144"/>
                  </a:lnTo>
                  <a:lnTo>
                    <a:pt x="18503" y="169684"/>
                  </a:lnTo>
                  <a:lnTo>
                    <a:pt x="18503" y="182384"/>
                  </a:lnTo>
                  <a:lnTo>
                    <a:pt x="21729" y="184924"/>
                  </a:lnTo>
                  <a:lnTo>
                    <a:pt x="33743" y="184924"/>
                  </a:lnTo>
                  <a:lnTo>
                    <a:pt x="36982" y="182384"/>
                  </a:lnTo>
                  <a:lnTo>
                    <a:pt x="36982" y="168414"/>
                  </a:lnTo>
                  <a:lnTo>
                    <a:pt x="40208" y="167144"/>
                  </a:lnTo>
                  <a:lnTo>
                    <a:pt x="70700" y="167144"/>
                  </a:lnTo>
                  <a:lnTo>
                    <a:pt x="73926" y="168414"/>
                  </a:lnTo>
                  <a:lnTo>
                    <a:pt x="73926" y="182384"/>
                  </a:lnTo>
                  <a:lnTo>
                    <a:pt x="70700" y="184924"/>
                  </a:lnTo>
                  <a:lnTo>
                    <a:pt x="58686" y="184924"/>
                  </a:lnTo>
                  <a:lnTo>
                    <a:pt x="55448" y="188734"/>
                  </a:lnTo>
                  <a:lnTo>
                    <a:pt x="55448" y="195084"/>
                  </a:lnTo>
                  <a:lnTo>
                    <a:pt x="54559" y="200164"/>
                  </a:lnTo>
                  <a:lnTo>
                    <a:pt x="50774" y="202704"/>
                  </a:lnTo>
                  <a:lnTo>
                    <a:pt x="42392" y="203974"/>
                  </a:lnTo>
                  <a:lnTo>
                    <a:pt x="13081" y="203974"/>
                  </a:lnTo>
                  <a:lnTo>
                    <a:pt x="4699" y="205244"/>
                  </a:lnTo>
                  <a:lnTo>
                    <a:pt x="901" y="207784"/>
                  </a:lnTo>
                  <a:lnTo>
                    <a:pt x="25" y="212864"/>
                  </a:lnTo>
                  <a:lnTo>
                    <a:pt x="25" y="219214"/>
                  </a:lnTo>
                  <a:lnTo>
                    <a:pt x="3263" y="223024"/>
                  </a:lnTo>
                  <a:lnTo>
                    <a:pt x="15265" y="223024"/>
                  </a:lnTo>
                  <a:lnTo>
                    <a:pt x="18503" y="225564"/>
                  </a:lnTo>
                  <a:lnTo>
                    <a:pt x="18503" y="238264"/>
                  </a:lnTo>
                  <a:lnTo>
                    <a:pt x="15265" y="240804"/>
                  </a:lnTo>
                  <a:lnTo>
                    <a:pt x="3263" y="240804"/>
                  </a:lnTo>
                  <a:lnTo>
                    <a:pt x="25" y="244614"/>
                  </a:lnTo>
                  <a:lnTo>
                    <a:pt x="25" y="256044"/>
                  </a:lnTo>
                  <a:lnTo>
                    <a:pt x="3263" y="259854"/>
                  </a:lnTo>
                  <a:lnTo>
                    <a:pt x="14211" y="259854"/>
                  </a:lnTo>
                  <a:lnTo>
                    <a:pt x="16992" y="264934"/>
                  </a:lnTo>
                  <a:lnTo>
                    <a:pt x="18224" y="273824"/>
                  </a:lnTo>
                  <a:lnTo>
                    <a:pt x="18313" y="278904"/>
                  </a:lnTo>
                  <a:lnTo>
                    <a:pt x="18376" y="282714"/>
                  </a:lnTo>
                  <a:lnTo>
                    <a:pt x="18465" y="287794"/>
                  </a:lnTo>
                  <a:lnTo>
                    <a:pt x="18580" y="294144"/>
                  </a:lnTo>
                  <a:lnTo>
                    <a:pt x="18656" y="299224"/>
                  </a:lnTo>
                  <a:lnTo>
                    <a:pt x="18770" y="305574"/>
                  </a:lnTo>
                  <a:lnTo>
                    <a:pt x="20002" y="314464"/>
                  </a:lnTo>
                  <a:lnTo>
                    <a:pt x="22783" y="318274"/>
                  </a:lnTo>
                  <a:lnTo>
                    <a:pt x="27736" y="319544"/>
                  </a:lnTo>
                  <a:lnTo>
                    <a:pt x="32880" y="318274"/>
                  </a:lnTo>
                  <a:lnTo>
                    <a:pt x="35648" y="311924"/>
                  </a:lnTo>
                  <a:lnTo>
                    <a:pt x="36563" y="300494"/>
                  </a:lnTo>
                  <a:lnTo>
                    <a:pt x="36664" y="299224"/>
                  </a:lnTo>
                  <a:lnTo>
                    <a:pt x="36779" y="295414"/>
                  </a:lnTo>
                  <a:lnTo>
                    <a:pt x="36880" y="282714"/>
                  </a:lnTo>
                  <a:lnTo>
                    <a:pt x="36969" y="271284"/>
                  </a:lnTo>
                  <a:lnTo>
                    <a:pt x="37096" y="256044"/>
                  </a:lnTo>
                  <a:lnTo>
                    <a:pt x="37185" y="244614"/>
                  </a:lnTo>
                  <a:lnTo>
                    <a:pt x="38303" y="229374"/>
                  </a:lnTo>
                  <a:lnTo>
                    <a:pt x="41059" y="224294"/>
                  </a:lnTo>
                  <a:lnTo>
                    <a:pt x="46215" y="223024"/>
                  </a:lnTo>
                  <a:lnTo>
                    <a:pt x="54063" y="223024"/>
                  </a:lnTo>
                  <a:lnTo>
                    <a:pt x="55448" y="225564"/>
                  </a:lnTo>
                  <a:lnTo>
                    <a:pt x="55448" y="256044"/>
                  </a:lnTo>
                  <a:lnTo>
                    <a:pt x="56845" y="259854"/>
                  </a:lnTo>
                  <a:lnTo>
                    <a:pt x="71615" y="259854"/>
                  </a:lnTo>
                  <a:lnTo>
                    <a:pt x="73926" y="262394"/>
                  </a:lnTo>
                  <a:lnTo>
                    <a:pt x="73926" y="278904"/>
                  </a:lnTo>
                  <a:lnTo>
                    <a:pt x="71615" y="282714"/>
                  </a:lnTo>
                  <a:lnTo>
                    <a:pt x="58686" y="282714"/>
                  </a:lnTo>
                  <a:lnTo>
                    <a:pt x="55448" y="285254"/>
                  </a:lnTo>
                  <a:lnTo>
                    <a:pt x="55448" y="297954"/>
                  </a:lnTo>
                  <a:lnTo>
                    <a:pt x="58686" y="300494"/>
                  </a:lnTo>
                  <a:lnTo>
                    <a:pt x="70700" y="300494"/>
                  </a:lnTo>
                  <a:lnTo>
                    <a:pt x="73926" y="304304"/>
                  </a:lnTo>
                  <a:lnTo>
                    <a:pt x="73926" y="315734"/>
                  </a:lnTo>
                  <a:lnTo>
                    <a:pt x="70700" y="319544"/>
                  </a:lnTo>
                  <a:lnTo>
                    <a:pt x="56845" y="319544"/>
                  </a:lnTo>
                  <a:lnTo>
                    <a:pt x="55448" y="322084"/>
                  </a:lnTo>
                  <a:lnTo>
                    <a:pt x="55448" y="352564"/>
                  </a:lnTo>
                  <a:lnTo>
                    <a:pt x="56845" y="356374"/>
                  </a:lnTo>
                  <a:lnTo>
                    <a:pt x="70700" y="356374"/>
                  </a:lnTo>
                  <a:lnTo>
                    <a:pt x="73926" y="360184"/>
                  </a:lnTo>
                  <a:lnTo>
                    <a:pt x="73926" y="371614"/>
                  </a:lnTo>
                  <a:lnTo>
                    <a:pt x="77165" y="375424"/>
                  </a:lnTo>
                  <a:lnTo>
                    <a:pt x="89166" y="375424"/>
                  </a:lnTo>
                  <a:lnTo>
                    <a:pt x="92405" y="377964"/>
                  </a:lnTo>
                  <a:lnTo>
                    <a:pt x="92405" y="384314"/>
                  </a:lnTo>
                  <a:lnTo>
                    <a:pt x="93281" y="389394"/>
                  </a:lnTo>
                  <a:lnTo>
                    <a:pt x="97078" y="391934"/>
                  </a:lnTo>
                  <a:lnTo>
                    <a:pt x="105460" y="393204"/>
                  </a:lnTo>
                  <a:lnTo>
                    <a:pt x="147828" y="393204"/>
                  </a:lnTo>
                  <a:lnTo>
                    <a:pt x="147942" y="427494"/>
                  </a:lnTo>
                  <a:lnTo>
                    <a:pt x="147967" y="428764"/>
                  </a:lnTo>
                  <a:lnTo>
                    <a:pt x="148094" y="435114"/>
                  </a:lnTo>
                  <a:lnTo>
                    <a:pt x="149326" y="444004"/>
                  </a:lnTo>
                  <a:lnTo>
                    <a:pt x="152107" y="447814"/>
                  </a:lnTo>
                  <a:lnTo>
                    <a:pt x="157073" y="449084"/>
                  </a:lnTo>
                  <a:lnTo>
                    <a:pt x="163080" y="449084"/>
                  </a:lnTo>
                  <a:lnTo>
                    <a:pt x="166306" y="451624"/>
                  </a:lnTo>
                  <a:lnTo>
                    <a:pt x="166306" y="464324"/>
                  </a:lnTo>
                  <a:lnTo>
                    <a:pt x="163080" y="466877"/>
                  </a:lnTo>
                  <a:lnTo>
                    <a:pt x="149212" y="466877"/>
                  </a:lnTo>
                  <a:lnTo>
                    <a:pt x="147828" y="470674"/>
                  </a:lnTo>
                  <a:lnTo>
                    <a:pt x="147828" y="503707"/>
                  </a:lnTo>
                  <a:lnTo>
                    <a:pt x="181546" y="503707"/>
                  </a:lnTo>
                  <a:lnTo>
                    <a:pt x="184785" y="504977"/>
                  </a:lnTo>
                  <a:lnTo>
                    <a:pt x="184785" y="513854"/>
                  </a:lnTo>
                  <a:lnTo>
                    <a:pt x="185813" y="518934"/>
                  </a:lnTo>
                  <a:lnTo>
                    <a:pt x="190614" y="521474"/>
                  </a:lnTo>
                  <a:lnTo>
                    <a:pt x="201739" y="522757"/>
                  </a:lnTo>
                  <a:lnTo>
                    <a:pt x="241731" y="522757"/>
                  </a:lnTo>
                  <a:lnTo>
                    <a:pt x="252857" y="524027"/>
                  </a:lnTo>
                  <a:lnTo>
                    <a:pt x="257644" y="526554"/>
                  </a:lnTo>
                  <a:lnTo>
                    <a:pt x="258686" y="531634"/>
                  </a:lnTo>
                  <a:lnTo>
                    <a:pt x="258686" y="539254"/>
                  </a:lnTo>
                  <a:lnTo>
                    <a:pt x="261924" y="540524"/>
                  </a:lnTo>
                  <a:lnTo>
                    <a:pt x="280860" y="540524"/>
                  </a:lnTo>
                  <a:lnTo>
                    <a:pt x="281787" y="539254"/>
                  </a:lnTo>
                  <a:lnTo>
                    <a:pt x="281787" y="506234"/>
                  </a:lnTo>
                  <a:lnTo>
                    <a:pt x="280860" y="503707"/>
                  </a:lnTo>
                  <a:lnTo>
                    <a:pt x="261924" y="503707"/>
                  </a:lnTo>
                  <a:lnTo>
                    <a:pt x="258686" y="502424"/>
                  </a:lnTo>
                  <a:lnTo>
                    <a:pt x="258686" y="487184"/>
                  </a:lnTo>
                  <a:lnTo>
                    <a:pt x="255460" y="485927"/>
                  </a:lnTo>
                  <a:lnTo>
                    <a:pt x="224967" y="485927"/>
                  </a:lnTo>
                  <a:lnTo>
                    <a:pt x="221742" y="484657"/>
                  </a:lnTo>
                  <a:lnTo>
                    <a:pt x="221742" y="488454"/>
                  </a:lnTo>
                  <a:lnTo>
                    <a:pt x="221742" y="501154"/>
                  </a:lnTo>
                  <a:lnTo>
                    <a:pt x="218503" y="503707"/>
                  </a:lnTo>
                  <a:lnTo>
                    <a:pt x="206489" y="503707"/>
                  </a:lnTo>
                  <a:lnTo>
                    <a:pt x="203263" y="501154"/>
                  </a:lnTo>
                  <a:lnTo>
                    <a:pt x="203263" y="487184"/>
                  </a:lnTo>
                  <a:lnTo>
                    <a:pt x="200025" y="485927"/>
                  </a:lnTo>
                  <a:lnTo>
                    <a:pt x="169545" y="485927"/>
                  </a:lnTo>
                  <a:lnTo>
                    <a:pt x="166306" y="484657"/>
                  </a:lnTo>
                  <a:lnTo>
                    <a:pt x="166306" y="468134"/>
                  </a:lnTo>
                  <a:lnTo>
                    <a:pt x="169545" y="466877"/>
                  </a:lnTo>
                  <a:lnTo>
                    <a:pt x="200025" y="466877"/>
                  </a:lnTo>
                  <a:lnTo>
                    <a:pt x="203263" y="468134"/>
                  </a:lnTo>
                  <a:lnTo>
                    <a:pt x="203263" y="482104"/>
                  </a:lnTo>
                  <a:lnTo>
                    <a:pt x="206489" y="485927"/>
                  </a:lnTo>
                  <a:lnTo>
                    <a:pt x="218503" y="485927"/>
                  </a:lnTo>
                  <a:lnTo>
                    <a:pt x="221742" y="488454"/>
                  </a:lnTo>
                  <a:lnTo>
                    <a:pt x="221742" y="484657"/>
                  </a:lnTo>
                  <a:lnTo>
                    <a:pt x="221742" y="470674"/>
                  </a:lnTo>
                  <a:lnTo>
                    <a:pt x="224967" y="466877"/>
                  </a:lnTo>
                  <a:lnTo>
                    <a:pt x="236982" y="466877"/>
                  </a:lnTo>
                  <a:lnTo>
                    <a:pt x="240207" y="464324"/>
                  </a:lnTo>
                  <a:lnTo>
                    <a:pt x="240207" y="457974"/>
                  </a:lnTo>
                  <a:lnTo>
                    <a:pt x="241122" y="452894"/>
                  </a:lnTo>
                  <a:lnTo>
                    <a:pt x="245173" y="450354"/>
                  </a:lnTo>
                  <a:lnTo>
                    <a:pt x="254228" y="449084"/>
                  </a:lnTo>
                  <a:lnTo>
                    <a:pt x="300253" y="449084"/>
                  </a:lnTo>
                  <a:lnTo>
                    <a:pt x="300253" y="414794"/>
                  </a:lnTo>
                  <a:lnTo>
                    <a:pt x="301650" y="412254"/>
                  </a:lnTo>
                  <a:lnTo>
                    <a:pt x="315506" y="412254"/>
                  </a:lnTo>
                  <a:lnTo>
                    <a:pt x="318731" y="414794"/>
                  </a:lnTo>
                  <a:lnTo>
                    <a:pt x="318731" y="427494"/>
                  </a:lnTo>
                  <a:lnTo>
                    <a:pt x="321970" y="430034"/>
                  </a:lnTo>
                  <a:lnTo>
                    <a:pt x="333971" y="430034"/>
                  </a:lnTo>
                  <a:lnTo>
                    <a:pt x="337210" y="433844"/>
                  </a:lnTo>
                  <a:lnTo>
                    <a:pt x="337210" y="445274"/>
                  </a:lnTo>
                  <a:lnTo>
                    <a:pt x="333971" y="449084"/>
                  </a:lnTo>
                  <a:lnTo>
                    <a:pt x="320116" y="449084"/>
                  </a:lnTo>
                  <a:lnTo>
                    <a:pt x="318731" y="451624"/>
                  </a:lnTo>
                  <a:lnTo>
                    <a:pt x="318731" y="482104"/>
                  </a:lnTo>
                  <a:lnTo>
                    <a:pt x="317347" y="485927"/>
                  </a:lnTo>
                  <a:lnTo>
                    <a:pt x="309499" y="485927"/>
                  </a:lnTo>
                  <a:lnTo>
                    <a:pt x="304533" y="487184"/>
                  </a:lnTo>
                  <a:lnTo>
                    <a:pt x="301752" y="491007"/>
                  </a:lnTo>
                  <a:lnTo>
                    <a:pt x="300520" y="498627"/>
                  </a:lnTo>
                  <a:lnTo>
                    <a:pt x="300482" y="501154"/>
                  </a:lnTo>
                  <a:lnTo>
                    <a:pt x="300367" y="507504"/>
                  </a:lnTo>
                  <a:lnTo>
                    <a:pt x="300253" y="540524"/>
                  </a:lnTo>
                  <a:lnTo>
                    <a:pt x="392633" y="540524"/>
                  </a:lnTo>
                  <a:lnTo>
                    <a:pt x="392633" y="522757"/>
                  </a:lnTo>
                  <a:lnTo>
                    <a:pt x="392633" y="507504"/>
                  </a:lnTo>
                  <a:lnTo>
                    <a:pt x="394017" y="503707"/>
                  </a:lnTo>
                  <a:lnTo>
                    <a:pt x="409727" y="503707"/>
                  </a:lnTo>
                  <a:lnTo>
                    <a:pt x="411111" y="501154"/>
                  </a:lnTo>
                  <a:lnTo>
                    <a:pt x="411111" y="466877"/>
                  </a:lnTo>
                  <a:lnTo>
                    <a:pt x="444830" y="466877"/>
                  </a:lnTo>
                  <a:lnTo>
                    <a:pt x="448068" y="468134"/>
                  </a:lnTo>
                  <a:lnTo>
                    <a:pt x="448068" y="482104"/>
                  </a:lnTo>
                  <a:lnTo>
                    <a:pt x="444830" y="485927"/>
                  </a:lnTo>
                  <a:lnTo>
                    <a:pt x="430974" y="485927"/>
                  </a:lnTo>
                  <a:lnTo>
                    <a:pt x="429590" y="488454"/>
                  </a:lnTo>
                  <a:lnTo>
                    <a:pt x="429590" y="518934"/>
                  </a:lnTo>
                  <a:lnTo>
                    <a:pt x="430974" y="522757"/>
                  </a:lnTo>
                  <a:lnTo>
                    <a:pt x="446684" y="522757"/>
                  </a:lnTo>
                  <a:lnTo>
                    <a:pt x="448068" y="518934"/>
                  </a:lnTo>
                  <a:lnTo>
                    <a:pt x="448068" y="485927"/>
                  </a:lnTo>
                  <a:lnTo>
                    <a:pt x="481787" y="485927"/>
                  </a:lnTo>
                  <a:lnTo>
                    <a:pt x="485013" y="487184"/>
                  </a:lnTo>
                  <a:lnTo>
                    <a:pt x="485013" y="501154"/>
                  </a:lnTo>
                  <a:lnTo>
                    <a:pt x="481787" y="503707"/>
                  </a:lnTo>
                  <a:lnTo>
                    <a:pt x="467931" y="503707"/>
                  </a:lnTo>
                  <a:lnTo>
                    <a:pt x="466547" y="507504"/>
                  </a:lnTo>
                  <a:lnTo>
                    <a:pt x="466547" y="537984"/>
                  </a:lnTo>
                  <a:lnTo>
                    <a:pt x="467931" y="540524"/>
                  </a:lnTo>
                  <a:lnTo>
                    <a:pt x="483628" y="540524"/>
                  </a:lnTo>
                  <a:lnTo>
                    <a:pt x="485013" y="537984"/>
                  </a:lnTo>
                  <a:lnTo>
                    <a:pt x="485013" y="507504"/>
                  </a:lnTo>
                  <a:lnTo>
                    <a:pt x="486397" y="503707"/>
                  </a:lnTo>
                  <a:lnTo>
                    <a:pt x="502107" y="503707"/>
                  </a:lnTo>
                  <a:lnTo>
                    <a:pt x="503491" y="507504"/>
                  </a:lnTo>
                  <a:lnTo>
                    <a:pt x="503491" y="537984"/>
                  </a:lnTo>
                  <a:lnTo>
                    <a:pt x="504875" y="540524"/>
                  </a:lnTo>
                  <a:lnTo>
                    <a:pt x="520585" y="540524"/>
                  </a:lnTo>
                  <a:lnTo>
                    <a:pt x="521970" y="537984"/>
                  </a:lnTo>
                  <a:lnTo>
                    <a:pt x="521970" y="507504"/>
                  </a:lnTo>
                  <a:lnTo>
                    <a:pt x="523354" y="503707"/>
                  </a:lnTo>
                  <a:lnTo>
                    <a:pt x="537210" y="503707"/>
                  </a:lnTo>
                  <a:lnTo>
                    <a:pt x="540448" y="501154"/>
                  </a:lnTo>
                  <a:lnTo>
                    <a:pt x="540448" y="488454"/>
                  </a:lnTo>
                  <a:lnTo>
                    <a:pt x="537210" y="485927"/>
                  </a:lnTo>
                  <a:lnTo>
                    <a:pt x="525195" y="485927"/>
                  </a:lnTo>
                  <a:lnTo>
                    <a:pt x="521970" y="482104"/>
                  </a:lnTo>
                  <a:lnTo>
                    <a:pt x="521970" y="488454"/>
                  </a:lnTo>
                  <a:lnTo>
                    <a:pt x="521970" y="501154"/>
                  </a:lnTo>
                  <a:lnTo>
                    <a:pt x="518731" y="503707"/>
                  </a:lnTo>
                  <a:lnTo>
                    <a:pt x="506730" y="503707"/>
                  </a:lnTo>
                  <a:lnTo>
                    <a:pt x="503491" y="501154"/>
                  </a:lnTo>
                  <a:lnTo>
                    <a:pt x="503491" y="488454"/>
                  </a:lnTo>
                  <a:lnTo>
                    <a:pt x="500265" y="485927"/>
                  </a:lnTo>
                  <a:lnTo>
                    <a:pt x="488251" y="485927"/>
                  </a:lnTo>
                  <a:lnTo>
                    <a:pt x="485013" y="482104"/>
                  </a:lnTo>
                  <a:lnTo>
                    <a:pt x="485013" y="470674"/>
                  </a:lnTo>
                  <a:lnTo>
                    <a:pt x="481787" y="466877"/>
                  </a:lnTo>
                  <a:lnTo>
                    <a:pt x="469773" y="466877"/>
                  </a:lnTo>
                  <a:lnTo>
                    <a:pt x="466547" y="464324"/>
                  </a:lnTo>
                  <a:lnTo>
                    <a:pt x="466547" y="451624"/>
                  </a:lnTo>
                  <a:lnTo>
                    <a:pt x="469773" y="449084"/>
                  </a:lnTo>
                  <a:lnTo>
                    <a:pt x="481787" y="449084"/>
                  </a:lnTo>
                  <a:lnTo>
                    <a:pt x="485013" y="451624"/>
                  </a:lnTo>
                  <a:lnTo>
                    <a:pt x="485013" y="464324"/>
                  </a:lnTo>
                  <a:lnTo>
                    <a:pt x="488251" y="466877"/>
                  </a:lnTo>
                  <a:lnTo>
                    <a:pt x="500265" y="466877"/>
                  </a:lnTo>
                  <a:lnTo>
                    <a:pt x="503491" y="470674"/>
                  </a:lnTo>
                  <a:lnTo>
                    <a:pt x="503491" y="482104"/>
                  </a:lnTo>
                  <a:lnTo>
                    <a:pt x="506730" y="485927"/>
                  </a:lnTo>
                  <a:lnTo>
                    <a:pt x="518731" y="485927"/>
                  </a:lnTo>
                  <a:lnTo>
                    <a:pt x="521970" y="488454"/>
                  </a:lnTo>
                  <a:lnTo>
                    <a:pt x="521970" y="482104"/>
                  </a:lnTo>
                  <a:lnTo>
                    <a:pt x="521970" y="470674"/>
                  </a:lnTo>
                  <a:lnTo>
                    <a:pt x="525195" y="466877"/>
                  </a:lnTo>
                  <a:lnTo>
                    <a:pt x="537210" y="466877"/>
                  </a:lnTo>
                  <a:lnTo>
                    <a:pt x="540448" y="464324"/>
                  </a:lnTo>
                  <a:lnTo>
                    <a:pt x="540448" y="451624"/>
                  </a:lnTo>
                  <a:lnTo>
                    <a:pt x="537210" y="449084"/>
                  </a:lnTo>
                  <a:lnTo>
                    <a:pt x="525195" y="449084"/>
                  </a:lnTo>
                  <a:lnTo>
                    <a:pt x="521970" y="451624"/>
                  </a:lnTo>
                  <a:lnTo>
                    <a:pt x="521970" y="464324"/>
                  </a:lnTo>
                  <a:lnTo>
                    <a:pt x="518731" y="466877"/>
                  </a:lnTo>
                  <a:lnTo>
                    <a:pt x="506730" y="466877"/>
                  </a:lnTo>
                  <a:lnTo>
                    <a:pt x="503491" y="464324"/>
                  </a:lnTo>
                  <a:lnTo>
                    <a:pt x="503491" y="451624"/>
                  </a:lnTo>
                  <a:lnTo>
                    <a:pt x="500265" y="449084"/>
                  </a:lnTo>
                  <a:lnTo>
                    <a:pt x="486397" y="449084"/>
                  </a:lnTo>
                  <a:lnTo>
                    <a:pt x="485013" y="445274"/>
                  </a:lnTo>
                  <a:lnTo>
                    <a:pt x="485013" y="414794"/>
                  </a:lnTo>
                  <a:lnTo>
                    <a:pt x="486397" y="412254"/>
                  </a:lnTo>
                  <a:lnTo>
                    <a:pt x="500265" y="412254"/>
                  </a:lnTo>
                  <a:lnTo>
                    <a:pt x="503491" y="414794"/>
                  </a:lnTo>
                  <a:lnTo>
                    <a:pt x="503491" y="427494"/>
                  </a:lnTo>
                  <a:lnTo>
                    <a:pt x="506730" y="430034"/>
                  </a:lnTo>
                  <a:lnTo>
                    <a:pt x="518731" y="430034"/>
                  </a:lnTo>
                  <a:lnTo>
                    <a:pt x="521970" y="427494"/>
                  </a:lnTo>
                  <a:lnTo>
                    <a:pt x="521970" y="414794"/>
                  </a:lnTo>
                  <a:lnTo>
                    <a:pt x="525195" y="412254"/>
                  </a:lnTo>
                  <a:lnTo>
                    <a:pt x="537210" y="412254"/>
                  </a:lnTo>
                  <a:lnTo>
                    <a:pt x="540448" y="408444"/>
                  </a:lnTo>
                  <a:lnTo>
                    <a:pt x="540448" y="394474"/>
                  </a:lnTo>
                  <a:lnTo>
                    <a:pt x="537210" y="393204"/>
                  </a:lnTo>
                  <a:lnTo>
                    <a:pt x="503491" y="393204"/>
                  </a:lnTo>
                  <a:lnTo>
                    <a:pt x="503580" y="360184"/>
                  </a:lnTo>
                  <a:lnTo>
                    <a:pt x="503682" y="355104"/>
                  </a:lnTo>
                  <a:lnTo>
                    <a:pt x="503758" y="351294"/>
                  </a:lnTo>
                  <a:lnTo>
                    <a:pt x="504990" y="342404"/>
                  </a:lnTo>
                  <a:lnTo>
                    <a:pt x="507771" y="338594"/>
                  </a:lnTo>
                  <a:lnTo>
                    <a:pt x="517677" y="337324"/>
                  </a:lnTo>
                  <a:lnTo>
                    <a:pt x="520458" y="333514"/>
                  </a:lnTo>
                  <a:lnTo>
                    <a:pt x="521690" y="324624"/>
                  </a:lnTo>
                  <a:lnTo>
                    <a:pt x="521804" y="318274"/>
                  </a:lnTo>
                  <a:lnTo>
                    <a:pt x="521931" y="311924"/>
                  </a:lnTo>
                  <a:lnTo>
                    <a:pt x="522046" y="305574"/>
                  </a:lnTo>
                  <a:lnTo>
                    <a:pt x="522160" y="299224"/>
                  </a:lnTo>
                  <a:lnTo>
                    <a:pt x="522236" y="295414"/>
                  </a:lnTo>
                  <a:lnTo>
                    <a:pt x="523468" y="287794"/>
                  </a:lnTo>
                  <a:lnTo>
                    <a:pt x="526249" y="283984"/>
                  </a:lnTo>
                  <a:lnTo>
                    <a:pt x="531202" y="282714"/>
                  </a:lnTo>
                  <a:lnTo>
                    <a:pt x="539064" y="282714"/>
                  </a:lnTo>
                  <a:lnTo>
                    <a:pt x="540448" y="278904"/>
                  </a:lnTo>
                  <a:lnTo>
                    <a:pt x="540448" y="240804"/>
                  </a:lnTo>
                  <a:close/>
                </a:path>
              </a:pathLst>
            </a:custGeom>
            <a:solidFill>
              <a:srgbClr val="3025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743300" y="9556710"/>
            <a:ext cx="2279300" cy="6155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500" spc="-2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Dana</a:t>
            </a:r>
            <a:r>
              <a:rPr lang="ru-RU" sz="1500" spc="-2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 арт. </a:t>
            </a:r>
            <a:r>
              <a:rPr lang="ru-RU" sz="1500" spc="-2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  <a:hlinkClick r:id="rId10"/>
              </a:rPr>
              <a:t>25530</a:t>
            </a:r>
            <a:endParaRPr sz="1500" dirty="0">
              <a:latin typeface="TT Norms Pro Serif Medium" panose="020A0103060000020004" pitchFamily="18" charset="0"/>
              <a:cs typeface="Bookman Old Style"/>
            </a:endParaRPr>
          </a:p>
          <a:p>
            <a:pPr marL="12700">
              <a:lnSpc>
                <a:spcPts val="1040"/>
              </a:lnSpc>
              <a:spcBef>
                <a:spcPts val="885"/>
              </a:spcBef>
            </a:pPr>
            <a:r>
              <a:rPr lang="en-US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50% </a:t>
            </a: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 переработанный хлопок</a:t>
            </a:r>
            <a:r>
              <a:rPr lang="en-US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 – 50% </a:t>
            </a: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хлопок</a:t>
            </a:r>
            <a:r>
              <a:rPr lang="en-US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. </a:t>
            </a: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Культовая панама</a:t>
            </a:r>
            <a:r>
              <a:rPr lang="en-US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 </a:t>
            </a: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из </a:t>
            </a:r>
            <a:r>
              <a:rPr lang="ru-RU" sz="800" dirty="0" err="1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деним</a:t>
            </a: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-коллекции</a:t>
            </a:r>
            <a:r>
              <a:rPr sz="800" spc="-1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.</a:t>
            </a:r>
            <a:endParaRPr sz="800" dirty="0">
              <a:latin typeface="TT Norms Pro Serif Light" panose="020A0103060000020004" pitchFamily="18" charset="0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303296" y="9556711"/>
            <a:ext cx="3787104" cy="6155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500" spc="-10" dirty="0" err="1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Iraya</a:t>
            </a:r>
            <a:r>
              <a:rPr lang="ru-RU" sz="1500" spc="-1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 арт. </a:t>
            </a:r>
            <a:r>
              <a:rPr lang="ru-RU" sz="1500" spc="-1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  <a:hlinkClick r:id="rId11"/>
              </a:rPr>
              <a:t>25518</a:t>
            </a:r>
            <a:endParaRPr sz="1500" dirty="0">
              <a:latin typeface="TT Norms Pro Serif Medium" panose="020A0103060000020004" pitchFamily="18" charset="0"/>
              <a:cs typeface="Bookman Old Style"/>
            </a:endParaRPr>
          </a:p>
          <a:p>
            <a:pPr marL="12700">
              <a:lnSpc>
                <a:spcPts val="1040"/>
              </a:lnSpc>
              <a:spcBef>
                <a:spcPts val="885"/>
              </a:spcBef>
            </a:pP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50%  переработанный хлопок – 50% хлопок. </a:t>
            </a:r>
            <a:b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</a:b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Бейсболка с мягкой передней панелью, созданная для модного образа.</a:t>
            </a:r>
          </a:p>
        </p:txBody>
      </p:sp>
      <p:grpSp>
        <p:nvGrpSpPr>
          <p:cNvPr id="25" name="object 25"/>
          <p:cNvGrpSpPr/>
          <p:nvPr/>
        </p:nvGrpSpPr>
        <p:grpSpPr>
          <a:xfrm>
            <a:off x="12603378" y="10015553"/>
            <a:ext cx="459105" cy="136525"/>
            <a:chOff x="12603378" y="10015553"/>
            <a:chExt cx="459105" cy="136525"/>
          </a:xfrm>
        </p:grpSpPr>
        <p:pic>
          <p:nvPicPr>
            <p:cNvPr id="26" name="object 2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603378" y="10015553"/>
              <a:ext cx="136461" cy="13644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763436" y="10015553"/>
              <a:ext cx="136461" cy="136448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2925488" y="10015553"/>
              <a:ext cx="136461" cy="136448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12590691" y="9859905"/>
            <a:ext cx="33718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800" spc="-10" dirty="0">
                <a:solidFill>
                  <a:srgbClr val="2A2019"/>
                </a:solidFill>
                <a:latin typeface="Times New Roman"/>
                <a:cs typeface="Times New Roman"/>
              </a:rPr>
              <a:t>Цвета</a:t>
            </a:r>
            <a:r>
              <a:rPr sz="800" spc="-10">
                <a:solidFill>
                  <a:srgbClr val="2A2019"/>
                </a:solidFill>
                <a:latin typeface="Times New Roman"/>
                <a:cs typeface="Times New Roman"/>
              </a:rPr>
              <a:t>:</a:t>
            </a:r>
            <a:endParaRPr sz="800">
              <a:latin typeface="Times New Roman"/>
              <a:cs typeface="Times New Roman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4415233" y="10015556"/>
            <a:ext cx="459105" cy="136525"/>
            <a:chOff x="4415231" y="10015553"/>
            <a:chExt cx="459105" cy="136525"/>
          </a:xfrm>
        </p:grpSpPr>
        <p:pic>
          <p:nvPicPr>
            <p:cNvPr id="31" name="object 3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415231" y="10015553"/>
              <a:ext cx="136448" cy="136448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575289" y="10015553"/>
              <a:ext cx="136448" cy="136448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737290" y="10015553"/>
              <a:ext cx="136448" cy="136448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4402532" y="9859906"/>
            <a:ext cx="33718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800" spc="-10" dirty="0">
                <a:solidFill>
                  <a:srgbClr val="2A2019"/>
                </a:solidFill>
                <a:latin typeface="Times New Roman"/>
                <a:cs typeface="Times New Roman"/>
              </a:rPr>
              <a:t>Цвета</a:t>
            </a:r>
            <a:r>
              <a:rPr sz="800" spc="-10" dirty="0">
                <a:solidFill>
                  <a:srgbClr val="2A2019"/>
                </a:solidFill>
                <a:latin typeface="Times New Roman"/>
                <a:cs typeface="Times New Roman"/>
              </a:rPr>
              <a:t>:</a:t>
            </a:r>
            <a:endParaRPr sz="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42820" y="10438562"/>
            <a:ext cx="13716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75"/>
              </a:lnSpc>
            </a:pPr>
            <a:r>
              <a:rPr sz="900" spc="-25" dirty="0">
                <a:solidFill>
                  <a:srgbClr val="231F20"/>
                </a:solidFill>
                <a:latin typeface="Courier New"/>
                <a:cs typeface="Courier New"/>
              </a:rPr>
              <a:t>13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3300" y="10424948"/>
            <a:ext cx="16256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25" dirty="0">
                <a:solidFill>
                  <a:srgbClr val="231F20"/>
                </a:solidFill>
                <a:latin typeface="Courier New"/>
                <a:cs typeface="Courier New"/>
              </a:rPr>
              <a:t>12</a:t>
            </a:r>
            <a:endParaRPr sz="900">
              <a:latin typeface="Courier New"/>
              <a:cs typeface="Courier New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09280" y="4827029"/>
            <a:ext cx="4557433" cy="2953740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7667995" y="12"/>
            <a:ext cx="7668259" cy="10908030"/>
            <a:chOff x="7667993" y="12"/>
            <a:chExt cx="7668259" cy="10908030"/>
          </a:xfrm>
        </p:grpSpPr>
        <p:sp>
          <p:nvSpPr>
            <p:cNvPr id="6" name="object 6"/>
            <p:cNvSpPr/>
            <p:nvPr/>
          </p:nvSpPr>
          <p:spPr>
            <a:xfrm>
              <a:off x="7667993" y="12"/>
              <a:ext cx="7668259" cy="10908030"/>
            </a:xfrm>
            <a:custGeom>
              <a:avLst/>
              <a:gdLst/>
              <a:ahLst/>
              <a:cxnLst/>
              <a:rect l="l" t="t" r="r" b="b"/>
              <a:pathLst>
                <a:path w="7668259" h="10908030">
                  <a:moveTo>
                    <a:pt x="7667993" y="0"/>
                  </a:moveTo>
                  <a:lnTo>
                    <a:pt x="0" y="0"/>
                  </a:lnTo>
                  <a:lnTo>
                    <a:pt x="0" y="10907991"/>
                  </a:lnTo>
                  <a:lnTo>
                    <a:pt x="7667993" y="10907991"/>
                  </a:lnTo>
                  <a:lnTo>
                    <a:pt x="7667993" y="0"/>
                  </a:lnTo>
                  <a:close/>
                </a:path>
              </a:pathLst>
            </a:custGeom>
            <a:solidFill>
              <a:srgbClr val="0047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67993" y="287998"/>
              <a:ext cx="7380008" cy="1033202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668005" y="288010"/>
              <a:ext cx="7380605" cy="10332085"/>
            </a:xfrm>
            <a:custGeom>
              <a:avLst/>
              <a:gdLst/>
              <a:ahLst/>
              <a:cxnLst/>
              <a:rect l="l" t="t" r="r" b="b"/>
              <a:pathLst>
                <a:path w="7380605" h="10332085">
                  <a:moveTo>
                    <a:pt x="7020001" y="0"/>
                  </a:moveTo>
                  <a:lnTo>
                    <a:pt x="0" y="0"/>
                  </a:lnTo>
                  <a:lnTo>
                    <a:pt x="0" y="10331996"/>
                  </a:lnTo>
                  <a:lnTo>
                    <a:pt x="7020001" y="10331996"/>
                  </a:lnTo>
                  <a:lnTo>
                    <a:pt x="7068850" y="10328709"/>
                  </a:lnTo>
                  <a:lnTo>
                    <a:pt x="7115701" y="10319136"/>
                  </a:lnTo>
                  <a:lnTo>
                    <a:pt x="7160126" y="10303705"/>
                  </a:lnTo>
                  <a:lnTo>
                    <a:pt x="7201696" y="10282846"/>
                  </a:lnTo>
                  <a:lnTo>
                    <a:pt x="7239982" y="10256986"/>
                  </a:lnTo>
                  <a:lnTo>
                    <a:pt x="7274555" y="10226555"/>
                  </a:lnTo>
                  <a:lnTo>
                    <a:pt x="7304985" y="10191983"/>
                  </a:lnTo>
                  <a:lnTo>
                    <a:pt x="7330845" y="10153697"/>
                  </a:lnTo>
                  <a:lnTo>
                    <a:pt x="7351705" y="10112127"/>
                  </a:lnTo>
                  <a:lnTo>
                    <a:pt x="7367136" y="10067702"/>
                  </a:lnTo>
                  <a:lnTo>
                    <a:pt x="7376709" y="10020850"/>
                  </a:lnTo>
                  <a:lnTo>
                    <a:pt x="7379995" y="9972001"/>
                  </a:lnTo>
                  <a:lnTo>
                    <a:pt x="7379995" y="359994"/>
                  </a:lnTo>
                  <a:lnTo>
                    <a:pt x="7376709" y="311145"/>
                  </a:lnTo>
                  <a:lnTo>
                    <a:pt x="7367136" y="264293"/>
                  </a:lnTo>
                  <a:lnTo>
                    <a:pt x="7351705" y="219868"/>
                  </a:lnTo>
                  <a:lnTo>
                    <a:pt x="7330845" y="178298"/>
                  </a:lnTo>
                  <a:lnTo>
                    <a:pt x="7304985" y="140012"/>
                  </a:lnTo>
                  <a:lnTo>
                    <a:pt x="7274555" y="105440"/>
                  </a:lnTo>
                  <a:lnTo>
                    <a:pt x="7239982" y="75009"/>
                  </a:lnTo>
                  <a:lnTo>
                    <a:pt x="7201696" y="49149"/>
                  </a:lnTo>
                  <a:lnTo>
                    <a:pt x="7160126" y="28290"/>
                  </a:lnTo>
                  <a:lnTo>
                    <a:pt x="7115701" y="12859"/>
                  </a:lnTo>
                  <a:lnTo>
                    <a:pt x="7068850" y="3286"/>
                  </a:lnTo>
                  <a:lnTo>
                    <a:pt x="7020001" y="0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73000"/>
                  </a:schemeClr>
                </a:gs>
                <a:gs pos="100000">
                  <a:schemeClr val="tx1">
                    <a:alpha val="0"/>
                    <a:lumMod val="93000"/>
                  </a:schemeClr>
                </a:gs>
              </a:gsLst>
              <a:lin ang="600000" scaled="0"/>
            </a:gra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09280" y="1795818"/>
            <a:ext cx="2235454" cy="2953753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31272" y="1795821"/>
            <a:ext cx="2235454" cy="2953753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1608327" y="9676574"/>
            <a:ext cx="476884" cy="476884"/>
            <a:chOff x="1608327" y="9676574"/>
            <a:chExt cx="476884" cy="476884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08327" y="9676574"/>
              <a:ext cx="113982" cy="11430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640890" y="9676777"/>
              <a:ext cx="443865" cy="476250"/>
            </a:xfrm>
            <a:custGeom>
              <a:avLst/>
              <a:gdLst/>
              <a:ahLst/>
              <a:cxnLst/>
              <a:rect l="l" t="t" r="r" b="b"/>
              <a:pathLst>
                <a:path w="443864" h="476250">
                  <a:moveTo>
                    <a:pt x="280885" y="100507"/>
                  </a:moveTo>
                  <a:lnTo>
                    <a:pt x="278041" y="97663"/>
                  </a:lnTo>
                  <a:lnTo>
                    <a:pt x="267449" y="97663"/>
                  </a:lnTo>
                  <a:lnTo>
                    <a:pt x="264604" y="100507"/>
                  </a:lnTo>
                  <a:lnTo>
                    <a:pt x="264604" y="105803"/>
                  </a:lnTo>
                  <a:lnTo>
                    <a:pt x="264604" y="111099"/>
                  </a:lnTo>
                  <a:lnTo>
                    <a:pt x="267449" y="113944"/>
                  </a:lnTo>
                  <a:lnTo>
                    <a:pt x="278041" y="113944"/>
                  </a:lnTo>
                  <a:lnTo>
                    <a:pt x="280885" y="111099"/>
                  </a:lnTo>
                  <a:lnTo>
                    <a:pt x="280885" y="100507"/>
                  </a:lnTo>
                  <a:close/>
                </a:path>
                <a:path w="443864" h="476250">
                  <a:moveTo>
                    <a:pt x="346011" y="365112"/>
                  </a:moveTo>
                  <a:lnTo>
                    <a:pt x="343166" y="362267"/>
                  </a:lnTo>
                  <a:lnTo>
                    <a:pt x="332574" y="362267"/>
                  </a:lnTo>
                  <a:lnTo>
                    <a:pt x="329730" y="365112"/>
                  </a:lnTo>
                  <a:lnTo>
                    <a:pt x="329730" y="370408"/>
                  </a:lnTo>
                  <a:lnTo>
                    <a:pt x="329730" y="375704"/>
                  </a:lnTo>
                  <a:lnTo>
                    <a:pt x="332574" y="378548"/>
                  </a:lnTo>
                  <a:lnTo>
                    <a:pt x="343166" y="378548"/>
                  </a:lnTo>
                  <a:lnTo>
                    <a:pt x="346011" y="375704"/>
                  </a:lnTo>
                  <a:lnTo>
                    <a:pt x="346011" y="365112"/>
                  </a:lnTo>
                  <a:close/>
                </a:path>
                <a:path w="443864" h="476250">
                  <a:moveTo>
                    <a:pt x="443712" y="332740"/>
                  </a:moveTo>
                  <a:lnTo>
                    <a:pt x="442493" y="330200"/>
                  </a:lnTo>
                  <a:lnTo>
                    <a:pt x="430276" y="330200"/>
                  </a:lnTo>
                  <a:lnTo>
                    <a:pt x="427431" y="327660"/>
                  </a:lnTo>
                  <a:lnTo>
                    <a:pt x="427431" y="317500"/>
                  </a:lnTo>
                  <a:lnTo>
                    <a:pt x="424586" y="313690"/>
                  </a:lnTo>
                  <a:lnTo>
                    <a:pt x="414921" y="313690"/>
                  </a:lnTo>
                  <a:lnTo>
                    <a:pt x="412470" y="309880"/>
                  </a:lnTo>
                  <a:lnTo>
                    <a:pt x="411391" y="302260"/>
                  </a:lnTo>
                  <a:lnTo>
                    <a:pt x="411391" y="276860"/>
                  </a:lnTo>
                  <a:lnTo>
                    <a:pt x="412470" y="269240"/>
                  </a:lnTo>
                  <a:lnTo>
                    <a:pt x="414921" y="265430"/>
                  </a:lnTo>
                  <a:lnTo>
                    <a:pt x="424586" y="265430"/>
                  </a:lnTo>
                  <a:lnTo>
                    <a:pt x="427431" y="262890"/>
                  </a:lnTo>
                  <a:lnTo>
                    <a:pt x="427431" y="251460"/>
                  </a:lnTo>
                  <a:lnTo>
                    <a:pt x="424586" y="248920"/>
                  </a:lnTo>
                  <a:lnTo>
                    <a:pt x="413181" y="248920"/>
                  </a:lnTo>
                  <a:lnTo>
                    <a:pt x="411149" y="246380"/>
                  </a:lnTo>
                  <a:lnTo>
                    <a:pt x="411149" y="250190"/>
                  </a:lnTo>
                  <a:lnTo>
                    <a:pt x="411149" y="264160"/>
                  </a:lnTo>
                  <a:lnTo>
                    <a:pt x="408305" y="265430"/>
                  </a:lnTo>
                  <a:lnTo>
                    <a:pt x="381431" y="265430"/>
                  </a:lnTo>
                  <a:lnTo>
                    <a:pt x="378587" y="266700"/>
                  </a:lnTo>
                  <a:lnTo>
                    <a:pt x="378587" y="278130"/>
                  </a:lnTo>
                  <a:lnTo>
                    <a:pt x="381431" y="281940"/>
                  </a:lnTo>
                  <a:lnTo>
                    <a:pt x="393649" y="281940"/>
                  </a:lnTo>
                  <a:lnTo>
                    <a:pt x="394868" y="284480"/>
                  </a:lnTo>
                  <a:lnTo>
                    <a:pt x="394868" y="311150"/>
                  </a:lnTo>
                  <a:lnTo>
                    <a:pt x="396087" y="313690"/>
                  </a:lnTo>
                  <a:lnTo>
                    <a:pt x="408305" y="313690"/>
                  </a:lnTo>
                  <a:lnTo>
                    <a:pt x="411149" y="317500"/>
                  </a:lnTo>
                  <a:lnTo>
                    <a:pt x="411149" y="327660"/>
                  </a:lnTo>
                  <a:lnTo>
                    <a:pt x="408305" y="330200"/>
                  </a:lnTo>
                  <a:lnTo>
                    <a:pt x="397713" y="330200"/>
                  </a:lnTo>
                  <a:lnTo>
                    <a:pt x="394868" y="332740"/>
                  </a:lnTo>
                  <a:lnTo>
                    <a:pt x="394868" y="344170"/>
                  </a:lnTo>
                  <a:lnTo>
                    <a:pt x="392010" y="346710"/>
                  </a:lnTo>
                  <a:lnTo>
                    <a:pt x="379806" y="346710"/>
                  </a:lnTo>
                  <a:lnTo>
                    <a:pt x="378587" y="344170"/>
                  </a:lnTo>
                  <a:lnTo>
                    <a:pt x="378587" y="330200"/>
                  </a:lnTo>
                  <a:lnTo>
                    <a:pt x="378587" y="317500"/>
                  </a:lnTo>
                  <a:lnTo>
                    <a:pt x="377367" y="313690"/>
                  </a:lnTo>
                  <a:lnTo>
                    <a:pt x="365150" y="313690"/>
                  </a:lnTo>
                  <a:lnTo>
                    <a:pt x="362305" y="311150"/>
                  </a:lnTo>
                  <a:lnTo>
                    <a:pt x="362305" y="346710"/>
                  </a:lnTo>
                  <a:lnTo>
                    <a:pt x="362305" y="394970"/>
                  </a:lnTo>
                  <a:lnTo>
                    <a:pt x="313448" y="394970"/>
                  </a:lnTo>
                  <a:lnTo>
                    <a:pt x="313448" y="346710"/>
                  </a:lnTo>
                  <a:lnTo>
                    <a:pt x="362305" y="346710"/>
                  </a:lnTo>
                  <a:lnTo>
                    <a:pt x="362305" y="311150"/>
                  </a:lnTo>
                  <a:lnTo>
                    <a:pt x="362305" y="300990"/>
                  </a:lnTo>
                  <a:lnTo>
                    <a:pt x="365150" y="297180"/>
                  </a:lnTo>
                  <a:lnTo>
                    <a:pt x="375729" y="297180"/>
                  </a:lnTo>
                  <a:lnTo>
                    <a:pt x="378587" y="294640"/>
                  </a:lnTo>
                  <a:lnTo>
                    <a:pt x="378587" y="284480"/>
                  </a:lnTo>
                  <a:lnTo>
                    <a:pt x="375729" y="281940"/>
                  </a:lnTo>
                  <a:lnTo>
                    <a:pt x="365150" y="281940"/>
                  </a:lnTo>
                  <a:lnTo>
                    <a:pt x="362305" y="278130"/>
                  </a:lnTo>
                  <a:lnTo>
                    <a:pt x="362305" y="267970"/>
                  </a:lnTo>
                  <a:lnTo>
                    <a:pt x="365150" y="265430"/>
                  </a:lnTo>
                  <a:lnTo>
                    <a:pt x="375729" y="265430"/>
                  </a:lnTo>
                  <a:lnTo>
                    <a:pt x="378587" y="262890"/>
                  </a:lnTo>
                  <a:lnTo>
                    <a:pt x="378587" y="251460"/>
                  </a:lnTo>
                  <a:lnTo>
                    <a:pt x="375729" y="248920"/>
                  </a:lnTo>
                  <a:lnTo>
                    <a:pt x="364337" y="248920"/>
                  </a:lnTo>
                  <a:lnTo>
                    <a:pt x="362305" y="246380"/>
                  </a:lnTo>
                  <a:lnTo>
                    <a:pt x="362305" y="231140"/>
                  </a:lnTo>
                  <a:lnTo>
                    <a:pt x="364337" y="228600"/>
                  </a:lnTo>
                  <a:lnTo>
                    <a:pt x="376542" y="228600"/>
                  </a:lnTo>
                  <a:lnTo>
                    <a:pt x="378587" y="231140"/>
                  </a:lnTo>
                  <a:lnTo>
                    <a:pt x="378587" y="247650"/>
                  </a:lnTo>
                  <a:lnTo>
                    <a:pt x="380212" y="248920"/>
                  </a:lnTo>
                  <a:lnTo>
                    <a:pt x="408305" y="248920"/>
                  </a:lnTo>
                  <a:lnTo>
                    <a:pt x="411149" y="250190"/>
                  </a:lnTo>
                  <a:lnTo>
                    <a:pt x="411149" y="246380"/>
                  </a:lnTo>
                  <a:lnTo>
                    <a:pt x="411149" y="229870"/>
                  </a:lnTo>
                  <a:lnTo>
                    <a:pt x="409524" y="228600"/>
                  </a:lnTo>
                  <a:lnTo>
                    <a:pt x="381431" y="228600"/>
                  </a:lnTo>
                  <a:lnTo>
                    <a:pt x="378587" y="227330"/>
                  </a:lnTo>
                  <a:lnTo>
                    <a:pt x="378587" y="213360"/>
                  </a:lnTo>
                  <a:lnTo>
                    <a:pt x="381431" y="212090"/>
                  </a:lnTo>
                  <a:lnTo>
                    <a:pt x="408305" y="212090"/>
                  </a:lnTo>
                  <a:lnTo>
                    <a:pt x="411149" y="210820"/>
                  </a:lnTo>
                  <a:lnTo>
                    <a:pt x="411149" y="199390"/>
                  </a:lnTo>
                  <a:lnTo>
                    <a:pt x="413994" y="195580"/>
                  </a:lnTo>
                  <a:lnTo>
                    <a:pt x="424586" y="195580"/>
                  </a:lnTo>
                  <a:lnTo>
                    <a:pt x="427431" y="193040"/>
                  </a:lnTo>
                  <a:lnTo>
                    <a:pt x="427431" y="182880"/>
                  </a:lnTo>
                  <a:lnTo>
                    <a:pt x="424586" y="180340"/>
                  </a:lnTo>
                  <a:lnTo>
                    <a:pt x="413994" y="180340"/>
                  </a:lnTo>
                  <a:lnTo>
                    <a:pt x="411149" y="182880"/>
                  </a:lnTo>
                  <a:lnTo>
                    <a:pt x="411149" y="193040"/>
                  </a:lnTo>
                  <a:lnTo>
                    <a:pt x="408305" y="195580"/>
                  </a:lnTo>
                  <a:lnTo>
                    <a:pt x="397713" y="195580"/>
                  </a:lnTo>
                  <a:lnTo>
                    <a:pt x="394868" y="193040"/>
                  </a:lnTo>
                  <a:lnTo>
                    <a:pt x="394868" y="182880"/>
                  </a:lnTo>
                  <a:lnTo>
                    <a:pt x="392010" y="180340"/>
                  </a:lnTo>
                  <a:lnTo>
                    <a:pt x="379806" y="180340"/>
                  </a:lnTo>
                  <a:lnTo>
                    <a:pt x="378587" y="182880"/>
                  </a:lnTo>
                  <a:lnTo>
                    <a:pt x="378587" y="209550"/>
                  </a:lnTo>
                  <a:lnTo>
                    <a:pt x="377367" y="212090"/>
                  </a:lnTo>
                  <a:lnTo>
                    <a:pt x="365150" y="212090"/>
                  </a:lnTo>
                  <a:lnTo>
                    <a:pt x="362305" y="214630"/>
                  </a:lnTo>
                  <a:lnTo>
                    <a:pt x="362305" y="226060"/>
                  </a:lnTo>
                  <a:lnTo>
                    <a:pt x="359448" y="228600"/>
                  </a:lnTo>
                  <a:lnTo>
                    <a:pt x="348869" y="228600"/>
                  </a:lnTo>
                  <a:lnTo>
                    <a:pt x="346011" y="226060"/>
                  </a:lnTo>
                  <a:lnTo>
                    <a:pt x="346011" y="248920"/>
                  </a:lnTo>
                  <a:lnTo>
                    <a:pt x="346011" y="281940"/>
                  </a:lnTo>
                  <a:lnTo>
                    <a:pt x="282968" y="281940"/>
                  </a:lnTo>
                  <a:lnTo>
                    <a:pt x="270751" y="283210"/>
                  </a:lnTo>
                  <a:lnTo>
                    <a:pt x="265633" y="284480"/>
                  </a:lnTo>
                  <a:lnTo>
                    <a:pt x="264604" y="289560"/>
                  </a:lnTo>
                  <a:lnTo>
                    <a:pt x="265379" y="293370"/>
                  </a:lnTo>
                  <a:lnTo>
                    <a:pt x="268719" y="295910"/>
                  </a:lnTo>
                  <a:lnTo>
                    <a:pt x="276098" y="297180"/>
                  </a:lnTo>
                  <a:lnTo>
                    <a:pt x="301942" y="298450"/>
                  </a:lnTo>
                  <a:lnTo>
                    <a:pt x="309321" y="299720"/>
                  </a:lnTo>
                  <a:lnTo>
                    <a:pt x="312661" y="300990"/>
                  </a:lnTo>
                  <a:lnTo>
                    <a:pt x="313448" y="306070"/>
                  </a:lnTo>
                  <a:lnTo>
                    <a:pt x="313448" y="311150"/>
                  </a:lnTo>
                  <a:lnTo>
                    <a:pt x="316293" y="313690"/>
                  </a:lnTo>
                  <a:lnTo>
                    <a:pt x="326885" y="313690"/>
                  </a:lnTo>
                  <a:lnTo>
                    <a:pt x="329730" y="311150"/>
                  </a:lnTo>
                  <a:lnTo>
                    <a:pt x="329730" y="300990"/>
                  </a:lnTo>
                  <a:lnTo>
                    <a:pt x="332587" y="297180"/>
                  </a:lnTo>
                  <a:lnTo>
                    <a:pt x="344792" y="297180"/>
                  </a:lnTo>
                  <a:lnTo>
                    <a:pt x="346011" y="300990"/>
                  </a:lnTo>
                  <a:lnTo>
                    <a:pt x="346011" y="330200"/>
                  </a:lnTo>
                  <a:lnTo>
                    <a:pt x="316293" y="330200"/>
                  </a:lnTo>
                  <a:lnTo>
                    <a:pt x="313448" y="328930"/>
                  </a:lnTo>
                  <a:lnTo>
                    <a:pt x="313448" y="314960"/>
                  </a:lnTo>
                  <a:lnTo>
                    <a:pt x="310603" y="313690"/>
                  </a:lnTo>
                  <a:lnTo>
                    <a:pt x="280885" y="313690"/>
                  </a:lnTo>
                  <a:lnTo>
                    <a:pt x="280885" y="344170"/>
                  </a:lnTo>
                  <a:lnTo>
                    <a:pt x="282105" y="346710"/>
                  </a:lnTo>
                  <a:lnTo>
                    <a:pt x="294322" y="346710"/>
                  </a:lnTo>
                  <a:lnTo>
                    <a:pt x="297167" y="349250"/>
                  </a:lnTo>
                  <a:lnTo>
                    <a:pt x="297167" y="359410"/>
                  </a:lnTo>
                  <a:lnTo>
                    <a:pt x="294322" y="363220"/>
                  </a:lnTo>
                  <a:lnTo>
                    <a:pt x="283730" y="363220"/>
                  </a:lnTo>
                  <a:lnTo>
                    <a:pt x="280885" y="359410"/>
                  </a:lnTo>
                  <a:lnTo>
                    <a:pt x="280885" y="349250"/>
                  </a:lnTo>
                  <a:lnTo>
                    <a:pt x="278028" y="346710"/>
                  </a:lnTo>
                  <a:lnTo>
                    <a:pt x="267449" y="346710"/>
                  </a:lnTo>
                  <a:lnTo>
                    <a:pt x="264604" y="344170"/>
                  </a:lnTo>
                  <a:lnTo>
                    <a:pt x="264604" y="332740"/>
                  </a:lnTo>
                  <a:lnTo>
                    <a:pt x="261747" y="330200"/>
                  </a:lnTo>
                  <a:lnTo>
                    <a:pt x="251167" y="330200"/>
                  </a:lnTo>
                  <a:lnTo>
                    <a:pt x="248323" y="332740"/>
                  </a:lnTo>
                  <a:lnTo>
                    <a:pt x="248323" y="344170"/>
                  </a:lnTo>
                  <a:lnTo>
                    <a:pt x="245465" y="346710"/>
                  </a:lnTo>
                  <a:lnTo>
                    <a:pt x="233260" y="346710"/>
                  </a:lnTo>
                  <a:lnTo>
                    <a:pt x="232029" y="344170"/>
                  </a:lnTo>
                  <a:lnTo>
                    <a:pt x="232029" y="317500"/>
                  </a:lnTo>
                  <a:lnTo>
                    <a:pt x="233260" y="313690"/>
                  </a:lnTo>
                  <a:lnTo>
                    <a:pt x="245465" y="313690"/>
                  </a:lnTo>
                  <a:lnTo>
                    <a:pt x="248323" y="311150"/>
                  </a:lnTo>
                  <a:lnTo>
                    <a:pt x="248323" y="300990"/>
                  </a:lnTo>
                  <a:lnTo>
                    <a:pt x="245465" y="297180"/>
                  </a:lnTo>
                  <a:lnTo>
                    <a:pt x="234886" y="297180"/>
                  </a:lnTo>
                  <a:lnTo>
                    <a:pt x="232029" y="294640"/>
                  </a:lnTo>
                  <a:lnTo>
                    <a:pt x="232029" y="283210"/>
                  </a:lnTo>
                  <a:lnTo>
                    <a:pt x="234886" y="281940"/>
                  </a:lnTo>
                  <a:lnTo>
                    <a:pt x="261747" y="281940"/>
                  </a:lnTo>
                  <a:lnTo>
                    <a:pt x="264604" y="280670"/>
                  </a:lnTo>
                  <a:lnTo>
                    <a:pt x="264604" y="267970"/>
                  </a:lnTo>
                  <a:lnTo>
                    <a:pt x="261747" y="265430"/>
                  </a:lnTo>
                  <a:lnTo>
                    <a:pt x="251167" y="265430"/>
                  </a:lnTo>
                  <a:lnTo>
                    <a:pt x="248323" y="262890"/>
                  </a:lnTo>
                  <a:lnTo>
                    <a:pt x="248323" y="251460"/>
                  </a:lnTo>
                  <a:lnTo>
                    <a:pt x="251167" y="248920"/>
                  </a:lnTo>
                  <a:lnTo>
                    <a:pt x="261747" y="248920"/>
                  </a:lnTo>
                  <a:lnTo>
                    <a:pt x="264604" y="251460"/>
                  </a:lnTo>
                  <a:lnTo>
                    <a:pt x="264604" y="264160"/>
                  </a:lnTo>
                  <a:lnTo>
                    <a:pt x="267449" y="265430"/>
                  </a:lnTo>
                  <a:lnTo>
                    <a:pt x="294322" y="265430"/>
                  </a:lnTo>
                  <a:lnTo>
                    <a:pt x="297167" y="264160"/>
                  </a:lnTo>
                  <a:lnTo>
                    <a:pt x="297167" y="251460"/>
                  </a:lnTo>
                  <a:lnTo>
                    <a:pt x="294322" y="248920"/>
                  </a:lnTo>
                  <a:lnTo>
                    <a:pt x="282917" y="248920"/>
                  </a:lnTo>
                  <a:lnTo>
                    <a:pt x="280885" y="246380"/>
                  </a:lnTo>
                  <a:lnTo>
                    <a:pt x="280885" y="229870"/>
                  </a:lnTo>
                  <a:lnTo>
                    <a:pt x="279260" y="228600"/>
                  </a:lnTo>
                  <a:lnTo>
                    <a:pt x="251167" y="228600"/>
                  </a:lnTo>
                  <a:lnTo>
                    <a:pt x="248323" y="227330"/>
                  </a:lnTo>
                  <a:lnTo>
                    <a:pt x="248323" y="214630"/>
                  </a:lnTo>
                  <a:lnTo>
                    <a:pt x="245465" y="212090"/>
                  </a:lnTo>
                  <a:lnTo>
                    <a:pt x="233260" y="212090"/>
                  </a:lnTo>
                  <a:lnTo>
                    <a:pt x="232029" y="209550"/>
                  </a:lnTo>
                  <a:lnTo>
                    <a:pt x="232029" y="180340"/>
                  </a:lnTo>
                  <a:lnTo>
                    <a:pt x="264604" y="180340"/>
                  </a:lnTo>
                  <a:lnTo>
                    <a:pt x="264604" y="163830"/>
                  </a:lnTo>
                  <a:lnTo>
                    <a:pt x="264604" y="149860"/>
                  </a:lnTo>
                  <a:lnTo>
                    <a:pt x="265823" y="147320"/>
                  </a:lnTo>
                  <a:lnTo>
                    <a:pt x="278028" y="147320"/>
                  </a:lnTo>
                  <a:lnTo>
                    <a:pt x="280885" y="149860"/>
                  </a:lnTo>
                  <a:lnTo>
                    <a:pt x="280885" y="160020"/>
                  </a:lnTo>
                  <a:lnTo>
                    <a:pt x="283730" y="163830"/>
                  </a:lnTo>
                  <a:lnTo>
                    <a:pt x="294322" y="163830"/>
                  </a:lnTo>
                  <a:lnTo>
                    <a:pt x="297167" y="166370"/>
                  </a:lnTo>
                  <a:lnTo>
                    <a:pt x="297167" y="176530"/>
                  </a:lnTo>
                  <a:lnTo>
                    <a:pt x="294322" y="180340"/>
                  </a:lnTo>
                  <a:lnTo>
                    <a:pt x="284657" y="180340"/>
                  </a:lnTo>
                  <a:lnTo>
                    <a:pt x="282206" y="184150"/>
                  </a:lnTo>
                  <a:lnTo>
                    <a:pt x="281127" y="191770"/>
                  </a:lnTo>
                  <a:lnTo>
                    <a:pt x="281127" y="217170"/>
                  </a:lnTo>
                  <a:lnTo>
                    <a:pt x="282206" y="224790"/>
                  </a:lnTo>
                  <a:lnTo>
                    <a:pt x="284657" y="227330"/>
                  </a:lnTo>
                  <a:lnTo>
                    <a:pt x="289026" y="228600"/>
                  </a:lnTo>
                  <a:lnTo>
                    <a:pt x="295135" y="228600"/>
                  </a:lnTo>
                  <a:lnTo>
                    <a:pt x="297167" y="231140"/>
                  </a:lnTo>
                  <a:lnTo>
                    <a:pt x="297167" y="238760"/>
                  </a:lnTo>
                  <a:lnTo>
                    <a:pt x="297713" y="243840"/>
                  </a:lnTo>
                  <a:lnTo>
                    <a:pt x="300672" y="247650"/>
                  </a:lnTo>
                  <a:lnTo>
                    <a:pt x="307975" y="248920"/>
                  </a:lnTo>
                  <a:lnTo>
                    <a:pt x="346011" y="248920"/>
                  </a:lnTo>
                  <a:lnTo>
                    <a:pt x="346011" y="226060"/>
                  </a:lnTo>
                  <a:lnTo>
                    <a:pt x="346011" y="214630"/>
                  </a:lnTo>
                  <a:lnTo>
                    <a:pt x="343166" y="212090"/>
                  </a:lnTo>
                  <a:lnTo>
                    <a:pt x="332587" y="212090"/>
                  </a:lnTo>
                  <a:lnTo>
                    <a:pt x="329730" y="214630"/>
                  </a:lnTo>
                  <a:lnTo>
                    <a:pt x="329730" y="226060"/>
                  </a:lnTo>
                  <a:lnTo>
                    <a:pt x="326885" y="228600"/>
                  </a:lnTo>
                  <a:lnTo>
                    <a:pt x="316293" y="228600"/>
                  </a:lnTo>
                  <a:lnTo>
                    <a:pt x="313448" y="226060"/>
                  </a:lnTo>
                  <a:lnTo>
                    <a:pt x="313448" y="214630"/>
                  </a:lnTo>
                  <a:lnTo>
                    <a:pt x="310603" y="212090"/>
                  </a:lnTo>
                  <a:lnTo>
                    <a:pt x="300012" y="212090"/>
                  </a:lnTo>
                  <a:lnTo>
                    <a:pt x="297167" y="209550"/>
                  </a:lnTo>
                  <a:lnTo>
                    <a:pt x="297167" y="196850"/>
                  </a:lnTo>
                  <a:lnTo>
                    <a:pt x="300012" y="195580"/>
                  </a:lnTo>
                  <a:lnTo>
                    <a:pt x="326885" y="195580"/>
                  </a:lnTo>
                  <a:lnTo>
                    <a:pt x="329730" y="194310"/>
                  </a:lnTo>
                  <a:lnTo>
                    <a:pt x="329730" y="182880"/>
                  </a:lnTo>
                  <a:lnTo>
                    <a:pt x="326885" y="180340"/>
                  </a:lnTo>
                  <a:lnTo>
                    <a:pt x="316293" y="180340"/>
                  </a:lnTo>
                  <a:lnTo>
                    <a:pt x="313448" y="176530"/>
                  </a:lnTo>
                  <a:lnTo>
                    <a:pt x="313448" y="171450"/>
                  </a:lnTo>
                  <a:lnTo>
                    <a:pt x="314350" y="167640"/>
                  </a:lnTo>
                  <a:lnTo>
                    <a:pt x="318579" y="165100"/>
                  </a:lnTo>
                  <a:lnTo>
                    <a:pt x="328383" y="163830"/>
                  </a:lnTo>
                  <a:lnTo>
                    <a:pt x="363626" y="162560"/>
                  </a:lnTo>
                  <a:lnTo>
                    <a:pt x="373443" y="162560"/>
                  </a:lnTo>
                  <a:lnTo>
                    <a:pt x="377672" y="160020"/>
                  </a:lnTo>
                  <a:lnTo>
                    <a:pt x="378587" y="154940"/>
                  </a:lnTo>
                  <a:lnTo>
                    <a:pt x="378587" y="148590"/>
                  </a:lnTo>
                  <a:lnTo>
                    <a:pt x="381431" y="147320"/>
                  </a:lnTo>
                  <a:lnTo>
                    <a:pt x="408305" y="147320"/>
                  </a:lnTo>
                  <a:lnTo>
                    <a:pt x="411149" y="146050"/>
                  </a:lnTo>
                  <a:lnTo>
                    <a:pt x="411149" y="138430"/>
                  </a:lnTo>
                  <a:lnTo>
                    <a:pt x="410108" y="134620"/>
                  </a:lnTo>
                  <a:lnTo>
                    <a:pt x="404990" y="132080"/>
                  </a:lnTo>
                  <a:lnTo>
                    <a:pt x="392772" y="130810"/>
                  </a:lnTo>
                  <a:lnTo>
                    <a:pt x="348107" y="130810"/>
                  </a:lnTo>
                  <a:lnTo>
                    <a:pt x="335889" y="132080"/>
                  </a:lnTo>
                  <a:lnTo>
                    <a:pt x="330758" y="134620"/>
                  </a:lnTo>
                  <a:lnTo>
                    <a:pt x="329730" y="138430"/>
                  </a:lnTo>
                  <a:lnTo>
                    <a:pt x="329730" y="146050"/>
                  </a:lnTo>
                  <a:lnTo>
                    <a:pt x="326885" y="147320"/>
                  </a:lnTo>
                  <a:lnTo>
                    <a:pt x="300012" y="147320"/>
                  </a:lnTo>
                  <a:lnTo>
                    <a:pt x="297167" y="146050"/>
                  </a:lnTo>
                  <a:lnTo>
                    <a:pt x="297167" y="133350"/>
                  </a:lnTo>
                  <a:lnTo>
                    <a:pt x="300012" y="130810"/>
                  </a:lnTo>
                  <a:lnTo>
                    <a:pt x="305308" y="130810"/>
                  </a:lnTo>
                  <a:lnTo>
                    <a:pt x="309664" y="129540"/>
                  </a:lnTo>
                  <a:lnTo>
                    <a:pt x="312115" y="127000"/>
                  </a:lnTo>
                  <a:lnTo>
                    <a:pt x="313194" y="119380"/>
                  </a:lnTo>
                  <a:lnTo>
                    <a:pt x="313194" y="93980"/>
                  </a:lnTo>
                  <a:lnTo>
                    <a:pt x="312115" y="86360"/>
                  </a:lnTo>
                  <a:lnTo>
                    <a:pt x="309664" y="82550"/>
                  </a:lnTo>
                  <a:lnTo>
                    <a:pt x="298386" y="82550"/>
                  </a:lnTo>
                  <a:lnTo>
                    <a:pt x="297167" y="78740"/>
                  </a:lnTo>
                  <a:lnTo>
                    <a:pt x="297167" y="82550"/>
                  </a:lnTo>
                  <a:lnTo>
                    <a:pt x="297167" y="130810"/>
                  </a:lnTo>
                  <a:lnTo>
                    <a:pt x="248323" y="130810"/>
                  </a:lnTo>
                  <a:lnTo>
                    <a:pt x="248323" y="149860"/>
                  </a:lnTo>
                  <a:lnTo>
                    <a:pt x="248323" y="160020"/>
                  </a:lnTo>
                  <a:lnTo>
                    <a:pt x="245465" y="163830"/>
                  </a:lnTo>
                  <a:lnTo>
                    <a:pt x="234886" y="163830"/>
                  </a:lnTo>
                  <a:lnTo>
                    <a:pt x="232029" y="160020"/>
                  </a:lnTo>
                  <a:lnTo>
                    <a:pt x="232029" y="149860"/>
                  </a:lnTo>
                  <a:lnTo>
                    <a:pt x="234886" y="147320"/>
                  </a:lnTo>
                  <a:lnTo>
                    <a:pt x="245465" y="147320"/>
                  </a:lnTo>
                  <a:lnTo>
                    <a:pt x="248323" y="149860"/>
                  </a:lnTo>
                  <a:lnTo>
                    <a:pt x="248323" y="130810"/>
                  </a:lnTo>
                  <a:lnTo>
                    <a:pt x="248323" y="101600"/>
                  </a:lnTo>
                  <a:lnTo>
                    <a:pt x="249542" y="97790"/>
                  </a:lnTo>
                  <a:lnTo>
                    <a:pt x="261747" y="97790"/>
                  </a:lnTo>
                  <a:lnTo>
                    <a:pt x="264604" y="95250"/>
                  </a:lnTo>
                  <a:lnTo>
                    <a:pt x="264604" y="83820"/>
                  </a:lnTo>
                  <a:lnTo>
                    <a:pt x="267449" y="82550"/>
                  </a:lnTo>
                  <a:lnTo>
                    <a:pt x="297167" y="82550"/>
                  </a:lnTo>
                  <a:lnTo>
                    <a:pt x="297167" y="78740"/>
                  </a:lnTo>
                  <a:lnTo>
                    <a:pt x="297167" y="52070"/>
                  </a:lnTo>
                  <a:lnTo>
                    <a:pt x="298386" y="49530"/>
                  </a:lnTo>
                  <a:lnTo>
                    <a:pt x="305308" y="49530"/>
                  </a:lnTo>
                  <a:lnTo>
                    <a:pt x="309664" y="48260"/>
                  </a:lnTo>
                  <a:lnTo>
                    <a:pt x="312115" y="45720"/>
                  </a:lnTo>
                  <a:lnTo>
                    <a:pt x="313194" y="38100"/>
                  </a:lnTo>
                  <a:lnTo>
                    <a:pt x="313194" y="12700"/>
                  </a:lnTo>
                  <a:lnTo>
                    <a:pt x="312115" y="5080"/>
                  </a:lnTo>
                  <a:lnTo>
                    <a:pt x="309664" y="1270"/>
                  </a:lnTo>
                  <a:lnTo>
                    <a:pt x="305308" y="0"/>
                  </a:lnTo>
                  <a:lnTo>
                    <a:pt x="298386" y="0"/>
                  </a:lnTo>
                  <a:lnTo>
                    <a:pt x="297167" y="3810"/>
                  </a:lnTo>
                  <a:lnTo>
                    <a:pt x="297167" y="30480"/>
                  </a:lnTo>
                  <a:lnTo>
                    <a:pt x="295948" y="33020"/>
                  </a:lnTo>
                  <a:lnTo>
                    <a:pt x="283730" y="33020"/>
                  </a:lnTo>
                  <a:lnTo>
                    <a:pt x="280885" y="30480"/>
                  </a:lnTo>
                  <a:lnTo>
                    <a:pt x="280885" y="41910"/>
                  </a:lnTo>
                  <a:lnTo>
                    <a:pt x="280885" y="48260"/>
                  </a:lnTo>
                  <a:lnTo>
                    <a:pt x="278028" y="49530"/>
                  </a:lnTo>
                  <a:lnTo>
                    <a:pt x="251167" y="49530"/>
                  </a:lnTo>
                  <a:lnTo>
                    <a:pt x="248323" y="50800"/>
                  </a:lnTo>
                  <a:lnTo>
                    <a:pt x="248323" y="63500"/>
                  </a:lnTo>
                  <a:lnTo>
                    <a:pt x="245465" y="66040"/>
                  </a:lnTo>
                  <a:lnTo>
                    <a:pt x="233260" y="66040"/>
                  </a:lnTo>
                  <a:lnTo>
                    <a:pt x="232029" y="63500"/>
                  </a:lnTo>
                  <a:lnTo>
                    <a:pt x="232029" y="33020"/>
                  </a:lnTo>
                  <a:lnTo>
                    <a:pt x="269367" y="33020"/>
                  </a:lnTo>
                  <a:lnTo>
                    <a:pt x="276758" y="34290"/>
                  </a:lnTo>
                  <a:lnTo>
                    <a:pt x="280098" y="36830"/>
                  </a:lnTo>
                  <a:lnTo>
                    <a:pt x="280885" y="41910"/>
                  </a:lnTo>
                  <a:lnTo>
                    <a:pt x="280885" y="30480"/>
                  </a:lnTo>
                  <a:lnTo>
                    <a:pt x="280885" y="25400"/>
                  </a:lnTo>
                  <a:lnTo>
                    <a:pt x="280098" y="20320"/>
                  </a:lnTo>
                  <a:lnTo>
                    <a:pt x="276758" y="17780"/>
                  </a:lnTo>
                  <a:lnTo>
                    <a:pt x="269367" y="16510"/>
                  </a:lnTo>
                  <a:lnTo>
                    <a:pt x="243535" y="16510"/>
                  </a:lnTo>
                  <a:lnTo>
                    <a:pt x="236143" y="15240"/>
                  </a:lnTo>
                  <a:lnTo>
                    <a:pt x="232803" y="12700"/>
                  </a:lnTo>
                  <a:lnTo>
                    <a:pt x="232029" y="8890"/>
                  </a:lnTo>
                  <a:lnTo>
                    <a:pt x="231203" y="3810"/>
                  </a:lnTo>
                  <a:lnTo>
                    <a:pt x="227647" y="2540"/>
                  </a:lnTo>
                  <a:lnTo>
                    <a:pt x="219659" y="1270"/>
                  </a:lnTo>
                  <a:lnTo>
                    <a:pt x="215747" y="927"/>
                  </a:lnTo>
                  <a:lnTo>
                    <a:pt x="215747" y="35560"/>
                  </a:lnTo>
                  <a:lnTo>
                    <a:pt x="215747" y="46990"/>
                  </a:lnTo>
                  <a:lnTo>
                    <a:pt x="212902" y="49530"/>
                  </a:lnTo>
                  <a:lnTo>
                    <a:pt x="198247" y="49530"/>
                  </a:lnTo>
                  <a:lnTo>
                    <a:pt x="195402" y="46990"/>
                  </a:lnTo>
                  <a:lnTo>
                    <a:pt x="195402" y="35560"/>
                  </a:lnTo>
                  <a:lnTo>
                    <a:pt x="198247" y="33020"/>
                  </a:lnTo>
                  <a:lnTo>
                    <a:pt x="212902" y="33020"/>
                  </a:lnTo>
                  <a:lnTo>
                    <a:pt x="215747" y="35560"/>
                  </a:lnTo>
                  <a:lnTo>
                    <a:pt x="215747" y="927"/>
                  </a:lnTo>
                  <a:lnTo>
                    <a:pt x="179108" y="8890"/>
                  </a:lnTo>
                  <a:lnTo>
                    <a:pt x="179108" y="13970"/>
                  </a:lnTo>
                  <a:lnTo>
                    <a:pt x="176263" y="16510"/>
                  </a:lnTo>
                  <a:lnTo>
                    <a:pt x="165684" y="16510"/>
                  </a:lnTo>
                  <a:lnTo>
                    <a:pt x="162826" y="13970"/>
                  </a:lnTo>
                  <a:lnTo>
                    <a:pt x="162826" y="1270"/>
                  </a:lnTo>
                  <a:lnTo>
                    <a:pt x="159981" y="0"/>
                  </a:lnTo>
                  <a:lnTo>
                    <a:pt x="133108" y="0"/>
                  </a:lnTo>
                  <a:lnTo>
                    <a:pt x="130263" y="1270"/>
                  </a:lnTo>
                  <a:lnTo>
                    <a:pt x="130263" y="13970"/>
                  </a:lnTo>
                  <a:lnTo>
                    <a:pt x="130263" y="35560"/>
                  </a:lnTo>
                  <a:lnTo>
                    <a:pt x="130263" y="46990"/>
                  </a:lnTo>
                  <a:lnTo>
                    <a:pt x="127419" y="49530"/>
                  </a:lnTo>
                  <a:lnTo>
                    <a:pt x="116827" y="49530"/>
                  </a:lnTo>
                  <a:lnTo>
                    <a:pt x="113982" y="46990"/>
                  </a:lnTo>
                  <a:lnTo>
                    <a:pt x="113982" y="35560"/>
                  </a:lnTo>
                  <a:lnTo>
                    <a:pt x="116827" y="33020"/>
                  </a:lnTo>
                  <a:lnTo>
                    <a:pt x="127419" y="33020"/>
                  </a:lnTo>
                  <a:lnTo>
                    <a:pt x="130263" y="35560"/>
                  </a:lnTo>
                  <a:lnTo>
                    <a:pt x="130263" y="13970"/>
                  </a:lnTo>
                  <a:lnTo>
                    <a:pt x="127419" y="16510"/>
                  </a:lnTo>
                  <a:lnTo>
                    <a:pt x="116827" y="16510"/>
                  </a:lnTo>
                  <a:lnTo>
                    <a:pt x="113982" y="20320"/>
                  </a:lnTo>
                  <a:lnTo>
                    <a:pt x="113982" y="30480"/>
                  </a:lnTo>
                  <a:lnTo>
                    <a:pt x="111125" y="33020"/>
                  </a:lnTo>
                  <a:lnTo>
                    <a:pt x="105841" y="33020"/>
                  </a:lnTo>
                  <a:lnTo>
                    <a:pt x="101295" y="34290"/>
                  </a:lnTo>
                  <a:lnTo>
                    <a:pt x="98869" y="40640"/>
                  </a:lnTo>
                  <a:lnTo>
                    <a:pt x="98501" y="45720"/>
                  </a:lnTo>
                  <a:lnTo>
                    <a:pt x="98412" y="46990"/>
                  </a:lnTo>
                  <a:lnTo>
                    <a:pt x="98323" y="48260"/>
                  </a:lnTo>
                  <a:lnTo>
                    <a:pt x="98234" y="49530"/>
                  </a:lnTo>
                  <a:lnTo>
                    <a:pt x="98145" y="50800"/>
                  </a:lnTo>
                  <a:lnTo>
                    <a:pt x="98056" y="52070"/>
                  </a:lnTo>
                  <a:lnTo>
                    <a:pt x="97967" y="53340"/>
                  </a:lnTo>
                  <a:lnTo>
                    <a:pt x="97878" y="109220"/>
                  </a:lnTo>
                  <a:lnTo>
                    <a:pt x="98869" y="123190"/>
                  </a:lnTo>
                  <a:lnTo>
                    <a:pt x="101295" y="129540"/>
                  </a:lnTo>
                  <a:lnTo>
                    <a:pt x="105841" y="130810"/>
                  </a:lnTo>
                  <a:lnTo>
                    <a:pt x="112763" y="130810"/>
                  </a:lnTo>
                  <a:lnTo>
                    <a:pt x="113982" y="128270"/>
                  </a:lnTo>
                  <a:lnTo>
                    <a:pt x="113982" y="101600"/>
                  </a:lnTo>
                  <a:lnTo>
                    <a:pt x="115201" y="97790"/>
                  </a:lnTo>
                  <a:lnTo>
                    <a:pt x="127419" y="97790"/>
                  </a:lnTo>
                  <a:lnTo>
                    <a:pt x="130263" y="101600"/>
                  </a:lnTo>
                  <a:lnTo>
                    <a:pt x="130263" y="111760"/>
                  </a:lnTo>
                  <a:lnTo>
                    <a:pt x="133108" y="114300"/>
                  </a:lnTo>
                  <a:lnTo>
                    <a:pt x="143700" y="114300"/>
                  </a:lnTo>
                  <a:lnTo>
                    <a:pt x="146545" y="111760"/>
                  </a:lnTo>
                  <a:lnTo>
                    <a:pt x="146545" y="101600"/>
                  </a:lnTo>
                  <a:lnTo>
                    <a:pt x="149402" y="97790"/>
                  </a:lnTo>
                  <a:lnTo>
                    <a:pt x="159981" y="97790"/>
                  </a:lnTo>
                  <a:lnTo>
                    <a:pt x="162826" y="101600"/>
                  </a:lnTo>
                  <a:lnTo>
                    <a:pt x="162826" y="111760"/>
                  </a:lnTo>
                  <a:lnTo>
                    <a:pt x="165684" y="114300"/>
                  </a:lnTo>
                  <a:lnTo>
                    <a:pt x="177888" y="114300"/>
                  </a:lnTo>
                  <a:lnTo>
                    <a:pt x="179108" y="111760"/>
                  </a:lnTo>
                  <a:lnTo>
                    <a:pt x="179108" y="82550"/>
                  </a:lnTo>
                  <a:lnTo>
                    <a:pt x="149402" y="82550"/>
                  </a:lnTo>
                  <a:lnTo>
                    <a:pt x="146545" y="83820"/>
                  </a:lnTo>
                  <a:lnTo>
                    <a:pt x="146545" y="95250"/>
                  </a:lnTo>
                  <a:lnTo>
                    <a:pt x="143700" y="97790"/>
                  </a:lnTo>
                  <a:lnTo>
                    <a:pt x="134035" y="97790"/>
                  </a:lnTo>
                  <a:lnTo>
                    <a:pt x="131584" y="93980"/>
                  </a:lnTo>
                  <a:lnTo>
                    <a:pt x="130505" y="86360"/>
                  </a:lnTo>
                  <a:lnTo>
                    <a:pt x="130505" y="60960"/>
                  </a:lnTo>
                  <a:lnTo>
                    <a:pt x="131584" y="53340"/>
                  </a:lnTo>
                  <a:lnTo>
                    <a:pt x="134035" y="50800"/>
                  </a:lnTo>
                  <a:lnTo>
                    <a:pt x="138404" y="49530"/>
                  </a:lnTo>
                  <a:lnTo>
                    <a:pt x="145326" y="49530"/>
                  </a:lnTo>
                  <a:lnTo>
                    <a:pt x="146545" y="46990"/>
                  </a:lnTo>
                  <a:lnTo>
                    <a:pt x="146545" y="20320"/>
                  </a:lnTo>
                  <a:lnTo>
                    <a:pt x="147764" y="16510"/>
                  </a:lnTo>
                  <a:lnTo>
                    <a:pt x="154686" y="16510"/>
                  </a:lnTo>
                  <a:lnTo>
                    <a:pt x="159042" y="17780"/>
                  </a:lnTo>
                  <a:lnTo>
                    <a:pt x="161493" y="21590"/>
                  </a:lnTo>
                  <a:lnTo>
                    <a:pt x="162572" y="27940"/>
                  </a:lnTo>
                  <a:lnTo>
                    <a:pt x="162623" y="30480"/>
                  </a:lnTo>
                  <a:lnTo>
                    <a:pt x="162712" y="35560"/>
                  </a:lnTo>
                  <a:lnTo>
                    <a:pt x="162826" y="41910"/>
                  </a:lnTo>
                  <a:lnTo>
                    <a:pt x="170967" y="66040"/>
                  </a:lnTo>
                  <a:lnTo>
                    <a:pt x="176263" y="66040"/>
                  </a:lnTo>
                  <a:lnTo>
                    <a:pt x="179108" y="63500"/>
                  </a:lnTo>
                  <a:lnTo>
                    <a:pt x="179108" y="52070"/>
                  </a:lnTo>
                  <a:lnTo>
                    <a:pt x="181965" y="49530"/>
                  </a:lnTo>
                  <a:lnTo>
                    <a:pt x="192544" y="49530"/>
                  </a:lnTo>
                  <a:lnTo>
                    <a:pt x="195402" y="52070"/>
                  </a:lnTo>
                  <a:lnTo>
                    <a:pt x="195402" y="63500"/>
                  </a:lnTo>
                  <a:lnTo>
                    <a:pt x="198247" y="66040"/>
                  </a:lnTo>
                  <a:lnTo>
                    <a:pt x="212902" y="66040"/>
                  </a:lnTo>
                  <a:lnTo>
                    <a:pt x="215747" y="67310"/>
                  </a:lnTo>
                  <a:lnTo>
                    <a:pt x="215747" y="81280"/>
                  </a:lnTo>
                  <a:lnTo>
                    <a:pt x="218605" y="82550"/>
                  </a:lnTo>
                  <a:lnTo>
                    <a:pt x="245465" y="82550"/>
                  </a:lnTo>
                  <a:lnTo>
                    <a:pt x="248323" y="83820"/>
                  </a:lnTo>
                  <a:lnTo>
                    <a:pt x="248323" y="95250"/>
                  </a:lnTo>
                  <a:lnTo>
                    <a:pt x="245465" y="97790"/>
                  </a:lnTo>
                  <a:lnTo>
                    <a:pt x="240169" y="97790"/>
                  </a:lnTo>
                  <a:lnTo>
                    <a:pt x="235800" y="99060"/>
                  </a:lnTo>
                  <a:lnTo>
                    <a:pt x="233349" y="102870"/>
                  </a:lnTo>
                  <a:lnTo>
                    <a:pt x="232270" y="109220"/>
                  </a:lnTo>
                  <a:lnTo>
                    <a:pt x="232181" y="114300"/>
                  </a:lnTo>
                  <a:lnTo>
                    <a:pt x="232092" y="119380"/>
                  </a:lnTo>
                  <a:lnTo>
                    <a:pt x="232029" y="147320"/>
                  </a:lnTo>
                  <a:lnTo>
                    <a:pt x="215747" y="147320"/>
                  </a:lnTo>
                  <a:lnTo>
                    <a:pt x="215747" y="181610"/>
                  </a:lnTo>
                  <a:lnTo>
                    <a:pt x="215747" y="194310"/>
                  </a:lnTo>
                  <a:lnTo>
                    <a:pt x="212902" y="195580"/>
                  </a:lnTo>
                  <a:lnTo>
                    <a:pt x="198247" y="195580"/>
                  </a:lnTo>
                  <a:lnTo>
                    <a:pt x="195402" y="194310"/>
                  </a:lnTo>
                  <a:lnTo>
                    <a:pt x="195402" y="181610"/>
                  </a:lnTo>
                  <a:lnTo>
                    <a:pt x="198247" y="180340"/>
                  </a:lnTo>
                  <a:lnTo>
                    <a:pt x="212902" y="180340"/>
                  </a:lnTo>
                  <a:lnTo>
                    <a:pt x="215747" y="181610"/>
                  </a:lnTo>
                  <a:lnTo>
                    <a:pt x="215747" y="147320"/>
                  </a:lnTo>
                  <a:lnTo>
                    <a:pt x="191477" y="147320"/>
                  </a:lnTo>
                  <a:lnTo>
                    <a:pt x="183476" y="146050"/>
                  </a:lnTo>
                  <a:lnTo>
                    <a:pt x="179920" y="143510"/>
                  </a:lnTo>
                  <a:lnTo>
                    <a:pt x="179108" y="138430"/>
                  </a:lnTo>
                  <a:lnTo>
                    <a:pt x="179108" y="133350"/>
                  </a:lnTo>
                  <a:lnTo>
                    <a:pt x="176263" y="130810"/>
                  </a:lnTo>
                  <a:lnTo>
                    <a:pt x="165684" y="130810"/>
                  </a:lnTo>
                  <a:lnTo>
                    <a:pt x="162826" y="133350"/>
                  </a:lnTo>
                  <a:lnTo>
                    <a:pt x="162826" y="144780"/>
                  </a:lnTo>
                  <a:lnTo>
                    <a:pt x="165684" y="147320"/>
                  </a:lnTo>
                  <a:lnTo>
                    <a:pt x="177888" y="147320"/>
                  </a:lnTo>
                  <a:lnTo>
                    <a:pt x="179108" y="149860"/>
                  </a:lnTo>
                  <a:lnTo>
                    <a:pt x="179108" y="176530"/>
                  </a:lnTo>
                  <a:lnTo>
                    <a:pt x="177888" y="180340"/>
                  </a:lnTo>
                  <a:lnTo>
                    <a:pt x="165684" y="180340"/>
                  </a:lnTo>
                  <a:lnTo>
                    <a:pt x="162826" y="182880"/>
                  </a:lnTo>
                  <a:lnTo>
                    <a:pt x="162826" y="194310"/>
                  </a:lnTo>
                  <a:lnTo>
                    <a:pt x="165684" y="195580"/>
                  </a:lnTo>
                  <a:lnTo>
                    <a:pt x="192544" y="195580"/>
                  </a:lnTo>
                  <a:lnTo>
                    <a:pt x="195402" y="196850"/>
                  </a:lnTo>
                  <a:lnTo>
                    <a:pt x="195402" y="210820"/>
                  </a:lnTo>
                  <a:lnTo>
                    <a:pt x="198247" y="212090"/>
                  </a:lnTo>
                  <a:lnTo>
                    <a:pt x="212902" y="212090"/>
                  </a:lnTo>
                  <a:lnTo>
                    <a:pt x="215747" y="214630"/>
                  </a:lnTo>
                  <a:lnTo>
                    <a:pt x="215747" y="227330"/>
                  </a:lnTo>
                  <a:lnTo>
                    <a:pt x="218605" y="228600"/>
                  </a:lnTo>
                  <a:lnTo>
                    <a:pt x="246684" y="228600"/>
                  </a:lnTo>
                  <a:lnTo>
                    <a:pt x="248323" y="229870"/>
                  </a:lnTo>
                  <a:lnTo>
                    <a:pt x="248323" y="246380"/>
                  </a:lnTo>
                  <a:lnTo>
                    <a:pt x="246278" y="248920"/>
                  </a:lnTo>
                  <a:lnTo>
                    <a:pt x="233260" y="248920"/>
                  </a:lnTo>
                  <a:lnTo>
                    <a:pt x="232029" y="251460"/>
                  </a:lnTo>
                  <a:lnTo>
                    <a:pt x="232029" y="281940"/>
                  </a:lnTo>
                  <a:lnTo>
                    <a:pt x="215747" y="281940"/>
                  </a:lnTo>
                  <a:lnTo>
                    <a:pt x="215747" y="316230"/>
                  </a:lnTo>
                  <a:lnTo>
                    <a:pt x="215747" y="327660"/>
                  </a:lnTo>
                  <a:lnTo>
                    <a:pt x="212902" y="330200"/>
                  </a:lnTo>
                  <a:lnTo>
                    <a:pt x="198247" y="330200"/>
                  </a:lnTo>
                  <a:lnTo>
                    <a:pt x="195402" y="327660"/>
                  </a:lnTo>
                  <a:lnTo>
                    <a:pt x="195402" y="316230"/>
                  </a:lnTo>
                  <a:lnTo>
                    <a:pt x="198247" y="313690"/>
                  </a:lnTo>
                  <a:lnTo>
                    <a:pt x="212902" y="313690"/>
                  </a:lnTo>
                  <a:lnTo>
                    <a:pt x="215747" y="316230"/>
                  </a:lnTo>
                  <a:lnTo>
                    <a:pt x="215747" y="281940"/>
                  </a:lnTo>
                  <a:lnTo>
                    <a:pt x="179108" y="281940"/>
                  </a:lnTo>
                  <a:lnTo>
                    <a:pt x="178981" y="312420"/>
                  </a:lnTo>
                  <a:lnTo>
                    <a:pt x="178854" y="318770"/>
                  </a:lnTo>
                  <a:lnTo>
                    <a:pt x="177774" y="326390"/>
                  </a:lnTo>
                  <a:lnTo>
                    <a:pt x="175323" y="328930"/>
                  </a:lnTo>
                  <a:lnTo>
                    <a:pt x="170967" y="330200"/>
                  </a:lnTo>
                  <a:lnTo>
                    <a:pt x="164045" y="330200"/>
                  </a:lnTo>
                  <a:lnTo>
                    <a:pt x="162826" y="327660"/>
                  </a:lnTo>
                  <a:lnTo>
                    <a:pt x="162826" y="300990"/>
                  </a:lnTo>
                  <a:lnTo>
                    <a:pt x="161607" y="297180"/>
                  </a:lnTo>
                  <a:lnTo>
                    <a:pt x="149402" y="297180"/>
                  </a:lnTo>
                  <a:lnTo>
                    <a:pt x="146545" y="300990"/>
                  </a:lnTo>
                  <a:lnTo>
                    <a:pt x="146545" y="311150"/>
                  </a:lnTo>
                  <a:lnTo>
                    <a:pt x="143700" y="313690"/>
                  </a:lnTo>
                  <a:lnTo>
                    <a:pt x="133108" y="313690"/>
                  </a:lnTo>
                  <a:lnTo>
                    <a:pt x="130263" y="311150"/>
                  </a:lnTo>
                  <a:lnTo>
                    <a:pt x="130263" y="331470"/>
                  </a:lnTo>
                  <a:lnTo>
                    <a:pt x="130263" y="345440"/>
                  </a:lnTo>
                  <a:lnTo>
                    <a:pt x="127419" y="346710"/>
                  </a:lnTo>
                  <a:lnTo>
                    <a:pt x="100545" y="346710"/>
                  </a:lnTo>
                  <a:lnTo>
                    <a:pt x="97701" y="345440"/>
                  </a:lnTo>
                  <a:lnTo>
                    <a:pt x="97701" y="331470"/>
                  </a:lnTo>
                  <a:lnTo>
                    <a:pt x="100545" y="330200"/>
                  </a:lnTo>
                  <a:lnTo>
                    <a:pt x="127419" y="330200"/>
                  </a:lnTo>
                  <a:lnTo>
                    <a:pt x="130263" y="331470"/>
                  </a:lnTo>
                  <a:lnTo>
                    <a:pt x="130263" y="311150"/>
                  </a:lnTo>
                  <a:lnTo>
                    <a:pt x="130263" y="300990"/>
                  </a:lnTo>
                  <a:lnTo>
                    <a:pt x="133108" y="297180"/>
                  </a:lnTo>
                  <a:lnTo>
                    <a:pt x="143700" y="297180"/>
                  </a:lnTo>
                  <a:lnTo>
                    <a:pt x="146545" y="294640"/>
                  </a:lnTo>
                  <a:lnTo>
                    <a:pt x="146545" y="284480"/>
                  </a:lnTo>
                  <a:lnTo>
                    <a:pt x="143700" y="281940"/>
                  </a:lnTo>
                  <a:lnTo>
                    <a:pt x="133108" y="281940"/>
                  </a:lnTo>
                  <a:lnTo>
                    <a:pt x="130263" y="278130"/>
                  </a:lnTo>
                  <a:lnTo>
                    <a:pt x="130263" y="267970"/>
                  </a:lnTo>
                  <a:lnTo>
                    <a:pt x="133108" y="265430"/>
                  </a:lnTo>
                  <a:lnTo>
                    <a:pt x="143700" y="265430"/>
                  </a:lnTo>
                  <a:lnTo>
                    <a:pt x="146545" y="267970"/>
                  </a:lnTo>
                  <a:lnTo>
                    <a:pt x="146545" y="280670"/>
                  </a:lnTo>
                  <a:lnTo>
                    <a:pt x="149402" y="281940"/>
                  </a:lnTo>
                  <a:lnTo>
                    <a:pt x="179108" y="281940"/>
                  </a:lnTo>
                  <a:lnTo>
                    <a:pt x="179108" y="251460"/>
                  </a:lnTo>
                  <a:lnTo>
                    <a:pt x="177888" y="248920"/>
                  </a:lnTo>
                  <a:lnTo>
                    <a:pt x="165684" y="248920"/>
                  </a:lnTo>
                  <a:lnTo>
                    <a:pt x="162826" y="251460"/>
                  </a:lnTo>
                  <a:lnTo>
                    <a:pt x="162826" y="262890"/>
                  </a:lnTo>
                  <a:lnTo>
                    <a:pt x="159981" y="265430"/>
                  </a:lnTo>
                  <a:lnTo>
                    <a:pt x="147764" y="265430"/>
                  </a:lnTo>
                  <a:lnTo>
                    <a:pt x="146545" y="262890"/>
                  </a:lnTo>
                  <a:lnTo>
                    <a:pt x="146545" y="231140"/>
                  </a:lnTo>
                  <a:lnTo>
                    <a:pt x="145326" y="228600"/>
                  </a:lnTo>
                  <a:lnTo>
                    <a:pt x="131483" y="228600"/>
                  </a:lnTo>
                  <a:lnTo>
                    <a:pt x="130263" y="226060"/>
                  </a:lnTo>
                  <a:lnTo>
                    <a:pt x="130263" y="199390"/>
                  </a:lnTo>
                  <a:lnTo>
                    <a:pt x="131483" y="195580"/>
                  </a:lnTo>
                  <a:lnTo>
                    <a:pt x="143700" y="195580"/>
                  </a:lnTo>
                  <a:lnTo>
                    <a:pt x="146545" y="193040"/>
                  </a:lnTo>
                  <a:lnTo>
                    <a:pt x="146545" y="182880"/>
                  </a:lnTo>
                  <a:lnTo>
                    <a:pt x="143700" y="180340"/>
                  </a:lnTo>
                  <a:lnTo>
                    <a:pt x="133108" y="180340"/>
                  </a:lnTo>
                  <a:lnTo>
                    <a:pt x="130263" y="176530"/>
                  </a:lnTo>
                  <a:lnTo>
                    <a:pt x="130263" y="182880"/>
                  </a:lnTo>
                  <a:lnTo>
                    <a:pt x="130263" y="193040"/>
                  </a:lnTo>
                  <a:lnTo>
                    <a:pt x="127419" y="195580"/>
                  </a:lnTo>
                  <a:lnTo>
                    <a:pt x="116827" y="195580"/>
                  </a:lnTo>
                  <a:lnTo>
                    <a:pt x="113982" y="193040"/>
                  </a:lnTo>
                  <a:lnTo>
                    <a:pt x="113982" y="182880"/>
                  </a:lnTo>
                  <a:lnTo>
                    <a:pt x="116827" y="180340"/>
                  </a:lnTo>
                  <a:lnTo>
                    <a:pt x="127419" y="180340"/>
                  </a:lnTo>
                  <a:lnTo>
                    <a:pt x="130263" y="182880"/>
                  </a:lnTo>
                  <a:lnTo>
                    <a:pt x="130263" y="176530"/>
                  </a:lnTo>
                  <a:lnTo>
                    <a:pt x="130263" y="165100"/>
                  </a:lnTo>
                  <a:lnTo>
                    <a:pt x="127419" y="163830"/>
                  </a:lnTo>
                  <a:lnTo>
                    <a:pt x="97701" y="163830"/>
                  </a:lnTo>
                  <a:lnTo>
                    <a:pt x="97815" y="194310"/>
                  </a:lnTo>
                  <a:lnTo>
                    <a:pt x="97942" y="200660"/>
                  </a:lnTo>
                  <a:lnTo>
                    <a:pt x="99021" y="208280"/>
                  </a:lnTo>
                  <a:lnTo>
                    <a:pt x="101473" y="212090"/>
                  </a:lnTo>
                  <a:lnTo>
                    <a:pt x="112763" y="212090"/>
                  </a:lnTo>
                  <a:lnTo>
                    <a:pt x="113982" y="214630"/>
                  </a:lnTo>
                  <a:lnTo>
                    <a:pt x="113982" y="246380"/>
                  </a:lnTo>
                  <a:lnTo>
                    <a:pt x="113982" y="300990"/>
                  </a:lnTo>
                  <a:lnTo>
                    <a:pt x="113982" y="311150"/>
                  </a:lnTo>
                  <a:lnTo>
                    <a:pt x="111125" y="313690"/>
                  </a:lnTo>
                  <a:lnTo>
                    <a:pt x="100545" y="313690"/>
                  </a:lnTo>
                  <a:lnTo>
                    <a:pt x="97701" y="311150"/>
                  </a:lnTo>
                  <a:lnTo>
                    <a:pt x="97701" y="300990"/>
                  </a:lnTo>
                  <a:lnTo>
                    <a:pt x="100545" y="297180"/>
                  </a:lnTo>
                  <a:lnTo>
                    <a:pt x="111125" y="297180"/>
                  </a:lnTo>
                  <a:lnTo>
                    <a:pt x="113982" y="300990"/>
                  </a:lnTo>
                  <a:lnTo>
                    <a:pt x="113982" y="246380"/>
                  </a:lnTo>
                  <a:lnTo>
                    <a:pt x="112763" y="248920"/>
                  </a:lnTo>
                  <a:lnTo>
                    <a:pt x="99733" y="248920"/>
                  </a:lnTo>
                  <a:lnTo>
                    <a:pt x="97701" y="246380"/>
                  </a:lnTo>
                  <a:lnTo>
                    <a:pt x="97701" y="229870"/>
                  </a:lnTo>
                  <a:lnTo>
                    <a:pt x="96075" y="228600"/>
                  </a:lnTo>
                  <a:lnTo>
                    <a:pt x="81419" y="228600"/>
                  </a:lnTo>
                  <a:lnTo>
                    <a:pt x="81419" y="251460"/>
                  </a:lnTo>
                  <a:lnTo>
                    <a:pt x="81419" y="262890"/>
                  </a:lnTo>
                  <a:lnTo>
                    <a:pt x="78562" y="265430"/>
                  </a:lnTo>
                  <a:lnTo>
                    <a:pt x="67983" y="265430"/>
                  </a:lnTo>
                  <a:lnTo>
                    <a:pt x="65125" y="267970"/>
                  </a:lnTo>
                  <a:lnTo>
                    <a:pt x="65125" y="278130"/>
                  </a:lnTo>
                  <a:lnTo>
                    <a:pt x="67983" y="281940"/>
                  </a:lnTo>
                  <a:lnTo>
                    <a:pt x="78562" y="281940"/>
                  </a:lnTo>
                  <a:lnTo>
                    <a:pt x="81419" y="284480"/>
                  </a:lnTo>
                  <a:lnTo>
                    <a:pt x="81419" y="294640"/>
                  </a:lnTo>
                  <a:lnTo>
                    <a:pt x="78562" y="297180"/>
                  </a:lnTo>
                  <a:lnTo>
                    <a:pt x="67983" y="297180"/>
                  </a:lnTo>
                  <a:lnTo>
                    <a:pt x="65125" y="294640"/>
                  </a:lnTo>
                  <a:lnTo>
                    <a:pt x="65125" y="284480"/>
                  </a:lnTo>
                  <a:lnTo>
                    <a:pt x="62280" y="281940"/>
                  </a:lnTo>
                  <a:lnTo>
                    <a:pt x="51701" y="281940"/>
                  </a:lnTo>
                  <a:lnTo>
                    <a:pt x="48844" y="278130"/>
                  </a:lnTo>
                  <a:lnTo>
                    <a:pt x="48844" y="267970"/>
                  </a:lnTo>
                  <a:lnTo>
                    <a:pt x="51701" y="265430"/>
                  </a:lnTo>
                  <a:lnTo>
                    <a:pt x="62280" y="265430"/>
                  </a:lnTo>
                  <a:lnTo>
                    <a:pt x="65125" y="262890"/>
                  </a:lnTo>
                  <a:lnTo>
                    <a:pt x="65125" y="251460"/>
                  </a:lnTo>
                  <a:lnTo>
                    <a:pt x="67983" y="248920"/>
                  </a:lnTo>
                  <a:lnTo>
                    <a:pt x="78562" y="248920"/>
                  </a:lnTo>
                  <a:lnTo>
                    <a:pt x="81419" y="251460"/>
                  </a:lnTo>
                  <a:lnTo>
                    <a:pt x="81419" y="228600"/>
                  </a:lnTo>
                  <a:lnTo>
                    <a:pt x="66763" y="228600"/>
                  </a:lnTo>
                  <a:lnTo>
                    <a:pt x="65125" y="229870"/>
                  </a:lnTo>
                  <a:lnTo>
                    <a:pt x="65125" y="247650"/>
                  </a:lnTo>
                  <a:lnTo>
                    <a:pt x="63500" y="248920"/>
                  </a:lnTo>
                  <a:lnTo>
                    <a:pt x="32562" y="248920"/>
                  </a:lnTo>
                  <a:lnTo>
                    <a:pt x="32562" y="278130"/>
                  </a:lnTo>
                  <a:lnTo>
                    <a:pt x="31343" y="281940"/>
                  </a:lnTo>
                  <a:lnTo>
                    <a:pt x="19126" y="281940"/>
                  </a:lnTo>
                  <a:lnTo>
                    <a:pt x="16281" y="284480"/>
                  </a:lnTo>
                  <a:lnTo>
                    <a:pt x="16281" y="294640"/>
                  </a:lnTo>
                  <a:lnTo>
                    <a:pt x="19126" y="297180"/>
                  </a:lnTo>
                  <a:lnTo>
                    <a:pt x="29718" y="297180"/>
                  </a:lnTo>
                  <a:lnTo>
                    <a:pt x="32562" y="300990"/>
                  </a:lnTo>
                  <a:lnTo>
                    <a:pt x="32562" y="311150"/>
                  </a:lnTo>
                  <a:lnTo>
                    <a:pt x="29718" y="313690"/>
                  </a:lnTo>
                  <a:lnTo>
                    <a:pt x="19126" y="313690"/>
                  </a:lnTo>
                  <a:lnTo>
                    <a:pt x="16281" y="317500"/>
                  </a:lnTo>
                  <a:lnTo>
                    <a:pt x="16281" y="327660"/>
                  </a:lnTo>
                  <a:lnTo>
                    <a:pt x="13436" y="330200"/>
                  </a:lnTo>
                  <a:lnTo>
                    <a:pt x="2844" y="330200"/>
                  </a:lnTo>
                  <a:lnTo>
                    <a:pt x="0" y="332740"/>
                  </a:lnTo>
                  <a:lnTo>
                    <a:pt x="0" y="339090"/>
                  </a:lnTo>
                  <a:lnTo>
                    <a:pt x="774" y="342900"/>
                  </a:lnTo>
                  <a:lnTo>
                    <a:pt x="4114" y="345440"/>
                  </a:lnTo>
                  <a:lnTo>
                    <a:pt x="11493" y="346710"/>
                  </a:lnTo>
                  <a:lnTo>
                    <a:pt x="37338" y="346710"/>
                  </a:lnTo>
                  <a:lnTo>
                    <a:pt x="44716" y="345440"/>
                  </a:lnTo>
                  <a:lnTo>
                    <a:pt x="48056" y="342900"/>
                  </a:lnTo>
                  <a:lnTo>
                    <a:pt x="48844" y="339090"/>
                  </a:lnTo>
                  <a:lnTo>
                    <a:pt x="48844" y="332740"/>
                  </a:lnTo>
                  <a:lnTo>
                    <a:pt x="45999" y="330200"/>
                  </a:lnTo>
                  <a:lnTo>
                    <a:pt x="35420" y="330200"/>
                  </a:lnTo>
                  <a:lnTo>
                    <a:pt x="32562" y="327660"/>
                  </a:lnTo>
                  <a:lnTo>
                    <a:pt x="32562" y="317500"/>
                  </a:lnTo>
                  <a:lnTo>
                    <a:pt x="35420" y="313690"/>
                  </a:lnTo>
                  <a:lnTo>
                    <a:pt x="45999" y="313690"/>
                  </a:lnTo>
                  <a:lnTo>
                    <a:pt x="48844" y="311150"/>
                  </a:lnTo>
                  <a:lnTo>
                    <a:pt x="48844" y="300990"/>
                  </a:lnTo>
                  <a:lnTo>
                    <a:pt x="51701" y="297180"/>
                  </a:lnTo>
                  <a:lnTo>
                    <a:pt x="62280" y="297180"/>
                  </a:lnTo>
                  <a:lnTo>
                    <a:pt x="65125" y="300990"/>
                  </a:lnTo>
                  <a:lnTo>
                    <a:pt x="65125" y="312420"/>
                  </a:lnTo>
                  <a:lnTo>
                    <a:pt x="67983" y="313690"/>
                  </a:lnTo>
                  <a:lnTo>
                    <a:pt x="94843" y="313690"/>
                  </a:lnTo>
                  <a:lnTo>
                    <a:pt x="97701" y="314960"/>
                  </a:lnTo>
                  <a:lnTo>
                    <a:pt x="97701" y="328930"/>
                  </a:lnTo>
                  <a:lnTo>
                    <a:pt x="94843" y="330200"/>
                  </a:lnTo>
                  <a:lnTo>
                    <a:pt x="67983" y="330200"/>
                  </a:lnTo>
                  <a:lnTo>
                    <a:pt x="65125" y="331470"/>
                  </a:lnTo>
                  <a:lnTo>
                    <a:pt x="65125" y="345440"/>
                  </a:lnTo>
                  <a:lnTo>
                    <a:pt x="67983" y="346710"/>
                  </a:lnTo>
                  <a:lnTo>
                    <a:pt x="94843" y="346710"/>
                  </a:lnTo>
                  <a:lnTo>
                    <a:pt x="97701" y="347980"/>
                  </a:lnTo>
                  <a:lnTo>
                    <a:pt x="97701" y="359410"/>
                  </a:lnTo>
                  <a:lnTo>
                    <a:pt x="100545" y="363220"/>
                  </a:lnTo>
                  <a:lnTo>
                    <a:pt x="111125" y="363220"/>
                  </a:lnTo>
                  <a:lnTo>
                    <a:pt x="113982" y="365760"/>
                  </a:lnTo>
                  <a:lnTo>
                    <a:pt x="113982" y="375920"/>
                  </a:lnTo>
                  <a:lnTo>
                    <a:pt x="111125" y="379730"/>
                  </a:lnTo>
                  <a:lnTo>
                    <a:pt x="101473" y="379730"/>
                  </a:lnTo>
                  <a:lnTo>
                    <a:pt x="99021" y="384810"/>
                  </a:lnTo>
                  <a:lnTo>
                    <a:pt x="97942" y="393700"/>
                  </a:lnTo>
                  <a:lnTo>
                    <a:pt x="97726" y="408940"/>
                  </a:lnTo>
                  <a:lnTo>
                    <a:pt x="97701" y="444500"/>
                  </a:lnTo>
                  <a:lnTo>
                    <a:pt x="127419" y="444500"/>
                  </a:lnTo>
                  <a:lnTo>
                    <a:pt x="130263" y="445770"/>
                  </a:lnTo>
                  <a:lnTo>
                    <a:pt x="130263" y="459740"/>
                  </a:lnTo>
                  <a:lnTo>
                    <a:pt x="127419" y="461010"/>
                  </a:lnTo>
                  <a:lnTo>
                    <a:pt x="100545" y="461010"/>
                  </a:lnTo>
                  <a:lnTo>
                    <a:pt x="97701" y="462280"/>
                  </a:lnTo>
                  <a:lnTo>
                    <a:pt x="97701" y="468630"/>
                  </a:lnTo>
                  <a:lnTo>
                    <a:pt x="98475" y="473710"/>
                  </a:lnTo>
                  <a:lnTo>
                    <a:pt x="101815" y="474980"/>
                  </a:lnTo>
                  <a:lnTo>
                    <a:pt x="109194" y="476250"/>
                  </a:lnTo>
                  <a:lnTo>
                    <a:pt x="146545" y="476250"/>
                  </a:lnTo>
                  <a:lnTo>
                    <a:pt x="146659" y="445770"/>
                  </a:lnTo>
                  <a:lnTo>
                    <a:pt x="146786" y="439420"/>
                  </a:lnTo>
                  <a:lnTo>
                    <a:pt x="147866" y="431800"/>
                  </a:lnTo>
                  <a:lnTo>
                    <a:pt x="150317" y="429260"/>
                  </a:lnTo>
                  <a:lnTo>
                    <a:pt x="154686" y="427990"/>
                  </a:lnTo>
                  <a:lnTo>
                    <a:pt x="161607" y="427990"/>
                  </a:lnTo>
                  <a:lnTo>
                    <a:pt x="162826" y="430530"/>
                  </a:lnTo>
                  <a:lnTo>
                    <a:pt x="162826" y="457200"/>
                  </a:lnTo>
                  <a:lnTo>
                    <a:pt x="164045" y="461010"/>
                  </a:lnTo>
                  <a:lnTo>
                    <a:pt x="176263" y="461010"/>
                  </a:lnTo>
                  <a:lnTo>
                    <a:pt x="179108" y="463550"/>
                  </a:lnTo>
                  <a:lnTo>
                    <a:pt x="179108" y="476250"/>
                  </a:lnTo>
                  <a:lnTo>
                    <a:pt x="215747" y="476250"/>
                  </a:lnTo>
                  <a:lnTo>
                    <a:pt x="215747" y="463550"/>
                  </a:lnTo>
                  <a:lnTo>
                    <a:pt x="218605" y="461010"/>
                  </a:lnTo>
                  <a:lnTo>
                    <a:pt x="229184" y="461010"/>
                  </a:lnTo>
                  <a:lnTo>
                    <a:pt x="232029" y="463550"/>
                  </a:lnTo>
                  <a:lnTo>
                    <a:pt x="232029" y="473710"/>
                  </a:lnTo>
                  <a:lnTo>
                    <a:pt x="234886" y="476250"/>
                  </a:lnTo>
                  <a:lnTo>
                    <a:pt x="245465" y="476250"/>
                  </a:lnTo>
                  <a:lnTo>
                    <a:pt x="248323" y="473710"/>
                  </a:lnTo>
                  <a:lnTo>
                    <a:pt x="248323" y="463550"/>
                  </a:lnTo>
                  <a:lnTo>
                    <a:pt x="245465" y="461010"/>
                  </a:lnTo>
                  <a:lnTo>
                    <a:pt x="234886" y="461010"/>
                  </a:lnTo>
                  <a:lnTo>
                    <a:pt x="232029" y="457200"/>
                  </a:lnTo>
                  <a:lnTo>
                    <a:pt x="232029" y="445770"/>
                  </a:lnTo>
                  <a:lnTo>
                    <a:pt x="234886" y="444500"/>
                  </a:lnTo>
                  <a:lnTo>
                    <a:pt x="261747" y="444500"/>
                  </a:lnTo>
                  <a:lnTo>
                    <a:pt x="264604" y="445770"/>
                  </a:lnTo>
                  <a:lnTo>
                    <a:pt x="264604" y="457200"/>
                  </a:lnTo>
                  <a:lnTo>
                    <a:pt x="267449" y="461010"/>
                  </a:lnTo>
                  <a:lnTo>
                    <a:pt x="278028" y="461010"/>
                  </a:lnTo>
                  <a:lnTo>
                    <a:pt x="280885" y="463550"/>
                  </a:lnTo>
                  <a:lnTo>
                    <a:pt x="280885" y="473710"/>
                  </a:lnTo>
                  <a:lnTo>
                    <a:pt x="283730" y="476250"/>
                  </a:lnTo>
                  <a:lnTo>
                    <a:pt x="294322" y="476250"/>
                  </a:lnTo>
                  <a:lnTo>
                    <a:pt x="297167" y="473710"/>
                  </a:lnTo>
                  <a:lnTo>
                    <a:pt x="297167" y="463550"/>
                  </a:lnTo>
                  <a:lnTo>
                    <a:pt x="300012" y="461010"/>
                  </a:lnTo>
                  <a:lnTo>
                    <a:pt x="310603" y="461010"/>
                  </a:lnTo>
                  <a:lnTo>
                    <a:pt x="313448" y="463550"/>
                  </a:lnTo>
                  <a:lnTo>
                    <a:pt x="313448" y="473710"/>
                  </a:lnTo>
                  <a:lnTo>
                    <a:pt x="316293" y="476250"/>
                  </a:lnTo>
                  <a:lnTo>
                    <a:pt x="326885" y="476250"/>
                  </a:lnTo>
                  <a:lnTo>
                    <a:pt x="329730" y="473710"/>
                  </a:lnTo>
                  <a:lnTo>
                    <a:pt x="329730" y="463550"/>
                  </a:lnTo>
                  <a:lnTo>
                    <a:pt x="326885" y="461010"/>
                  </a:lnTo>
                  <a:lnTo>
                    <a:pt x="314667" y="461010"/>
                  </a:lnTo>
                  <a:lnTo>
                    <a:pt x="313448" y="457200"/>
                  </a:lnTo>
                  <a:lnTo>
                    <a:pt x="313448" y="427990"/>
                  </a:lnTo>
                  <a:lnTo>
                    <a:pt x="297167" y="427990"/>
                  </a:lnTo>
                  <a:lnTo>
                    <a:pt x="297167" y="447040"/>
                  </a:lnTo>
                  <a:lnTo>
                    <a:pt x="297167" y="457200"/>
                  </a:lnTo>
                  <a:lnTo>
                    <a:pt x="294322" y="461010"/>
                  </a:lnTo>
                  <a:lnTo>
                    <a:pt x="283730" y="461010"/>
                  </a:lnTo>
                  <a:lnTo>
                    <a:pt x="280885" y="457200"/>
                  </a:lnTo>
                  <a:lnTo>
                    <a:pt x="280885" y="447040"/>
                  </a:lnTo>
                  <a:lnTo>
                    <a:pt x="283730" y="444500"/>
                  </a:lnTo>
                  <a:lnTo>
                    <a:pt x="294322" y="444500"/>
                  </a:lnTo>
                  <a:lnTo>
                    <a:pt x="297167" y="447040"/>
                  </a:lnTo>
                  <a:lnTo>
                    <a:pt x="297167" y="427990"/>
                  </a:lnTo>
                  <a:lnTo>
                    <a:pt x="250405" y="427990"/>
                  </a:lnTo>
                  <a:lnTo>
                    <a:pt x="238188" y="426720"/>
                  </a:lnTo>
                  <a:lnTo>
                    <a:pt x="233057" y="424180"/>
                  </a:lnTo>
                  <a:lnTo>
                    <a:pt x="232029" y="420370"/>
                  </a:lnTo>
                  <a:lnTo>
                    <a:pt x="232029" y="412750"/>
                  </a:lnTo>
                  <a:lnTo>
                    <a:pt x="229184" y="411480"/>
                  </a:lnTo>
                  <a:lnTo>
                    <a:pt x="215747" y="411480"/>
                  </a:lnTo>
                  <a:lnTo>
                    <a:pt x="215747" y="430530"/>
                  </a:lnTo>
                  <a:lnTo>
                    <a:pt x="215747" y="441960"/>
                  </a:lnTo>
                  <a:lnTo>
                    <a:pt x="212902" y="444500"/>
                  </a:lnTo>
                  <a:lnTo>
                    <a:pt x="198247" y="444500"/>
                  </a:lnTo>
                  <a:lnTo>
                    <a:pt x="195402" y="445770"/>
                  </a:lnTo>
                  <a:lnTo>
                    <a:pt x="195402" y="457200"/>
                  </a:lnTo>
                  <a:lnTo>
                    <a:pt x="192544" y="461010"/>
                  </a:lnTo>
                  <a:lnTo>
                    <a:pt x="181965" y="461010"/>
                  </a:lnTo>
                  <a:lnTo>
                    <a:pt x="179108" y="457200"/>
                  </a:lnTo>
                  <a:lnTo>
                    <a:pt x="179108" y="447040"/>
                  </a:lnTo>
                  <a:lnTo>
                    <a:pt x="181965" y="444500"/>
                  </a:lnTo>
                  <a:lnTo>
                    <a:pt x="192544" y="444500"/>
                  </a:lnTo>
                  <a:lnTo>
                    <a:pt x="195402" y="441960"/>
                  </a:lnTo>
                  <a:lnTo>
                    <a:pt x="195402" y="430530"/>
                  </a:lnTo>
                  <a:lnTo>
                    <a:pt x="198247" y="427990"/>
                  </a:lnTo>
                  <a:lnTo>
                    <a:pt x="212902" y="427990"/>
                  </a:lnTo>
                  <a:lnTo>
                    <a:pt x="215747" y="430530"/>
                  </a:lnTo>
                  <a:lnTo>
                    <a:pt x="215747" y="411480"/>
                  </a:lnTo>
                  <a:lnTo>
                    <a:pt x="198247" y="411480"/>
                  </a:lnTo>
                  <a:lnTo>
                    <a:pt x="195402" y="412750"/>
                  </a:lnTo>
                  <a:lnTo>
                    <a:pt x="195402" y="425450"/>
                  </a:lnTo>
                  <a:lnTo>
                    <a:pt x="192544" y="427990"/>
                  </a:lnTo>
                  <a:lnTo>
                    <a:pt x="181965" y="427990"/>
                  </a:lnTo>
                  <a:lnTo>
                    <a:pt x="179108" y="425450"/>
                  </a:lnTo>
                  <a:lnTo>
                    <a:pt x="179108" y="414020"/>
                  </a:lnTo>
                  <a:lnTo>
                    <a:pt x="176263" y="411480"/>
                  </a:lnTo>
                  <a:lnTo>
                    <a:pt x="165684" y="411480"/>
                  </a:lnTo>
                  <a:lnTo>
                    <a:pt x="162826" y="408940"/>
                  </a:lnTo>
                  <a:lnTo>
                    <a:pt x="162826" y="398780"/>
                  </a:lnTo>
                  <a:lnTo>
                    <a:pt x="165684" y="394970"/>
                  </a:lnTo>
                  <a:lnTo>
                    <a:pt x="176263" y="394970"/>
                  </a:lnTo>
                  <a:lnTo>
                    <a:pt x="179108" y="392430"/>
                  </a:lnTo>
                  <a:lnTo>
                    <a:pt x="179108" y="382270"/>
                  </a:lnTo>
                  <a:lnTo>
                    <a:pt x="176263" y="379730"/>
                  </a:lnTo>
                  <a:lnTo>
                    <a:pt x="165684" y="379730"/>
                  </a:lnTo>
                  <a:lnTo>
                    <a:pt x="162826" y="375920"/>
                  </a:lnTo>
                  <a:lnTo>
                    <a:pt x="162826" y="382270"/>
                  </a:lnTo>
                  <a:lnTo>
                    <a:pt x="162826" y="392430"/>
                  </a:lnTo>
                  <a:lnTo>
                    <a:pt x="159981" y="394970"/>
                  </a:lnTo>
                  <a:lnTo>
                    <a:pt x="149402" y="394970"/>
                  </a:lnTo>
                  <a:lnTo>
                    <a:pt x="146545" y="392430"/>
                  </a:lnTo>
                  <a:lnTo>
                    <a:pt x="146545" y="382270"/>
                  </a:lnTo>
                  <a:lnTo>
                    <a:pt x="149402" y="379730"/>
                  </a:lnTo>
                  <a:lnTo>
                    <a:pt x="159981" y="379730"/>
                  </a:lnTo>
                  <a:lnTo>
                    <a:pt x="162826" y="382270"/>
                  </a:lnTo>
                  <a:lnTo>
                    <a:pt x="162826" y="375920"/>
                  </a:lnTo>
                  <a:lnTo>
                    <a:pt x="162826" y="365760"/>
                  </a:lnTo>
                  <a:lnTo>
                    <a:pt x="159981" y="363220"/>
                  </a:lnTo>
                  <a:lnTo>
                    <a:pt x="149402" y="363220"/>
                  </a:lnTo>
                  <a:lnTo>
                    <a:pt x="146545" y="365760"/>
                  </a:lnTo>
                  <a:lnTo>
                    <a:pt x="146545" y="375920"/>
                  </a:lnTo>
                  <a:lnTo>
                    <a:pt x="143700" y="379730"/>
                  </a:lnTo>
                  <a:lnTo>
                    <a:pt x="131483" y="379730"/>
                  </a:lnTo>
                  <a:lnTo>
                    <a:pt x="130263" y="375920"/>
                  </a:lnTo>
                  <a:lnTo>
                    <a:pt x="130263" y="382270"/>
                  </a:lnTo>
                  <a:lnTo>
                    <a:pt x="130263" y="392430"/>
                  </a:lnTo>
                  <a:lnTo>
                    <a:pt x="127419" y="394970"/>
                  </a:lnTo>
                  <a:lnTo>
                    <a:pt x="116827" y="394970"/>
                  </a:lnTo>
                  <a:lnTo>
                    <a:pt x="113982" y="392430"/>
                  </a:lnTo>
                  <a:lnTo>
                    <a:pt x="113982" y="382270"/>
                  </a:lnTo>
                  <a:lnTo>
                    <a:pt x="116827" y="379730"/>
                  </a:lnTo>
                  <a:lnTo>
                    <a:pt x="127419" y="379730"/>
                  </a:lnTo>
                  <a:lnTo>
                    <a:pt x="130263" y="382270"/>
                  </a:lnTo>
                  <a:lnTo>
                    <a:pt x="130263" y="375920"/>
                  </a:lnTo>
                  <a:lnTo>
                    <a:pt x="130263" y="349250"/>
                  </a:lnTo>
                  <a:lnTo>
                    <a:pt x="131483" y="346710"/>
                  </a:lnTo>
                  <a:lnTo>
                    <a:pt x="143700" y="346710"/>
                  </a:lnTo>
                  <a:lnTo>
                    <a:pt x="146545" y="344170"/>
                  </a:lnTo>
                  <a:lnTo>
                    <a:pt x="146545" y="332740"/>
                  </a:lnTo>
                  <a:lnTo>
                    <a:pt x="149402" y="330200"/>
                  </a:lnTo>
                  <a:lnTo>
                    <a:pt x="159981" y="330200"/>
                  </a:lnTo>
                  <a:lnTo>
                    <a:pt x="162826" y="332740"/>
                  </a:lnTo>
                  <a:lnTo>
                    <a:pt x="162826" y="344170"/>
                  </a:lnTo>
                  <a:lnTo>
                    <a:pt x="165684" y="346710"/>
                  </a:lnTo>
                  <a:lnTo>
                    <a:pt x="176263" y="346710"/>
                  </a:lnTo>
                  <a:lnTo>
                    <a:pt x="179108" y="344170"/>
                  </a:lnTo>
                  <a:lnTo>
                    <a:pt x="179108" y="332740"/>
                  </a:lnTo>
                  <a:lnTo>
                    <a:pt x="181965" y="330200"/>
                  </a:lnTo>
                  <a:lnTo>
                    <a:pt x="192544" y="330200"/>
                  </a:lnTo>
                  <a:lnTo>
                    <a:pt x="195402" y="332740"/>
                  </a:lnTo>
                  <a:lnTo>
                    <a:pt x="195402" y="344170"/>
                  </a:lnTo>
                  <a:lnTo>
                    <a:pt x="198247" y="346710"/>
                  </a:lnTo>
                  <a:lnTo>
                    <a:pt x="212902" y="346710"/>
                  </a:lnTo>
                  <a:lnTo>
                    <a:pt x="215747" y="349250"/>
                  </a:lnTo>
                  <a:lnTo>
                    <a:pt x="215747" y="361950"/>
                  </a:lnTo>
                  <a:lnTo>
                    <a:pt x="218605" y="363220"/>
                  </a:lnTo>
                  <a:lnTo>
                    <a:pt x="245465" y="363220"/>
                  </a:lnTo>
                  <a:lnTo>
                    <a:pt x="248323" y="364490"/>
                  </a:lnTo>
                  <a:lnTo>
                    <a:pt x="248323" y="375920"/>
                  </a:lnTo>
                  <a:lnTo>
                    <a:pt x="245465" y="379730"/>
                  </a:lnTo>
                  <a:lnTo>
                    <a:pt x="234886" y="379730"/>
                  </a:lnTo>
                  <a:lnTo>
                    <a:pt x="232029" y="382270"/>
                  </a:lnTo>
                  <a:lnTo>
                    <a:pt x="232029" y="392430"/>
                  </a:lnTo>
                  <a:lnTo>
                    <a:pt x="234886" y="394970"/>
                  </a:lnTo>
                  <a:lnTo>
                    <a:pt x="245465" y="394970"/>
                  </a:lnTo>
                  <a:lnTo>
                    <a:pt x="248323" y="398780"/>
                  </a:lnTo>
                  <a:lnTo>
                    <a:pt x="248323" y="410210"/>
                  </a:lnTo>
                  <a:lnTo>
                    <a:pt x="251167" y="411480"/>
                  </a:lnTo>
                  <a:lnTo>
                    <a:pt x="278028" y="411480"/>
                  </a:lnTo>
                  <a:lnTo>
                    <a:pt x="280885" y="410210"/>
                  </a:lnTo>
                  <a:lnTo>
                    <a:pt x="280885" y="396240"/>
                  </a:lnTo>
                  <a:lnTo>
                    <a:pt x="278028" y="394970"/>
                  </a:lnTo>
                  <a:lnTo>
                    <a:pt x="251167" y="394970"/>
                  </a:lnTo>
                  <a:lnTo>
                    <a:pt x="248323" y="393700"/>
                  </a:lnTo>
                  <a:lnTo>
                    <a:pt x="248323" y="382270"/>
                  </a:lnTo>
                  <a:lnTo>
                    <a:pt x="251167" y="379730"/>
                  </a:lnTo>
                  <a:lnTo>
                    <a:pt x="261747" y="379730"/>
                  </a:lnTo>
                  <a:lnTo>
                    <a:pt x="264604" y="375920"/>
                  </a:lnTo>
                  <a:lnTo>
                    <a:pt x="264604" y="365760"/>
                  </a:lnTo>
                  <a:lnTo>
                    <a:pt x="267449" y="363220"/>
                  </a:lnTo>
                  <a:lnTo>
                    <a:pt x="278028" y="363220"/>
                  </a:lnTo>
                  <a:lnTo>
                    <a:pt x="280885" y="365760"/>
                  </a:lnTo>
                  <a:lnTo>
                    <a:pt x="280885" y="375920"/>
                  </a:lnTo>
                  <a:lnTo>
                    <a:pt x="283730" y="379730"/>
                  </a:lnTo>
                  <a:lnTo>
                    <a:pt x="295948" y="379730"/>
                  </a:lnTo>
                  <a:lnTo>
                    <a:pt x="297167" y="382270"/>
                  </a:lnTo>
                  <a:lnTo>
                    <a:pt x="297167" y="411480"/>
                  </a:lnTo>
                  <a:lnTo>
                    <a:pt x="334505" y="411480"/>
                  </a:lnTo>
                  <a:lnTo>
                    <a:pt x="341884" y="412750"/>
                  </a:lnTo>
                  <a:lnTo>
                    <a:pt x="345224" y="415290"/>
                  </a:lnTo>
                  <a:lnTo>
                    <a:pt x="346011" y="420370"/>
                  </a:lnTo>
                  <a:lnTo>
                    <a:pt x="346011" y="425450"/>
                  </a:lnTo>
                  <a:lnTo>
                    <a:pt x="343166" y="427990"/>
                  </a:lnTo>
                  <a:lnTo>
                    <a:pt x="332587" y="427990"/>
                  </a:lnTo>
                  <a:lnTo>
                    <a:pt x="329730" y="430530"/>
                  </a:lnTo>
                  <a:lnTo>
                    <a:pt x="329730" y="441960"/>
                  </a:lnTo>
                  <a:lnTo>
                    <a:pt x="332587" y="444500"/>
                  </a:lnTo>
                  <a:lnTo>
                    <a:pt x="344792" y="444500"/>
                  </a:lnTo>
                  <a:lnTo>
                    <a:pt x="346011" y="447040"/>
                  </a:lnTo>
                  <a:lnTo>
                    <a:pt x="346011" y="476250"/>
                  </a:lnTo>
                  <a:lnTo>
                    <a:pt x="396201" y="476250"/>
                  </a:lnTo>
                  <a:lnTo>
                    <a:pt x="406006" y="474980"/>
                  </a:lnTo>
                  <a:lnTo>
                    <a:pt x="410235" y="473710"/>
                  </a:lnTo>
                  <a:lnTo>
                    <a:pt x="411149" y="468630"/>
                  </a:lnTo>
                  <a:lnTo>
                    <a:pt x="411149" y="463550"/>
                  </a:lnTo>
                  <a:lnTo>
                    <a:pt x="413994" y="461010"/>
                  </a:lnTo>
                  <a:lnTo>
                    <a:pt x="426212" y="461010"/>
                  </a:lnTo>
                  <a:lnTo>
                    <a:pt x="427431" y="457200"/>
                  </a:lnTo>
                  <a:lnTo>
                    <a:pt x="427431" y="430530"/>
                  </a:lnTo>
                  <a:lnTo>
                    <a:pt x="426212" y="427990"/>
                  </a:lnTo>
                  <a:lnTo>
                    <a:pt x="412369" y="427990"/>
                  </a:lnTo>
                  <a:lnTo>
                    <a:pt x="411149" y="425450"/>
                  </a:lnTo>
                  <a:lnTo>
                    <a:pt x="411149" y="447040"/>
                  </a:lnTo>
                  <a:lnTo>
                    <a:pt x="411149" y="457200"/>
                  </a:lnTo>
                  <a:lnTo>
                    <a:pt x="408305" y="461010"/>
                  </a:lnTo>
                  <a:lnTo>
                    <a:pt x="397713" y="461010"/>
                  </a:lnTo>
                  <a:lnTo>
                    <a:pt x="394868" y="457200"/>
                  </a:lnTo>
                  <a:lnTo>
                    <a:pt x="394868" y="447040"/>
                  </a:lnTo>
                  <a:lnTo>
                    <a:pt x="397713" y="444500"/>
                  </a:lnTo>
                  <a:lnTo>
                    <a:pt x="408305" y="444500"/>
                  </a:lnTo>
                  <a:lnTo>
                    <a:pt x="411149" y="447040"/>
                  </a:lnTo>
                  <a:lnTo>
                    <a:pt x="411149" y="425450"/>
                  </a:lnTo>
                  <a:lnTo>
                    <a:pt x="411149" y="398780"/>
                  </a:lnTo>
                  <a:lnTo>
                    <a:pt x="412369" y="394970"/>
                  </a:lnTo>
                  <a:lnTo>
                    <a:pt x="424586" y="394970"/>
                  </a:lnTo>
                  <a:lnTo>
                    <a:pt x="427431" y="398780"/>
                  </a:lnTo>
                  <a:lnTo>
                    <a:pt x="427431" y="408940"/>
                  </a:lnTo>
                  <a:lnTo>
                    <a:pt x="430276" y="411480"/>
                  </a:lnTo>
                  <a:lnTo>
                    <a:pt x="442493" y="411480"/>
                  </a:lnTo>
                  <a:lnTo>
                    <a:pt x="443712" y="408940"/>
                  </a:lnTo>
                  <a:lnTo>
                    <a:pt x="443712" y="379730"/>
                  </a:lnTo>
                  <a:lnTo>
                    <a:pt x="413994" y="379730"/>
                  </a:lnTo>
                  <a:lnTo>
                    <a:pt x="411149" y="378460"/>
                  </a:lnTo>
                  <a:lnTo>
                    <a:pt x="411149" y="381000"/>
                  </a:lnTo>
                  <a:lnTo>
                    <a:pt x="411149" y="392430"/>
                  </a:lnTo>
                  <a:lnTo>
                    <a:pt x="408305" y="394970"/>
                  </a:lnTo>
                  <a:lnTo>
                    <a:pt x="397713" y="394970"/>
                  </a:lnTo>
                  <a:lnTo>
                    <a:pt x="394868" y="398780"/>
                  </a:lnTo>
                  <a:lnTo>
                    <a:pt x="394868" y="408940"/>
                  </a:lnTo>
                  <a:lnTo>
                    <a:pt x="392010" y="411480"/>
                  </a:lnTo>
                  <a:lnTo>
                    <a:pt x="381431" y="411480"/>
                  </a:lnTo>
                  <a:lnTo>
                    <a:pt x="378587" y="414020"/>
                  </a:lnTo>
                  <a:lnTo>
                    <a:pt x="378587" y="425450"/>
                  </a:lnTo>
                  <a:lnTo>
                    <a:pt x="378587" y="447040"/>
                  </a:lnTo>
                  <a:lnTo>
                    <a:pt x="378587" y="457200"/>
                  </a:lnTo>
                  <a:lnTo>
                    <a:pt x="375729" y="461010"/>
                  </a:lnTo>
                  <a:lnTo>
                    <a:pt x="365150" y="461010"/>
                  </a:lnTo>
                  <a:lnTo>
                    <a:pt x="362305" y="457200"/>
                  </a:lnTo>
                  <a:lnTo>
                    <a:pt x="362305" y="447040"/>
                  </a:lnTo>
                  <a:lnTo>
                    <a:pt x="365150" y="444500"/>
                  </a:lnTo>
                  <a:lnTo>
                    <a:pt x="375729" y="444500"/>
                  </a:lnTo>
                  <a:lnTo>
                    <a:pt x="378587" y="447040"/>
                  </a:lnTo>
                  <a:lnTo>
                    <a:pt x="378587" y="425450"/>
                  </a:lnTo>
                  <a:lnTo>
                    <a:pt x="375729" y="427990"/>
                  </a:lnTo>
                  <a:lnTo>
                    <a:pt x="365150" y="427990"/>
                  </a:lnTo>
                  <a:lnTo>
                    <a:pt x="362305" y="425450"/>
                  </a:lnTo>
                  <a:lnTo>
                    <a:pt x="362305" y="414020"/>
                  </a:lnTo>
                  <a:lnTo>
                    <a:pt x="365150" y="411480"/>
                  </a:lnTo>
                  <a:lnTo>
                    <a:pt x="377367" y="411480"/>
                  </a:lnTo>
                  <a:lnTo>
                    <a:pt x="378587" y="408940"/>
                  </a:lnTo>
                  <a:lnTo>
                    <a:pt x="378587" y="394970"/>
                  </a:lnTo>
                  <a:lnTo>
                    <a:pt x="378587" y="379730"/>
                  </a:lnTo>
                  <a:lnTo>
                    <a:pt x="408305" y="379730"/>
                  </a:lnTo>
                  <a:lnTo>
                    <a:pt x="411149" y="381000"/>
                  </a:lnTo>
                  <a:lnTo>
                    <a:pt x="411149" y="378460"/>
                  </a:lnTo>
                  <a:lnTo>
                    <a:pt x="411149" y="364490"/>
                  </a:lnTo>
                  <a:lnTo>
                    <a:pt x="413994" y="363220"/>
                  </a:lnTo>
                  <a:lnTo>
                    <a:pt x="443712" y="363220"/>
                  </a:lnTo>
                  <a:lnTo>
                    <a:pt x="443712" y="332740"/>
                  </a:lnTo>
                  <a:close/>
                </a:path>
              </a:pathLst>
            </a:custGeom>
            <a:solidFill>
              <a:srgbClr val="3025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70620" y="9676574"/>
              <a:ext cx="113982" cy="11430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608328" y="9774440"/>
              <a:ext cx="476884" cy="379095"/>
            </a:xfrm>
            <a:custGeom>
              <a:avLst/>
              <a:gdLst/>
              <a:ahLst/>
              <a:cxnLst/>
              <a:rect l="l" t="t" r="r" b="b"/>
              <a:pathLst>
                <a:path w="476885" h="379095">
                  <a:moveTo>
                    <a:pt x="16281" y="207606"/>
                  </a:moveTo>
                  <a:lnTo>
                    <a:pt x="16090" y="185280"/>
                  </a:lnTo>
                  <a:lnTo>
                    <a:pt x="15100" y="173062"/>
                  </a:lnTo>
                  <a:lnTo>
                    <a:pt x="12674" y="167944"/>
                  </a:lnTo>
                  <a:lnTo>
                    <a:pt x="8140" y="166903"/>
                  </a:lnTo>
                  <a:lnTo>
                    <a:pt x="3594" y="167944"/>
                  </a:lnTo>
                  <a:lnTo>
                    <a:pt x="1168" y="173062"/>
                  </a:lnTo>
                  <a:lnTo>
                    <a:pt x="177" y="185280"/>
                  </a:lnTo>
                  <a:lnTo>
                    <a:pt x="0" y="207606"/>
                  </a:lnTo>
                  <a:lnTo>
                    <a:pt x="177" y="229946"/>
                  </a:lnTo>
                  <a:lnTo>
                    <a:pt x="1168" y="242163"/>
                  </a:lnTo>
                  <a:lnTo>
                    <a:pt x="3594" y="247281"/>
                  </a:lnTo>
                  <a:lnTo>
                    <a:pt x="8140" y="248310"/>
                  </a:lnTo>
                  <a:lnTo>
                    <a:pt x="12674" y="247281"/>
                  </a:lnTo>
                  <a:lnTo>
                    <a:pt x="15100" y="242163"/>
                  </a:lnTo>
                  <a:lnTo>
                    <a:pt x="16090" y="229946"/>
                  </a:lnTo>
                  <a:lnTo>
                    <a:pt x="16281" y="207606"/>
                  </a:lnTo>
                  <a:close/>
                </a:path>
                <a:path w="476885" h="379095">
                  <a:moveTo>
                    <a:pt x="16281" y="35407"/>
                  </a:moveTo>
                  <a:lnTo>
                    <a:pt x="13436" y="32562"/>
                  </a:lnTo>
                  <a:lnTo>
                    <a:pt x="2844" y="32562"/>
                  </a:lnTo>
                  <a:lnTo>
                    <a:pt x="0" y="35407"/>
                  </a:lnTo>
                  <a:lnTo>
                    <a:pt x="0" y="40703"/>
                  </a:lnTo>
                  <a:lnTo>
                    <a:pt x="0" y="45999"/>
                  </a:lnTo>
                  <a:lnTo>
                    <a:pt x="2844" y="48844"/>
                  </a:lnTo>
                  <a:lnTo>
                    <a:pt x="13436" y="48844"/>
                  </a:lnTo>
                  <a:lnTo>
                    <a:pt x="16281" y="45999"/>
                  </a:lnTo>
                  <a:lnTo>
                    <a:pt x="16281" y="35407"/>
                  </a:lnTo>
                  <a:close/>
                </a:path>
                <a:path w="476885" h="379095">
                  <a:moveTo>
                    <a:pt x="81407" y="297167"/>
                  </a:moveTo>
                  <a:lnTo>
                    <a:pt x="32562" y="297167"/>
                  </a:lnTo>
                  <a:lnTo>
                    <a:pt x="32562" y="321589"/>
                  </a:lnTo>
                  <a:lnTo>
                    <a:pt x="32562" y="346011"/>
                  </a:lnTo>
                  <a:lnTo>
                    <a:pt x="81407" y="346011"/>
                  </a:lnTo>
                  <a:lnTo>
                    <a:pt x="81407" y="297167"/>
                  </a:lnTo>
                  <a:close/>
                </a:path>
                <a:path w="476885" h="379095">
                  <a:moveTo>
                    <a:pt x="81419" y="115201"/>
                  </a:moveTo>
                  <a:lnTo>
                    <a:pt x="78562" y="113982"/>
                  </a:lnTo>
                  <a:lnTo>
                    <a:pt x="51701" y="113982"/>
                  </a:lnTo>
                  <a:lnTo>
                    <a:pt x="48844" y="112763"/>
                  </a:lnTo>
                  <a:lnTo>
                    <a:pt x="48844" y="116827"/>
                  </a:lnTo>
                  <a:lnTo>
                    <a:pt x="48844" y="127419"/>
                  </a:lnTo>
                  <a:lnTo>
                    <a:pt x="45999" y="130263"/>
                  </a:lnTo>
                  <a:lnTo>
                    <a:pt x="35420" y="130263"/>
                  </a:lnTo>
                  <a:lnTo>
                    <a:pt x="32562" y="127419"/>
                  </a:lnTo>
                  <a:lnTo>
                    <a:pt x="32562" y="116827"/>
                  </a:lnTo>
                  <a:lnTo>
                    <a:pt x="35420" y="113982"/>
                  </a:lnTo>
                  <a:lnTo>
                    <a:pt x="45999" y="113982"/>
                  </a:lnTo>
                  <a:lnTo>
                    <a:pt x="48844" y="116827"/>
                  </a:lnTo>
                  <a:lnTo>
                    <a:pt x="48844" y="112763"/>
                  </a:lnTo>
                  <a:lnTo>
                    <a:pt x="48844" y="98920"/>
                  </a:lnTo>
                  <a:lnTo>
                    <a:pt x="45999" y="97701"/>
                  </a:lnTo>
                  <a:lnTo>
                    <a:pt x="19138" y="97701"/>
                  </a:lnTo>
                  <a:lnTo>
                    <a:pt x="16281" y="96469"/>
                  </a:lnTo>
                  <a:lnTo>
                    <a:pt x="16281" y="84264"/>
                  </a:lnTo>
                  <a:lnTo>
                    <a:pt x="13436" y="81407"/>
                  </a:lnTo>
                  <a:lnTo>
                    <a:pt x="8140" y="81407"/>
                  </a:lnTo>
                  <a:lnTo>
                    <a:pt x="3771" y="82346"/>
                  </a:lnTo>
                  <a:lnTo>
                    <a:pt x="1320" y="86804"/>
                  </a:lnTo>
                  <a:lnTo>
                    <a:pt x="317" y="96469"/>
                  </a:lnTo>
                  <a:lnTo>
                    <a:pt x="241" y="134823"/>
                  </a:lnTo>
                  <a:lnTo>
                    <a:pt x="1320" y="145224"/>
                  </a:lnTo>
                  <a:lnTo>
                    <a:pt x="3771" y="149682"/>
                  </a:lnTo>
                  <a:lnTo>
                    <a:pt x="8140" y="150622"/>
                  </a:lnTo>
                  <a:lnTo>
                    <a:pt x="14249" y="150622"/>
                  </a:lnTo>
                  <a:lnTo>
                    <a:pt x="16281" y="147764"/>
                  </a:lnTo>
                  <a:lnTo>
                    <a:pt x="16281" y="133108"/>
                  </a:lnTo>
                  <a:lnTo>
                    <a:pt x="18313" y="130263"/>
                  </a:lnTo>
                  <a:lnTo>
                    <a:pt x="30530" y="130263"/>
                  </a:lnTo>
                  <a:lnTo>
                    <a:pt x="32562" y="133108"/>
                  </a:lnTo>
                  <a:lnTo>
                    <a:pt x="32562" y="147764"/>
                  </a:lnTo>
                  <a:lnTo>
                    <a:pt x="34607" y="150622"/>
                  </a:lnTo>
                  <a:lnTo>
                    <a:pt x="46812" y="150622"/>
                  </a:lnTo>
                  <a:lnTo>
                    <a:pt x="48844" y="147764"/>
                  </a:lnTo>
                  <a:lnTo>
                    <a:pt x="48844" y="131076"/>
                  </a:lnTo>
                  <a:lnTo>
                    <a:pt x="50482" y="130263"/>
                  </a:lnTo>
                  <a:lnTo>
                    <a:pt x="78562" y="130263"/>
                  </a:lnTo>
                  <a:lnTo>
                    <a:pt x="81419" y="129044"/>
                  </a:lnTo>
                  <a:lnTo>
                    <a:pt x="81419" y="115201"/>
                  </a:lnTo>
                  <a:close/>
                </a:path>
                <a:path w="476885" h="379095">
                  <a:moveTo>
                    <a:pt x="113982" y="264439"/>
                  </a:moveTo>
                  <a:lnTo>
                    <a:pt x="97701" y="264439"/>
                  </a:lnTo>
                  <a:lnTo>
                    <a:pt x="97701" y="280949"/>
                  </a:lnTo>
                  <a:lnTo>
                    <a:pt x="97701" y="362229"/>
                  </a:lnTo>
                  <a:lnTo>
                    <a:pt x="16281" y="362229"/>
                  </a:lnTo>
                  <a:lnTo>
                    <a:pt x="16281" y="280949"/>
                  </a:lnTo>
                  <a:lnTo>
                    <a:pt x="97701" y="280949"/>
                  </a:lnTo>
                  <a:lnTo>
                    <a:pt x="97701" y="264439"/>
                  </a:lnTo>
                  <a:lnTo>
                    <a:pt x="0" y="264439"/>
                  </a:lnTo>
                  <a:lnTo>
                    <a:pt x="0" y="280949"/>
                  </a:lnTo>
                  <a:lnTo>
                    <a:pt x="0" y="362229"/>
                  </a:lnTo>
                  <a:lnTo>
                    <a:pt x="0" y="378739"/>
                  </a:lnTo>
                  <a:lnTo>
                    <a:pt x="113982" y="378739"/>
                  </a:lnTo>
                  <a:lnTo>
                    <a:pt x="113982" y="362292"/>
                  </a:lnTo>
                  <a:lnTo>
                    <a:pt x="113982" y="280949"/>
                  </a:lnTo>
                  <a:lnTo>
                    <a:pt x="113982" y="264439"/>
                  </a:lnTo>
                  <a:close/>
                </a:path>
                <a:path w="476885" h="379095">
                  <a:moveTo>
                    <a:pt x="113982" y="100545"/>
                  </a:moveTo>
                  <a:lnTo>
                    <a:pt x="111137" y="97701"/>
                  </a:lnTo>
                  <a:lnTo>
                    <a:pt x="100545" y="97701"/>
                  </a:lnTo>
                  <a:lnTo>
                    <a:pt x="97701" y="100545"/>
                  </a:lnTo>
                  <a:lnTo>
                    <a:pt x="97701" y="105841"/>
                  </a:lnTo>
                  <a:lnTo>
                    <a:pt x="97701" y="111137"/>
                  </a:lnTo>
                  <a:lnTo>
                    <a:pt x="100545" y="113982"/>
                  </a:lnTo>
                  <a:lnTo>
                    <a:pt x="111137" y="113982"/>
                  </a:lnTo>
                  <a:lnTo>
                    <a:pt x="113982" y="111137"/>
                  </a:lnTo>
                  <a:lnTo>
                    <a:pt x="113982" y="100545"/>
                  </a:lnTo>
                  <a:close/>
                </a:path>
                <a:path w="476885" h="379095">
                  <a:moveTo>
                    <a:pt x="113982" y="40703"/>
                  </a:moveTo>
                  <a:lnTo>
                    <a:pt x="112941" y="36169"/>
                  </a:lnTo>
                  <a:lnTo>
                    <a:pt x="107810" y="33731"/>
                  </a:lnTo>
                  <a:lnTo>
                    <a:pt x="95592" y="32753"/>
                  </a:lnTo>
                  <a:lnTo>
                    <a:pt x="73266" y="32562"/>
                  </a:lnTo>
                  <a:lnTo>
                    <a:pt x="32562" y="32562"/>
                  </a:lnTo>
                  <a:lnTo>
                    <a:pt x="32562" y="48844"/>
                  </a:lnTo>
                  <a:lnTo>
                    <a:pt x="32562" y="62280"/>
                  </a:lnTo>
                  <a:lnTo>
                    <a:pt x="33782" y="65125"/>
                  </a:lnTo>
                  <a:lnTo>
                    <a:pt x="45999" y="65125"/>
                  </a:lnTo>
                  <a:lnTo>
                    <a:pt x="48844" y="62280"/>
                  </a:lnTo>
                  <a:lnTo>
                    <a:pt x="48844" y="51689"/>
                  </a:lnTo>
                  <a:lnTo>
                    <a:pt x="51701" y="48844"/>
                  </a:lnTo>
                  <a:lnTo>
                    <a:pt x="62280" y="48844"/>
                  </a:lnTo>
                  <a:lnTo>
                    <a:pt x="65125" y="51689"/>
                  </a:lnTo>
                  <a:lnTo>
                    <a:pt x="65125" y="62280"/>
                  </a:lnTo>
                  <a:lnTo>
                    <a:pt x="67983" y="65125"/>
                  </a:lnTo>
                  <a:lnTo>
                    <a:pt x="78562" y="65125"/>
                  </a:lnTo>
                  <a:lnTo>
                    <a:pt x="81407" y="67983"/>
                  </a:lnTo>
                  <a:lnTo>
                    <a:pt x="81407" y="78562"/>
                  </a:lnTo>
                  <a:lnTo>
                    <a:pt x="78562" y="81407"/>
                  </a:lnTo>
                  <a:lnTo>
                    <a:pt x="67983" y="81407"/>
                  </a:lnTo>
                  <a:lnTo>
                    <a:pt x="65125" y="84264"/>
                  </a:lnTo>
                  <a:lnTo>
                    <a:pt x="65125" y="94843"/>
                  </a:lnTo>
                  <a:lnTo>
                    <a:pt x="67983" y="97688"/>
                  </a:lnTo>
                  <a:lnTo>
                    <a:pt x="78562" y="97688"/>
                  </a:lnTo>
                  <a:lnTo>
                    <a:pt x="81407" y="94843"/>
                  </a:lnTo>
                  <a:lnTo>
                    <a:pt x="81407" y="82626"/>
                  </a:lnTo>
                  <a:lnTo>
                    <a:pt x="84264" y="81407"/>
                  </a:lnTo>
                  <a:lnTo>
                    <a:pt x="111125" y="81407"/>
                  </a:lnTo>
                  <a:lnTo>
                    <a:pt x="113982" y="80187"/>
                  </a:lnTo>
                  <a:lnTo>
                    <a:pt x="113982" y="66344"/>
                  </a:lnTo>
                  <a:lnTo>
                    <a:pt x="111125" y="65125"/>
                  </a:lnTo>
                  <a:lnTo>
                    <a:pt x="84264" y="65125"/>
                  </a:lnTo>
                  <a:lnTo>
                    <a:pt x="81407" y="63906"/>
                  </a:lnTo>
                  <a:lnTo>
                    <a:pt x="81407" y="50063"/>
                  </a:lnTo>
                  <a:lnTo>
                    <a:pt x="84264" y="48844"/>
                  </a:lnTo>
                  <a:lnTo>
                    <a:pt x="111125" y="48844"/>
                  </a:lnTo>
                  <a:lnTo>
                    <a:pt x="113982" y="47625"/>
                  </a:lnTo>
                  <a:lnTo>
                    <a:pt x="113982" y="40703"/>
                  </a:lnTo>
                  <a:close/>
                </a:path>
                <a:path w="476885" h="379095">
                  <a:moveTo>
                    <a:pt x="248323" y="282917"/>
                  </a:moveTo>
                  <a:lnTo>
                    <a:pt x="245465" y="280885"/>
                  </a:lnTo>
                  <a:lnTo>
                    <a:pt x="230809" y="280885"/>
                  </a:lnTo>
                  <a:lnTo>
                    <a:pt x="227965" y="282917"/>
                  </a:lnTo>
                  <a:lnTo>
                    <a:pt x="227965" y="289026"/>
                  </a:lnTo>
                  <a:lnTo>
                    <a:pt x="227965" y="295135"/>
                  </a:lnTo>
                  <a:lnTo>
                    <a:pt x="230809" y="297167"/>
                  </a:lnTo>
                  <a:lnTo>
                    <a:pt x="245465" y="297167"/>
                  </a:lnTo>
                  <a:lnTo>
                    <a:pt x="248323" y="295135"/>
                  </a:lnTo>
                  <a:lnTo>
                    <a:pt x="248323" y="282917"/>
                  </a:lnTo>
                  <a:close/>
                </a:path>
                <a:path w="476885" h="379095">
                  <a:moveTo>
                    <a:pt x="248323" y="152654"/>
                  </a:moveTo>
                  <a:lnTo>
                    <a:pt x="245465" y="150622"/>
                  </a:lnTo>
                  <a:lnTo>
                    <a:pt x="230809" y="150622"/>
                  </a:lnTo>
                  <a:lnTo>
                    <a:pt x="227965" y="152654"/>
                  </a:lnTo>
                  <a:lnTo>
                    <a:pt x="227965" y="158762"/>
                  </a:lnTo>
                  <a:lnTo>
                    <a:pt x="227965" y="164871"/>
                  </a:lnTo>
                  <a:lnTo>
                    <a:pt x="230809" y="166903"/>
                  </a:lnTo>
                  <a:lnTo>
                    <a:pt x="245465" y="166903"/>
                  </a:lnTo>
                  <a:lnTo>
                    <a:pt x="248323" y="164871"/>
                  </a:lnTo>
                  <a:lnTo>
                    <a:pt x="248323" y="152654"/>
                  </a:lnTo>
                  <a:close/>
                </a:path>
                <a:path w="476885" h="379095">
                  <a:moveTo>
                    <a:pt x="248323" y="1625"/>
                  </a:moveTo>
                  <a:lnTo>
                    <a:pt x="247510" y="0"/>
                  </a:lnTo>
                  <a:lnTo>
                    <a:pt x="229184" y="0"/>
                  </a:lnTo>
                  <a:lnTo>
                    <a:pt x="227965" y="1625"/>
                  </a:lnTo>
                  <a:lnTo>
                    <a:pt x="227965" y="16281"/>
                  </a:lnTo>
                  <a:lnTo>
                    <a:pt x="227965" y="30937"/>
                  </a:lnTo>
                  <a:lnTo>
                    <a:pt x="229184" y="32562"/>
                  </a:lnTo>
                  <a:lnTo>
                    <a:pt x="247510" y="32562"/>
                  </a:lnTo>
                  <a:lnTo>
                    <a:pt x="248323" y="30937"/>
                  </a:lnTo>
                  <a:lnTo>
                    <a:pt x="248323" y="1625"/>
                  </a:lnTo>
                  <a:close/>
                </a:path>
                <a:path w="476885" h="379095">
                  <a:moveTo>
                    <a:pt x="394868" y="84264"/>
                  </a:moveTo>
                  <a:lnTo>
                    <a:pt x="392023" y="81419"/>
                  </a:lnTo>
                  <a:lnTo>
                    <a:pt x="381431" y="81419"/>
                  </a:lnTo>
                  <a:lnTo>
                    <a:pt x="378587" y="84264"/>
                  </a:lnTo>
                  <a:lnTo>
                    <a:pt x="378587" y="89560"/>
                  </a:lnTo>
                  <a:lnTo>
                    <a:pt x="378587" y="94856"/>
                  </a:lnTo>
                  <a:lnTo>
                    <a:pt x="381431" y="97701"/>
                  </a:lnTo>
                  <a:lnTo>
                    <a:pt x="392023" y="97701"/>
                  </a:lnTo>
                  <a:lnTo>
                    <a:pt x="394868" y="94856"/>
                  </a:lnTo>
                  <a:lnTo>
                    <a:pt x="394868" y="84264"/>
                  </a:lnTo>
                  <a:close/>
                </a:path>
                <a:path w="476885" h="379095">
                  <a:moveTo>
                    <a:pt x="476275" y="186029"/>
                  </a:moveTo>
                  <a:lnTo>
                    <a:pt x="473430" y="183184"/>
                  </a:lnTo>
                  <a:lnTo>
                    <a:pt x="462838" y="183184"/>
                  </a:lnTo>
                  <a:lnTo>
                    <a:pt x="459994" y="186029"/>
                  </a:lnTo>
                  <a:lnTo>
                    <a:pt x="459994" y="191325"/>
                  </a:lnTo>
                  <a:lnTo>
                    <a:pt x="459994" y="196621"/>
                  </a:lnTo>
                  <a:lnTo>
                    <a:pt x="462838" y="199466"/>
                  </a:lnTo>
                  <a:lnTo>
                    <a:pt x="473430" y="199466"/>
                  </a:lnTo>
                  <a:lnTo>
                    <a:pt x="476275" y="196621"/>
                  </a:lnTo>
                  <a:lnTo>
                    <a:pt x="476275" y="186029"/>
                  </a:lnTo>
                  <a:close/>
                </a:path>
                <a:path w="476885" h="379095">
                  <a:moveTo>
                    <a:pt x="476275" y="116827"/>
                  </a:moveTo>
                  <a:lnTo>
                    <a:pt x="473430" y="113982"/>
                  </a:lnTo>
                  <a:lnTo>
                    <a:pt x="462838" y="113982"/>
                  </a:lnTo>
                  <a:lnTo>
                    <a:pt x="459994" y="116827"/>
                  </a:lnTo>
                  <a:lnTo>
                    <a:pt x="459994" y="122123"/>
                  </a:lnTo>
                  <a:lnTo>
                    <a:pt x="459994" y="127419"/>
                  </a:lnTo>
                  <a:lnTo>
                    <a:pt x="462838" y="130263"/>
                  </a:lnTo>
                  <a:lnTo>
                    <a:pt x="473430" y="130263"/>
                  </a:lnTo>
                  <a:lnTo>
                    <a:pt x="476275" y="127419"/>
                  </a:lnTo>
                  <a:lnTo>
                    <a:pt x="476275" y="116827"/>
                  </a:lnTo>
                  <a:close/>
                </a:path>
                <a:path w="476885" h="379095">
                  <a:moveTo>
                    <a:pt x="476275" y="51689"/>
                  </a:moveTo>
                  <a:lnTo>
                    <a:pt x="473430" y="48844"/>
                  </a:lnTo>
                  <a:lnTo>
                    <a:pt x="462838" y="48844"/>
                  </a:lnTo>
                  <a:lnTo>
                    <a:pt x="459994" y="51689"/>
                  </a:lnTo>
                  <a:lnTo>
                    <a:pt x="459994" y="56984"/>
                  </a:lnTo>
                  <a:lnTo>
                    <a:pt x="459994" y="62280"/>
                  </a:lnTo>
                  <a:lnTo>
                    <a:pt x="462838" y="65125"/>
                  </a:lnTo>
                  <a:lnTo>
                    <a:pt x="473430" y="65125"/>
                  </a:lnTo>
                  <a:lnTo>
                    <a:pt x="476275" y="62280"/>
                  </a:lnTo>
                  <a:lnTo>
                    <a:pt x="476275" y="51689"/>
                  </a:lnTo>
                  <a:close/>
                </a:path>
              </a:pathLst>
            </a:custGeom>
            <a:solidFill>
              <a:srgbClr val="3025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596580" y="8886850"/>
            <a:ext cx="3385185" cy="74379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500" spc="-2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Ruby</a:t>
            </a:r>
            <a:r>
              <a:rPr lang="ru-RU" sz="1500" spc="-2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 арт. </a:t>
            </a:r>
            <a:r>
              <a:rPr lang="ru-RU" sz="1500" spc="-2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  <a:hlinkClick r:id="rId8"/>
              </a:rPr>
              <a:t>25523</a:t>
            </a:r>
            <a:endParaRPr sz="1500" dirty="0">
              <a:latin typeface="TT Norms Pro Serif Medium" panose="020A0103060000020004" pitchFamily="18" charset="0"/>
              <a:cs typeface="Bookman Old Style"/>
            </a:endParaRPr>
          </a:p>
          <a:p>
            <a:pPr marL="12700">
              <a:lnSpc>
                <a:spcPts val="1040"/>
              </a:lnSpc>
              <a:spcBef>
                <a:spcPts val="885"/>
              </a:spcBef>
            </a:pP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50%  переработанный хлопок – 50% хлопок. </a:t>
            </a:r>
            <a:r>
              <a:rPr lang="ru-RU" sz="800" dirty="0" smtClean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/>
            </a:r>
            <a:br>
              <a:rPr lang="ru-RU" sz="800" dirty="0" smtClean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</a:br>
            <a:r>
              <a:rPr lang="ru-RU" sz="800" dirty="0" err="1" smtClean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Отстрочка</a:t>
            </a:r>
            <a:r>
              <a:rPr lang="ru-RU" sz="800" dirty="0" smtClean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 </a:t>
            </a:r>
            <a:r>
              <a:rPr lang="ru-RU" sz="800" dirty="0" err="1" smtClean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tone-on-tone</a:t>
            </a:r>
            <a:r>
              <a:rPr lang="ru-RU" sz="800" dirty="0" smtClean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 (в цвет изделия) подчёркивает чистый и универсальный дизайн.</a:t>
            </a:r>
            <a:endParaRPr lang="ru-RU" sz="800" dirty="0">
              <a:latin typeface="TT Norms Pro Serif Light" panose="020A0103060000020004" pitchFamily="18" charset="0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596580" y="742391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latin typeface="Courier New"/>
                <a:cs typeface="Courier New"/>
              </a:rPr>
              <a:t>LOOKBOOK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738143" y="742392"/>
            <a:ext cx="29972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20" dirty="0">
                <a:latin typeface="Courier New"/>
                <a:cs typeface="Courier New"/>
              </a:rPr>
              <a:t>RUBY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605386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latin typeface="Courier New"/>
                <a:cs typeface="Courier New"/>
              </a:rPr>
              <a:t>ATLANTIS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276300" y="607191"/>
            <a:ext cx="4821555" cy="2187137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L="12700" marR="13972">
              <a:lnSpc>
                <a:spcPct val="75200"/>
              </a:lnSpc>
              <a:spcBef>
                <a:spcPts val="1395"/>
              </a:spcBef>
            </a:pPr>
            <a:r>
              <a:rPr lang="ru-RU" sz="4350" spc="-254" dirty="0" err="1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Деним</a:t>
            </a:r>
            <a:r>
              <a:rPr lang="ru-RU" sz="4350" spc="-254" dirty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: культовый стиль, сниженное </a:t>
            </a:r>
            <a:r>
              <a:rPr lang="ru-RU" sz="4350" spc="-254" dirty="0" smtClean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воздействие на экологию.</a:t>
            </a:r>
            <a:endParaRPr sz="4350" dirty="0">
              <a:latin typeface="TT Norms Pro Serif Medium" panose="020A0103060000020004" pitchFamily="18" charset="0"/>
              <a:cs typeface="Bookman Old Style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303297" y="7638999"/>
            <a:ext cx="4126229" cy="1720983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5080">
              <a:lnSpc>
                <a:spcPts val="1100"/>
              </a:lnSpc>
              <a:spcBef>
                <a:spcPts val="219"/>
              </a:spcBef>
            </a:pPr>
            <a:r>
              <a:rPr lang="ru-RU" sz="900" spc="1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Деним</a:t>
            </a:r>
            <a:r>
              <a:rPr lang="ru-RU" sz="900" spc="1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 всегда был иконой стиля, однако его традиционное производство оказывает высокое воздействие на окружающую среду — прежде всего из-за потребления воды и интенсивного использования химикатов. В коллекции Atlantis 2026 мы снижаем экологический след, выбирая краситель </a:t>
            </a:r>
            <a:r>
              <a:rPr lang="ru-RU" sz="900" spc="1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DyStar</a:t>
            </a:r>
            <a:r>
              <a:rPr lang="ru-RU" sz="900" spc="1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, </a:t>
            </a:r>
            <a:r>
              <a:rPr lang="ru-RU" sz="900" spc="10" dirty="0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который содержит на 70% меньше гидросульфита натрия чем традиционные красители, гораздо меньше загрязняет сточные воды(-</a:t>
            </a:r>
            <a:r>
              <a:rPr lang="ru-RU" sz="900" spc="1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70% COD, -40% сульфатов, -90% взвешенных частиц) </a:t>
            </a:r>
            <a:r>
              <a:rPr lang="ru-RU" sz="900" spc="10" dirty="0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и прошел сертификацию </a:t>
            </a:r>
            <a:r>
              <a:rPr lang="en-US" sz="900" spc="10" dirty="0" err="1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Bluesign</a:t>
            </a:r>
            <a:r>
              <a:rPr lang="en-US" sz="900" spc="10" dirty="0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.</a:t>
            </a:r>
            <a:r>
              <a:rPr lang="ru-RU" sz="900" spc="10" dirty="0" smtClean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 Предварительный </a:t>
            </a:r>
            <a:r>
              <a:rPr lang="ru-RU" sz="900" spc="1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анализ показывает, что использование переработанного </a:t>
            </a:r>
            <a:r>
              <a:rPr lang="ru-RU" sz="900" spc="1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денима</a:t>
            </a:r>
            <a:r>
              <a:rPr lang="ru-RU" sz="900" spc="1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 с красителем </a:t>
            </a:r>
            <a:r>
              <a:rPr lang="ru-RU" sz="900" spc="1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DyStar</a:t>
            </a:r>
            <a:r>
              <a:rPr lang="ru-RU" sz="900" spc="1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 позволяет сократить общий углеродный след примерно на 20% по сравнению с традиционным </a:t>
            </a:r>
            <a:r>
              <a:rPr lang="ru-RU" sz="900" spc="1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денимом</a:t>
            </a:r>
            <a:r>
              <a:rPr lang="ru-RU" sz="900" spc="1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*. Наша цель — сохранить аутентичность </a:t>
            </a:r>
            <a:r>
              <a:rPr lang="ru-RU" sz="900" spc="1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денима</a:t>
            </a:r>
            <a:r>
              <a:rPr lang="ru-RU" sz="900" spc="1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, сделав его более ответственным.</a:t>
            </a:r>
            <a:endParaRPr sz="900" dirty="0">
              <a:latin typeface="TT Norms Pro Serif Light" panose="020A0103060000020004" pitchFamily="18" charset="0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307682" y="9721851"/>
            <a:ext cx="4142104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8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Оценка углеродного следа основана на сравнительном анализе с использованием базы данных </a:t>
            </a:r>
            <a:r>
              <a:rPr lang="ru-RU" sz="80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Ecoinvent</a:t>
            </a:r>
            <a:r>
              <a:rPr lang="ru-RU" sz="8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 3.11 и дополнительных наборов данных. В исследовании сравнивался традиционный </a:t>
            </a:r>
            <a:r>
              <a:rPr lang="ru-RU" sz="80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деним</a:t>
            </a:r>
            <a:r>
              <a:rPr lang="ru-RU" sz="8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 (100% хлопок, классическое окрашивание) и ткань с содержанием 50% переработанного хлопка </a:t>
            </a:r>
            <a:r>
              <a:rPr lang="ru-RU" sz="80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post-consumer</a:t>
            </a:r>
            <a:r>
              <a:rPr lang="ru-RU" sz="8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, окрашенная с применением технологии с пониженным воздействием.</a:t>
            </a:r>
            <a:endParaRPr sz="800" dirty="0">
              <a:latin typeface="TT Norms Pro Serif Light" panose="020A0103060000020004" pitchFamily="18" charset="0"/>
              <a:cs typeface="Times New Roman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5708206" y="10015556"/>
            <a:ext cx="459105" cy="136525"/>
            <a:chOff x="5708205" y="10015553"/>
            <a:chExt cx="459105" cy="136525"/>
          </a:xfrm>
        </p:grpSpPr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708205" y="10015553"/>
              <a:ext cx="136448" cy="136448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68263" y="10015553"/>
              <a:ext cx="136448" cy="13644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030264" y="10015553"/>
              <a:ext cx="136448" cy="136448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5842625" y="9859906"/>
            <a:ext cx="33718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800" spc="-10" dirty="0">
                <a:solidFill>
                  <a:srgbClr val="2A2019"/>
                </a:solidFill>
                <a:latin typeface="Times New Roman"/>
                <a:cs typeface="Times New Roman"/>
              </a:rPr>
              <a:t>Цвета </a:t>
            </a:r>
            <a:r>
              <a:rPr sz="800" spc="-10">
                <a:solidFill>
                  <a:srgbClr val="2A2019"/>
                </a:solidFill>
                <a:latin typeface="Times New Roman"/>
                <a:cs typeface="Times New Roman"/>
              </a:rPr>
              <a:t>: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8315997" y="7290006"/>
            <a:ext cx="793750" cy="198755"/>
          </a:xfrm>
          <a:custGeom>
            <a:avLst/>
            <a:gdLst/>
            <a:ahLst/>
            <a:cxnLst/>
            <a:rect l="l" t="t" r="r" b="b"/>
            <a:pathLst>
              <a:path w="793750" h="198754">
                <a:moveTo>
                  <a:pt x="693877" y="0"/>
                </a:moveTo>
                <a:lnTo>
                  <a:pt x="99288" y="0"/>
                </a:lnTo>
                <a:lnTo>
                  <a:pt x="60639" y="7802"/>
                </a:lnTo>
                <a:lnTo>
                  <a:pt x="29079" y="29079"/>
                </a:lnTo>
                <a:lnTo>
                  <a:pt x="7802" y="60639"/>
                </a:lnTo>
                <a:lnTo>
                  <a:pt x="0" y="99288"/>
                </a:lnTo>
                <a:lnTo>
                  <a:pt x="7802" y="137930"/>
                </a:lnTo>
                <a:lnTo>
                  <a:pt x="29079" y="169486"/>
                </a:lnTo>
                <a:lnTo>
                  <a:pt x="60639" y="190762"/>
                </a:lnTo>
                <a:lnTo>
                  <a:pt x="99288" y="198564"/>
                </a:lnTo>
                <a:lnTo>
                  <a:pt x="693877" y="198564"/>
                </a:lnTo>
                <a:lnTo>
                  <a:pt x="732518" y="190762"/>
                </a:lnTo>
                <a:lnTo>
                  <a:pt x="764074" y="169486"/>
                </a:lnTo>
                <a:lnTo>
                  <a:pt x="785351" y="137930"/>
                </a:lnTo>
                <a:lnTo>
                  <a:pt x="793153" y="99288"/>
                </a:lnTo>
                <a:lnTo>
                  <a:pt x="785351" y="60639"/>
                </a:lnTo>
                <a:lnTo>
                  <a:pt x="764074" y="29079"/>
                </a:lnTo>
                <a:lnTo>
                  <a:pt x="732518" y="7802"/>
                </a:lnTo>
                <a:lnTo>
                  <a:pt x="693877" y="0"/>
                </a:lnTo>
                <a:close/>
              </a:path>
            </a:pathLst>
          </a:custGeom>
          <a:solidFill>
            <a:srgbClr val="9ADB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8426134" y="7309797"/>
            <a:ext cx="573405" cy="119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700" spc="-10" dirty="0">
                <a:solidFill>
                  <a:srgbClr val="00476C"/>
                </a:solidFill>
                <a:latin typeface="TT Norms Pro Serif Light" panose="020A0103060000020004" pitchFamily="18" charset="0"/>
                <a:cs typeface="Courier New"/>
              </a:rPr>
              <a:t>CURIOSITY</a:t>
            </a:r>
            <a:endParaRPr sz="700" dirty="0">
              <a:latin typeface="TT Norms Pro Serif Light" panose="020A0103060000020004" pitchFamily="18" charset="0"/>
              <a:cs typeface="Courier New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30120" y="10424948"/>
            <a:ext cx="16256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25" dirty="0">
                <a:solidFill>
                  <a:srgbClr val="231F20"/>
                </a:solidFill>
                <a:latin typeface="Courier New"/>
                <a:cs typeface="Courier New"/>
              </a:rPr>
              <a:t>15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3300" y="10424948"/>
            <a:ext cx="16256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25" dirty="0">
                <a:solidFill>
                  <a:srgbClr val="231F20"/>
                </a:solidFill>
                <a:latin typeface="Courier New"/>
                <a:cs typeface="Courier New"/>
              </a:rPr>
              <a:t>14</a:t>
            </a:r>
            <a:endParaRPr sz="900">
              <a:latin typeface="Courier New"/>
              <a:cs typeface="Courier New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67995" y="12"/>
            <a:ext cx="7667993" cy="889200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2"/>
            <a:ext cx="3510279" cy="444665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617723" y="12"/>
            <a:ext cx="3402279" cy="444665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8303298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LOOKBOOK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886670" y="742392"/>
            <a:ext cx="112268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dirty="0">
                <a:solidFill>
                  <a:srgbClr val="FFFFFF"/>
                </a:solidFill>
                <a:latin typeface="Courier New"/>
                <a:cs typeface="Courier New"/>
              </a:rPr>
              <a:t>SEVERNY</a:t>
            </a:r>
            <a:r>
              <a:rPr sz="900" spc="-1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900" dirty="0">
                <a:solidFill>
                  <a:srgbClr val="FFFFFF"/>
                </a:solidFill>
                <a:latin typeface="Courier New"/>
                <a:cs typeface="Courier New"/>
              </a:rPr>
              <a:t>-</a:t>
            </a:r>
            <a:r>
              <a:rPr sz="900" spc="-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CUMBRE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018640" y="742391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ATLANTIS</a:t>
            </a:r>
            <a:endParaRPr sz="900">
              <a:latin typeface="Courier New"/>
              <a:cs typeface="Courier New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4553356"/>
            <a:ext cx="7020001" cy="4338650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6478386" y="9612348"/>
            <a:ext cx="540385" cy="540385"/>
            <a:chOff x="6478384" y="9612345"/>
            <a:chExt cx="540385" cy="540385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78384" y="9612345"/>
              <a:ext cx="166103" cy="12953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6478384" y="9612617"/>
              <a:ext cx="540385" cy="539750"/>
            </a:xfrm>
            <a:custGeom>
              <a:avLst/>
              <a:gdLst/>
              <a:ahLst/>
              <a:cxnLst/>
              <a:rect l="l" t="t" r="r" b="b"/>
              <a:pathLst>
                <a:path w="540384" h="539750">
                  <a:moveTo>
                    <a:pt x="239928" y="169240"/>
                  </a:moveTo>
                  <a:lnTo>
                    <a:pt x="236702" y="166001"/>
                  </a:lnTo>
                  <a:lnTo>
                    <a:pt x="224701" y="166001"/>
                  </a:lnTo>
                  <a:lnTo>
                    <a:pt x="221475" y="169240"/>
                  </a:lnTo>
                  <a:lnTo>
                    <a:pt x="221475" y="175234"/>
                  </a:lnTo>
                  <a:lnTo>
                    <a:pt x="221475" y="181229"/>
                  </a:lnTo>
                  <a:lnTo>
                    <a:pt x="224701" y="184467"/>
                  </a:lnTo>
                  <a:lnTo>
                    <a:pt x="236702" y="184467"/>
                  </a:lnTo>
                  <a:lnTo>
                    <a:pt x="239928" y="181229"/>
                  </a:lnTo>
                  <a:lnTo>
                    <a:pt x="239928" y="169240"/>
                  </a:lnTo>
                  <a:close/>
                </a:path>
                <a:path w="540384" h="539750">
                  <a:moveTo>
                    <a:pt x="318376" y="395325"/>
                  </a:moveTo>
                  <a:lnTo>
                    <a:pt x="316992" y="392099"/>
                  </a:lnTo>
                  <a:lnTo>
                    <a:pt x="301307" y="392099"/>
                  </a:lnTo>
                  <a:lnTo>
                    <a:pt x="299923" y="395325"/>
                  </a:lnTo>
                  <a:lnTo>
                    <a:pt x="299923" y="410552"/>
                  </a:lnTo>
                  <a:lnTo>
                    <a:pt x="299923" y="425780"/>
                  </a:lnTo>
                  <a:lnTo>
                    <a:pt x="301307" y="429006"/>
                  </a:lnTo>
                  <a:lnTo>
                    <a:pt x="316992" y="429006"/>
                  </a:lnTo>
                  <a:lnTo>
                    <a:pt x="318376" y="425780"/>
                  </a:lnTo>
                  <a:lnTo>
                    <a:pt x="318376" y="395325"/>
                  </a:lnTo>
                  <a:close/>
                </a:path>
                <a:path w="540384" h="539750">
                  <a:moveTo>
                    <a:pt x="318376" y="113880"/>
                  </a:moveTo>
                  <a:lnTo>
                    <a:pt x="315150" y="110642"/>
                  </a:lnTo>
                  <a:lnTo>
                    <a:pt x="303149" y="110642"/>
                  </a:lnTo>
                  <a:lnTo>
                    <a:pt x="299923" y="113880"/>
                  </a:lnTo>
                  <a:lnTo>
                    <a:pt x="299923" y="119875"/>
                  </a:lnTo>
                  <a:lnTo>
                    <a:pt x="299923" y="125869"/>
                  </a:lnTo>
                  <a:lnTo>
                    <a:pt x="303149" y="129108"/>
                  </a:lnTo>
                  <a:lnTo>
                    <a:pt x="315150" y="129108"/>
                  </a:lnTo>
                  <a:lnTo>
                    <a:pt x="318376" y="125869"/>
                  </a:lnTo>
                  <a:lnTo>
                    <a:pt x="318376" y="113880"/>
                  </a:lnTo>
                  <a:close/>
                </a:path>
                <a:path w="540384" h="539750">
                  <a:moveTo>
                    <a:pt x="429107" y="413791"/>
                  </a:moveTo>
                  <a:lnTo>
                    <a:pt x="425881" y="410552"/>
                  </a:lnTo>
                  <a:lnTo>
                    <a:pt x="413880" y="410552"/>
                  </a:lnTo>
                  <a:lnTo>
                    <a:pt x="410654" y="413791"/>
                  </a:lnTo>
                  <a:lnTo>
                    <a:pt x="410654" y="419785"/>
                  </a:lnTo>
                  <a:lnTo>
                    <a:pt x="410654" y="425780"/>
                  </a:lnTo>
                  <a:lnTo>
                    <a:pt x="413880" y="429018"/>
                  </a:lnTo>
                  <a:lnTo>
                    <a:pt x="425881" y="429018"/>
                  </a:lnTo>
                  <a:lnTo>
                    <a:pt x="429107" y="425780"/>
                  </a:lnTo>
                  <a:lnTo>
                    <a:pt x="429107" y="413791"/>
                  </a:lnTo>
                  <a:close/>
                </a:path>
                <a:path w="540384" h="539750">
                  <a:moveTo>
                    <a:pt x="429107" y="284594"/>
                  </a:moveTo>
                  <a:lnTo>
                    <a:pt x="425881" y="281355"/>
                  </a:lnTo>
                  <a:lnTo>
                    <a:pt x="413893" y="281355"/>
                  </a:lnTo>
                  <a:lnTo>
                    <a:pt x="410654" y="284594"/>
                  </a:lnTo>
                  <a:lnTo>
                    <a:pt x="410654" y="298437"/>
                  </a:lnTo>
                  <a:lnTo>
                    <a:pt x="407428" y="299821"/>
                  </a:lnTo>
                  <a:lnTo>
                    <a:pt x="376974" y="299821"/>
                  </a:lnTo>
                  <a:lnTo>
                    <a:pt x="373748" y="298437"/>
                  </a:lnTo>
                  <a:lnTo>
                    <a:pt x="373748" y="290588"/>
                  </a:lnTo>
                  <a:lnTo>
                    <a:pt x="372859" y="285648"/>
                  </a:lnTo>
                  <a:lnTo>
                    <a:pt x="369062" y="282867"/>
                  </a:lnTo>
                  <a:lnTo>
                    <a:pt x="360692" y="281635"/>
                  </a:lnTo>
                  <a:lnTo>
                    <a:pt x="346062" y="281355"/>
                  </a:lnTo>
                  <a:lnTo>
                    <a:pt x="331406" y="281635"/>
                  </a:lnTo>
                  <a:lnTo>
                    <a:pt x="323037" y="282867"/>
                  </a:lnTo>
                  <a:lnTo>
                    <a:pt x="319252" y="285648"/>
                  </a:lnTo>
                  <a:lnTo>
                    <a:pt x="318376" y="290588"/>
                  </a:lnTo>
                  <a:lnTo>
                    <a:pt x="318376" y="298437"/>
                  </a:lnTo>
                  <a:lnTo>
                    <a:pt x="321602" y="299821"/>
                  </a:lnTo>
                  <a:lnTo>
                    <a:pt x="352056" y="299821"/>
                  </a:lnTo>
                  <a:lnTo>
                    <a:pt x="355282" y="301205"/>
                  </a:lnTo>
                  <a:lnTo>
                    <a:pt x="355282" y="309041"/>
                  </a:lnTo>
                  <a:lnTo>
                    <a:pt x="356158" y="313994"/>
                  </a:lnTo>
                  <a:lnTo>
                    <a:pt x="359956" y="316776"/>
                  </a:lnTo>
                  <a:lnTo>
                    <a:pt x="368325" y="318008"/>
                  </a:lnTo>
                  <a:lnTo>
                    <a:pt x="382968" y="318274"/>
                  </a:lnTo>
                  <a:lnTo>
                    <a:pt x="397611" y="318008"/>
                  </a:lnTo>
                  <a:lnTo>
                    <a:pt x="405980" y="316776"/>
                  </a:lnTo>
                  <a:lnTo>
                    <a:pt x="409765" y="313994"/>
                  </a:lnTo>
                  <a:lnTo>
                    <a:pt x="410654" y="309041"/>
                  </a:lnTo>
                  <a:lnTo>
                    <a:pt x="410654" y="303047"/>
                  </a:lnTo>
                  <a:lnTo>
                    <a:pt x="413893" y="299821"/>
                  </a:lnTo>
                  <a:lnTo>
                    <a:pt x="425881" y="299821"/>
                  </a:lnTo>
                  <a:lnTo>
                    <a:pt x="429107" y="296583"/>
                  </a:lnTo>
                  <a:lnTo>
                    <a:pt x="429107" y="284594"/>
                  </a:lnTo>
                  <a:close/>
                </a:path>
                <a:path w="540384" h="539750">
                  <a:moveTo>
                    <a:pt x="502932" y="339966"/>
                  </a:moveTo>
                  <a:lnTo>
                    <a:pt x="499706" y="336727"/>
                  </a:lnTo>
                  <a:lnTo>
                    <a:pt x="487705" y="336727"/>
                  </a:lnTo>
                  <a:lnTo>
                    <a:pt x="484479" y="339966"/>
                  </a:lnTo>
                  <a:lnTo>
                    <a:pt x="484479" y="345960"/>
                  </a:lnTo>
                  <a:lnTo>
                    <a:pt x="484479" y="351955"/>
                  </a:lnTo>
                  <a:lnTo>
                    <a:pt x="487705" y="355193"/>
                  </a:lnTo>
                  <a:lnTo>
                    <a:pt x="499706" y="355193"/>
                  </a:lnTo>
                  <a:lnTo>
                    <a:pt x="502932" y="351955"/>
                  </a:lnTo>
                  <a:lnTo>
                    <a:pt x="502932" y="339966"/>
                  </a:lnTo>
                  <a:close/>
                </a:path>
                <a:path w="540384" h="539750">
                  <a:moveTo>
                    <a:pt x="539838" y="185420"/>
                  </a:moveTo>
                  <a:lnTo>
                    <a:pt x="539775" y="181610"/>
                  </a:lnTo>
                  <a:lnTo>
                    <a:pt x="539699" y="175260"/>
                  </a:lnTo>
                  <a:lnTo>
                    <a:pt x="539572" y="166370"/>
                  </a:lnTo>
                  <a:lnTo>
                    <a:pt x="539559" y="165100"/>
                  </a:lnTo>
                  <a:lnTo>
                    <a:pt x="538340" y="153670"/>
                  </a:lnTo>
                  <a:lnTo>
                    <a:pt x="535559" y="148590"/>
                  </a:lnTo>
                  <a:lnTo>
                    <a:pt x="524624" y="148590"/>
                  </a:lnTo>
                  <a:lnTo>
                    <a:pt x="521385" y="151130"/>
                  </a:lnTo>
                  <a:lnTo>
                    <a:pt x="521385" y="165100"/>
                  </a:lnTo>
                  <a:lnTo>
                    <a:pt x="521385" y="194310"/>
                  </a:lnTo>
                  <a:lnTo>
                    <a:pt x="521385" y="200660"/>
                  </a:lnTo>
                  <a:lnTo>
                    <a:pt x="518160" y="203200"/>
                  </a:lnTo>
                  <a:lnTo>
                    <a:pt x="504317" y="203200"/>
                  </a:lnTo>
                  <a:lnTo>
                    <a:pt x="502932" y="207010"/>
                  </a:lnTo>
                  <a:lnTo>
                    <a:pt x="502932" y="240030"/>
                  </a:lnTo>
                  <a:lnTo>
                    <a:pt x="447560" y="240030"/>
                  </a:lnTo>
                  <a:lnTo>
                    <a:pt x="447560" y="281940"/>
                  </a:lnTo>
                  <a:lnTo>
                    <a:pt x="490664" y="281940"/>
                  </a:lnTo>
                  <a:lnTo>
                    <a:pt x="498944" y="280670"/>
                  </a:lnTo>
                  <a:lnTo>
                    <a:pt x="502297" y="276860"/>
                  </a:lnTo>
                  <a:lnTo>
                    <a:pt x="502932" y="270510"/>
                  </a:lnTo>
                  <a:lnTo>
                    <a:pt x="502932" y="261620"/>
                  </a:lnTo>
                  <a:lnTo>
                    <a:pt x="505244" y="259080"/>
                  </a:lnTo>
                  <a:lnTo>
                    <a:pt x="519087" y="259080"/>
                  </a:lnTo>
                  <a:lnTo>
                    <a:pt x="521385" y="261620"/>
                  </a:lnTo>
                  <a:lnTo>
                    <a:pt x="521385" y="279400"/>
                  </a:lnTo>
                  <a:lnTo>
                    <a:pt x="519087" y="281940"/>
                  </a:lnTo>
                  <a:lnTo>
                    <a:pt x="512165" y="281940"/>
                  </a:lnTo>
                  <a:lnTo>
                    <a:pt x="507212" y="283210"/>
                  </a:lnTo>
                  <a:lnTo>
                    <a:pt x="504431" y="287020"/>
                  </a:lnTo>
                  <a:lnTo>
                    <a:pt x="503199" y="294640"/>
                  </a:lnTo>
                  <a:lnTo>
                    <a:pt x="503199" y="323850"/>
                  </a:lnTo>
                  <a:lnTo>
                    <a:pt x="504431" y="332740"/>
                  </a:lnTo>
                  <a:lnTo>
                    <a:pt x="507212" y="336550"/>
                  </a:lnTo>
                  <a:lnTo>
                    <a:pt x="512165" y="337820"/>
                  </a:lnTo>
                  <a:lnTo>
                    <a:pt x="518160" y="337820"/>
                  </a:lnTo>
                  <a:lnTo>
                    <a:pt x="521385" y="340360"/>
                  </a:lnTo>
                  <a:lnTo>
                    <a:pt x="521385" y="353060"/>
                  </a:lnTo>
                  <a:lnTo>
                    <a:pt x="518160" y="355600"/>
                  </a:lnTo>
                  <a:lnTo>
                    <a:pt x="506158" y="355600"/>
                  </a:lnTo>
                  <a:lnTo>
                    <a:pt x="502932" y="359410"/>
                  </a:lnTo>
                  <a:lnTo>
                    <a:pt x="502932" y="370840"/>
                  </a:lnTo>
                  <a:lnTo>
                    <a:pt x="506158" y="374650"/>
                  </a:lnTo>
                  <a:lnTo>
                    <a:pt x="517105" y="374650"/>
                  </a:lnTo>
                  <a:lnTo>
                    <a:pt x="519887" y="378460"/>
                  </a:lnTo>
                  <a:lnTo>
                    <a:pt x="521106" y="387350"/>
                  </a:lnTo>
                  <a:lnTo>
                    <a:pt x="521106" y="416560"/>
                  </a:lnTo>
                  <a:lnTo>
                    <a:pt x="519887" y="425450"/>
                  </a:lnTo>
                  <a:lnTo>
                    <a:pt x="517105" y="429260"/>
                  </a:lnTo>
                  <a:lnTo>
                    <a:pt x="506158" y="429260"/>
                  </a:lnTo>
                  <a:lnTo>
                    <a:pt x="502932" y="426720"/>
                  </a:lnTo>
                  <a:lnTo>
                    <a:pt x="502932" y="412750"/>
                  </a:lnTo>
                  <a:lnTo>
                    <a:pt x="499706" y="411480"/>
                  </a:lnTo>
                  <a:lnTo>
                    <a:pt x="469252" y="411480"/>
                  </a:lnTo>
                  <a:lnTo>
                    <a:pt x="466013" y="410210"/>
                  </a:lnTo>
                  <a:lnTo>
                    <a:pt x="466013" y="396240"/>
                  </a:lnTo>
                  <a:lnTo>
                    <a:pt x="469252" y="392430"/>
                  </a:lnTo>
                  <a:lnTo>
                    <a:pt x="481241" y="392430"/>
                  </a:lnTo>
                  <a:lnTo>
                    <a:pt x="484479" y="389890"/>
                  </a:lnTo>
                  <a:lnTo>
                    <a:pt x="484479" y="383540"/>
                  </a:lnTo>
                  <a:lnTo>
                    <a:pt x="483590" y="378460"/>
                  </a:lnTo>
                  <a:lnTo>
                    <a:pt x="479793" y="375920"/>
                  </a:lnTo>
                  <a:lnTo>
                    <a:pt x="471424" y="374650"/>
                  </a:lnTo>
                  <a:lnTo>
                    <a:pt x="447560" y="374650"/>
                  </a:lnTo>
                  <a:lnTo>
                    <a:pt x="447560" y="392430"/>
                  </a:lnTo>
                  <a:lnTo>
                    <a:pt x="447560" y="448310"/>
                  </a:lnTo>
                  <a:lnTo>
                    <a:pt x="392201" y="448310"/>
                  </a:lnTo>
                  <a:lnTo>
                    <a:pt x="392201" y="392430"/>
                  </a:lnTo>
                  <a:lnTo>
                    <a:pt x="447560" y="392430"/>
                  </a:lnTo>
                  <a:lnTo>
                    <a:pt x="447560" y="374650"/>
                  </a:lnTo>
                  <a:lnTo>
                    <a:pt x="429107" y="374650"/>
                  </a:lnTo>
                  <a:lnTo>
                    <a:pt x="429107" y="340360"/>
                  </a:lnTo>
                  <a:lnTo>
                    <a:pt x="430491" y="337820"/>
                  </a:lnTo>
                  <a:lnTo>
                    <a:pt x="444334" y="337820"/>
                  </a:lnTo>
                  <a:lnTo>
                    <a:pt x="447560" y="340360"/>
                  </a:lnTo>
                  <a:lnTo>
                    <a:pt x="447560" y="353060"/>
                  </a:lnTo>
                  <a:lnTo>
                    <a:pt x="450799" y="355600"/>
                  </a:lnTo>
                  <a:lnTo>
                    <a:pt x="462788" y="355600"/>
                  </a:lnTo>
                  <a:lnTo>
                    <a:pt x="466013" y="353060"/>
                  </a:lnTo>
                  <a:lnTo>
                    <a:pt x="466013" y="340360"/>
                  </a:lnTo>
                  <a:lnTo>
                    <a:pt x="469252" y="337820"/>
                  </a:lnTo>
                  <a:lnTo>
                    <a:pt x="481241" y="337820"/>
                  </a:lnTo>
                  <a:lnTo>
                    <a:pt x="484479" y="334010"/>
                  </a:lnTo>
                  <a:lnTo>
                    <a:pt x="484479" y="320040"/>
                  </a:lnTo>
                  <a:lnTo>
                    <a:pt x="481241" y="318770"/>
                  </a:lnTo>
                  <a:lnTo>
                    <a:pt x="450799" y="318770"/>
                  </a:lnTo>
                  <a:lnTo>
                    <a:pt x="447560" y="317500"/>
                  </a:lnTo>
                  <a:lnTo>
                    <a:pt x="447560" y="303530"/>
                  </a:lnTo>
                  <a:lnTo>
                    <a:pt x="444334" y="300990"/>
                  </a:lnTo>
                  <a:lnTo>
                    <a:pt x="432333" y="300990"/>
                  </a:lnTo>
                  <a:lnTo>
                    <a:pt x="429107" y="303530"/>
                  </a:lnTo>
                  <a:lnTo>
                    <a:pt x="429107" y="316230"/>
                  </a:lnTo>
                  <a:lnTo>
                    <a:pt x="425881" y="318770"/>
                  </a:lnTo>
                  <a:lnTo>
                    <a:pt x="413880" y="318770"/>
                  </a:lnTo>
                  <a:lnTo>
                    <a:pt x="410654" y="322580"/>
                  </a:lnTo>
                  <a:lnTo>
                    <a:pt x="410654" y="334010"/>
                  </a:lnTo>
                  <a:lnTo>
                    <a:pt x="407416" y="337820"/>
                  </a:lnTo>
                  <a:lnTo>
                    <a:pt x="395427" y="337820"/>
                  </a:lnTo>
                  <a:lnTo>
                    <a:pt x="392201" y="340360"/>
                  </a:lnTo>
                  <a:lnTo>
                    <a:pt x="392201" y="353060"/>
                  </a:lnTo>
                  <a:lnTo>
                    <a:pt x="395427" y="355600"/>
                  </a:lnTo>
                  <a:lnTo>
                    <a:pt x="407416" y="355600"/>
                  </a:lnTo>
                  <a:lnTo>
                    <a:pt x="410654" y="359410"/>
                  </a:lnTo>
                  <a:lnTo>
                    <a:pt x="410654" y="370840"/>
                  </a:lnTo>
                  <a:lnTo>
                    <a:pt x="407416" y="374650"/>
                  </a:lnTo>
                  <a:lnTo>
                    <a:pt x="395427" y="374650"/>
                  </a:lnTo>
                  <a:lnTo>
                    <a:pt x="392201" y="370840"/>
                  </a:lnTo>
                  <a:lnTo>
                    <a:pt x="392201" y="364490"/>
                  </a:lnTo>
                  <a:lnTo>
                    <a:pt x="391312" y="360680"/>
                  </a:lnTo>
                  <a:lnTo>
                    <a:pt x="387515" y="356870"/>
                  </a:lnTo>
                  <a:lnTo>
                    <a:pt x="379145" y="355600"/>
                  </a:lnTo>
                  <a:lnTo>
                    <a:pt x="373735" y="355600"/>
                  </a:lnTo>
                  <a:lnTo>
                    <a:pt x="373735" y="383540"/>
                  </a:lnTo>
                  <a:lnTo>
                    <a:pt x="373735" y="389890"/>
                  </a:lnTo>
                  <a:lnTo>
                    <a:pt x="370509" y="392430"/>
                  </a:lnTo>
                  <a:lnTo>
                    <a:pt x="356666" y="392430"/>
                  </a:lnTo>
                  <a:lnTo>
                    <a:pt x="355282" y="396240"/>
                  </a:lnTo>
                  <a:lnTo>
                    <a:pt x="355282" y="426720"/>
                  </a:lnTo>
                  <a:lnTo>
                    <a:pt x="356666" y="429260"/>
                  </a:lnTo>
                  <a:lnTo>
                    <a:pt x="370509" y="429260"/>
                  </a:lnTo>
                  <a:lnTo>
                    <a:pt x="373735" y="433070"/>
                  </a:lnTo>
                  <a:lnTo>
                    <a:pt x="373735" y="444500"/>
                  </a:lnTo>
                  <a:lnTo>
                    <a:pt x="370509" y="448310"/>
                  </a:lnTo>
                  <a:lnTo>
                    <a:pt x="358508" y="448310"/>
                  </a:lnTo>
                  <a:lnTo>
                    <a:pt x="355282" y="450850"/>
                  </a:lnTo>
                  <a:lnTo>
                    <a:pt x="355282" y="463550"/>
                  </a:lnTo>
                  <a:lnTo>
                    <a:pt x="352056" y="466090"/>
                  </a:lnTo>
                  <a:lnTo>
                    <a:pt x="340055" y="466090"/>
                  </a:lnTo>
                  <a:lnTo>
                    <a:pt x="336829" y="463550"/>
                  </a:lnTo>
                  <a:lnTo>
                    <a:pt x="336829" y="450850"/>
                  </a:lnTo>
                  <a:lnTo>
                    <a:pt x="340055" y="448310"/>
                  </a:lnTo>
                  <a:lnTo>
                    <a:pt x="352056" y="448310"/>
                  </a:lnTo>
                  <a:lnTo>
                    <a:pt x="355282" y="444500"/>
                  </a:lnTo>
                  <a:lnTo>
                    <a:pt x="355282" y="430530"/>
                  </a:lnTo>
                  <a:lnTo>
                    <a:pt x="352056" y="429260"/>
                  </a:lnTo>
                  <a:lnTo>
                    <a:pt x="318376" y="429260"/>
                  </a:lnTo>
                  <a:lnTo>
                    <a:pt x="318312" y="469900"/>
                  </a:lnTo>
                  <a:lnTo>
                    <a:pt x="318160" y="481330"/>
                  </a:lnTo>
                  <a:lnTo>
                    <a:pt x="318096" y="486410"/>
                  </a:lnTo>
                  <a:lnTo>
                    <a:pt x="316865" y="497840"/>
                  </a:lnTo>
                  <a:lnTo>
                    <a:pt x="314083" y="502920"/>
                  </a:lnTo>
                  <a:lnTo>
                    <a:pt x="303149" y="502920"/>
                  </a:lnTo>
                  <a:lnTo>
                    <a:pt x="299910" y="506730"/>
                  </a:lnTo>
                  <a:lnTo>
                    <a:pt x="299910" y="518160"/>
                  </a:lnTo>
                  <a:lnTo>
                    <a:pt x="296684" y="521970"/>
                  </a:lnTo>
                  <a:lnTo>
                    <a:pt x="284683" y="521970"/>
                  </a:lnTo>
                  <a:lnTo>
                    <a:pt x="281457" y="518160"/>
                  </a:lnTo>
                  <a:lnTo>
                    <a:pt x="281457" y="506730"/>
                  </a:lnTo>
                  <a:lnTo>
                    <a:pt x="284683" y="502920"/>
                  </a:lnTo>
                  <a:lnTo>
                    <a:pt x="296684" y="502920"/>
                  </a:lnTo>
                  <a:lnTo>
                    <a:pt x="299910" y="500380"/>
                  </a:lnTo>
                  <a:lnTo>
                    <a:pt x="299910" y="486410"/>
                  </a:lnTo>
                  <a:lnTo>
                    <a:pt x="296684" y="485140"/>
                  </a:lnTo>
                  <a:lnTo>
                    <a:pt x="261620" y="485140"/>
                  </a:lnTo>
                  <a:lnTo>
                    <a:pt x="258381" y="483870"/>
                  </a:lnTo>
                  <a:lnTo>
                    <a:pt x="258381" y="467360"/>
                  </a:lnTo>
                  <a:lnTo>
                    <a:pt x="261620" y="466090"/>
                  </a:lnTo>
                  <a:lnTo>
                    <a:pt x="296684" y="466090"/>
                  </a:lnTo>
                  <a:lnTo>
                    <a:pt x="299910" y="464820"/>
                  </a:lnTo>
                  <a:lnTo>
                    <a:pt x="299910" y="450850"/>
                  </a:lnTo>
                  <a:lnTo>
                    <a:pt x="296684" y="448310"/>
                  </a:lnTo>
                  <a:lnTo>
                    <a:pt x="284683" y="448310"/>
                  </a:lnTo>
                  <a:lnTo>
                    <a:pt x="281457" y="444500"/>
                  </a:lnTo>
                  <a:lnTo>
                    <a:pt x="281457" y="431800"/>
                  </a:lnTo>
                  <a:lnTo>
                    <a:pt x="278231" y="429260"/>
                  </a:lnTo>
                  <a:lnTo>
                    <a:pt x="261620" y="429260"/>
                  </a:lnTo>
                  <a:lnTo>
                    <a:pt x="258381" y="431800"/>
                  </a:lnTo>
                  <a:lnTo>
                    <a:pt x="258381" y="444500"/>
                  </a:lnTo>
                  <a:lnTo>
                    <a:pt x="255155" y="448310"/>
                  </a:lnTo>
                  <a:lnTo>
                    <a:pt x="243166" y="448310"/>
                  </a:lnTo>
                  <a:lnTo>
                    <a:pt x="239928" y="450850"/>
                  </a:lnTo>
                  <a:lnTo>
                    <a:pt x="239928" y="463550"/>
                  </a:lnTo>
                  <a:lnTo>
                    <a:pt x="239928" y="487680"/>
                  </a:lnTo>
                  <a:lnTo>
                    <a:pt x="239928" y="521970"/>
                  </a:lnTo>
                  <a:lnTo>
                    <a:pt x="206248" y="521970"/>
                  </a:lnTo>
                  <a:lnTo>
                    <a:pt x="203022" y="520700"/>
                  </a:lnTo>
                  <a:lnTo>
                    <a:pt x="203022" y="506730"/>
                  </a:lnTo>
                  <a:lnTo>
                    <a:pt x="206248" y="502920"/>
                  </a:lnTo>
                  <a:lnTo>
                    <a:pt x="218249" y="502920"/>
                  </a:lnTo>
                  <a:lnTo>
                    <a:pt x="221475" y="500380"/>
                  </a:lnTo>
                  <a:lnTo>
                    <a:pt x="221475" y="487680"/>
                  </a:lnTo>
                  <a:lnTo>
                    <a:pt x="224701" y="485140"/>
                  </a:lnTo>
                  <a:lnTo>
                    <a:pt x="238544" y="485140"/>
                  </a:lnTo>
                  <a:lnTo>
                    <a:pt x="239928" y="487680"/>
                  </a:lnTo>
                  <a:lnTo>
                    <a:pt x="239928" y="463550"/>
                  </a:lnTo>
                  <a:lnTo>
                    <a:pt x="236702" y="466090"/>
                  </a:lnTo>
                  <a:lnTo>
                    <a:pt x="225755" y="466090"/>
                  </a:lnTo>
                  <a:lnTo>
                    <a:pt x="222973" y="462280"/>
                  </a:lnTo>
                  <a:lnTo>
                    <a:pt x="221742" y="453390"/>
                  </a:lnTo>
                  <a:lnTo>
                    <a:pt x="221361" y="433070"/>
                  </a:lnTo>
                  <a:lnTo>
                    <a:pt x="221246" y="426720"/>
                  </a:lnTo>
                  <a:lnTo>
                    <a:pt x="221195" y="424180"/>
                  </a:lnTo>
                  <a:lnTo>
                    <a:pt x="219964" y="415290"/>
                  </a:lnTo>
                  <a:lnTo>
                    <a:pt x="217182" y="411480"/>
                  </a:lnTo>
                  <a:lnTo>
                    <a:pt x="206248" y="411480"/>
                  </a:lnTo>
                  <a:lnTo>
                    <a:pt x="203022" y="407670"/>
                  </a:lnTo>
                  <a:lnTo>
                    <a:pt x="203022" y="393700"/>
                  </a:lnTo>
                  <a:lnTo>
                    <a:pt x="206248" y="392430"/>
                  </a:lnTo>
                  <a:lnTo>
                    <a:pt x="236702" y="392430"/>
                  </a:lnTo>
                  <a:lnTo>
                    <a:pt x="239928" y="393700"/>
                  </a:lnTo>
                  <a:lnTo>
                    <a:pt x="239928" y="410210"/>
                  </a:lnTo>
                  <a:lnTo>
                    <a:pt x="243166" y="411480"/>
                  </a:lnTo>
                  <a:lnTo>
                    <a:pt x="278231" y="411480"/>
                  </a:lnTo>
                  <a:lnTo>
                    <a:pt x="281457" y="410210"/>
                  </a:lnTo>
                  <a:lnTo>
                    <a:pt x="281457" y="394970"/>
                  </a:lnTo>
                  <a:lnTo>
                    <a:pt x="278231" y="392430"/>
                  </a:lnTo>
                  <a:lnTo>
                    <a:pt x="259765" y="392430"/>
                  </a:lnTo>
                  <a:lnTo>
                    <a:pt x="258381" y="391160"/>
                  </a:lnTo>
                  <a:lnTo>
                    <a:pt x="258381" y="358140"/>
                  </a:lnTo>
                  <a:lnTo>
                    <a:pt x="259765" y="355600"/>
                  </a:lnTo>
                  <a:lnTo>
                    <a:pt x="278231" y="355600"/>
                  </a:lnTo>
                  <a:lnTo>
                    <a:pt x="281457" y="358140"/>
                  </a:lnTo>
                  <a:lnTo>
                    <a:pt x="281457" y="364490"/>
                  </a:lnTo>
                  <a:lnTo>
                    <a:pt x="282625" y="369570"/>
                  </a:lnTo>
                  <a:lnTo>
                    <a:pt x="288429" y="373380"/>
                  </a:lnTo>
                  <a:lnTo>
                    <a:pt x="302272" y="374650"/>
                  </a:lnTo>
                  <a:lnTo>
                    <a:pt x="352907" y="374650"/>
                  </a:lnTo>
                  <a:lnTo>
                    <a:pt x="366750" y="375920"/>
                  </a:lnTo>
                  <a:lnTo>
                    <a:pt x="372554" y="378460"/>
                  </a:lnTo>
                  <a:lnTo>
                    <a:pt x="373735" y="383540"/>
                  </a:lnTo>
                  <a:lnTo>
                    <a:pt x="373735" y="355600"/>
                  </a:lnTo>
                  <a:lnTo>
                    <a:pt x="336829" y="355600"/>
                  </a:lnTo>
                  <a:lnTo>
                    <a:pt x="336829" y="322580"/>
                  </a:lnTo>
                  <a:lnTo>
                    <a:pt x="335445" y="318770"/>
                  </a:lnTo>
                  <a:lnTo>
                    <a:pt x="321602" y="318770"/>
                  </a:lnTo>
                  <a:lnTo>
                    <a:pt x="318376" y="316230"/>
                  </a:lnTo>
                  <a:lnTo>
                    <a:pt x="318376" y="302260"/>
                  </a:lnTo>
                  <a:lnTo>
                    <a:pt x="315137" y="300990"/>
                  </a:lnTo>
                  <a:lnTo>
                    <a:pt x="284683" y="300990"/>
                  </a:lnTo>
                  <a:lnTo>
                    <a:pt x="281457" y="298450"/>
                  </a:lnTo>
                  <a:lnTo>
                    <a:pt x="281457" y="284480"/>
                  </a:lnTo>
                  <a:lnTo>
                    <a:pt x="278231" y="281940"/>
                  </a:lnTo>
                  <a:lnTo>
                    <a:pt x="261620" y="281940"/>
                  </a:lnTo>
                  <a:lnTo>
                    <a:pt x="258381" y="284480"/>
                  </a:lnTo>
                  <a:lnTo>
                    <a:pt x="258381" y="297180"/>
                  </a:lnTo>
                  <a:lnTo>
                    <a:pt x="255155" y="300990"/>
                  </a:lnTo>
                  <a:lnTo>
                    <a:pt x="243166" y="300990"/>
                  </a:lnTo>
                  <a:lnTo>
                    <a:pt x="239928" y="297180"/>
                  </a:lnTo>
                  <a:lnTo>
                    <a:pt x="239928" y="285750"/>
                  </a:lnTo>
                  <a:lnTo>
                    <a:pt x="236702" y="281940"/>
                  </a:lnTo>
                  <a:lnTo>
                    <a:pt x="223786" y="281940"/>
                  </a:lnTo>
                  <a:lnTo>
                    <a:pt x="221475" y="279400"/>
                  </a:lnTo>
                  <a:lnTo>
                    <a:pt x="221475" y="260350"/>
                  </a:lnTo>
                  <a:lnTo>
                    <a:pt x="219633" y="259080"/>
                  </a:lnTo>
                  <a:lnTo>
                    <a:pt x="187794" y="259080"/>
                  </a:lnTo>
                  <a:lnTo>
                    <a:pt x="184569" y="257810"/>
                  </a:lnTo>
                  <a:lnTo>
                    <a:pt x="184569" y="241300"/>
                  </a:lnTo>
                  <a:lnTo>
                    <a:pt x="187794" y="240030"/>
                  </a:lnTo>
                  <a:lnTo>
                    <a:pt x="218249" y="240030"/>
                  </a:lnTo>
                  <a:lnTo>
                    <a:pt x="221475" y="238760"/>
                  </a:lnTo>
                  <a:lnTo>
                    <a:pt x="221475" y="224790"/>
                  </a:lnTo>
                  <a:lnTo>
                    <a:pt x="218249" y="222250"/>
                  </a:lnTo>
                  <a:lnTo>
                    <a:pt x="204406" y="222250"/>
                  </a:lnTo>
                  <a:lnTo>
                    <a:pt x="203022" y="218440"/>
                  </a:lnTo>
                  <a:lnTo>
                    <a:pt x="203022" y="187960"/>
                  </a:lnTo>
                  <a:lnTo>
                    <a:pt x="201637" y="185420"/>
                  </a:lnTo>
                  <a:lnTo>
                    <a:pt x="185940" y="185420"/>
                  </a:lnTo>
                  <a:lnTo>
                    <a:pt x="184569" y="187960"/>
                  </a:lnTo>
                  <a:lnTo>
                    <a:pt x="184569" y="218440"/>
                  </a:lnTo>
                  <a:lnTo>
                    <a:pt x="183172" y="222250"/>
                  </a:lnTo>
                  <a:lnTo>
                    <a:pt x="167487" y="222250"/>
                  </a:lnTo>
                  <a:lnTo>
                    <a:pt x="166103" y="218440"/>
                  </a:lnTo>
                  <a:lnTo>
                    <a:pt x="166103" y="187960"/>
                  </a:lnTo>
                  <a:lnTo>
                    <a:pt x="167487" y="185420"/>
                  </a:lnTo>
                  <a:lnTo>
                    <a:pt x="181330" y="185420"/>
                  </a:lnTo>
                  <a:lnTo>
                    <a:pt x="184569" y="181610"/>
                  </a:lnTo>
                  <a:lnTo>
                    <a:pt x="184569" y="167640"/>
                  </a:lnTo>
                  <a:lnTo>
                    <a:pt x="187794" y="166370"/>
                  </a:lnTo>
                  <a:lnTo>
                    <a:pt x="218249" y="166370"/>
                  </a:lnTo>
                  <a:lnTo>
                    <a:pt x="221475" y="165100"/>
                  </a:lnTo>
                  <a:lnTo>
                    <a:pt x="221475" y="151130"/>
                  </a:lnTo>
                  <a:lnTo>
                    <a:pt x="224701" y="148590"/>
                  </a:lnTo>
                  <a:lnTo>
                    <a:pt x="238544" y="148590"/>
                  </a:lnTo>
                  <a:lnTo>
                    <a:pt x="239928" y="144780"/>
                  </a:lnTo>
                  <a:lnTo>
                    <a:pt x="239928" y="114300"/>
                  </a:lnTo>
                  <a:lnTo>
                    <a:pt x="241312" y="111760"/>
                  </a:lnTo>
                  <a:lnTo>
                    <a:pt x="256997" y="111760"/>
                  </a:lnTo>
                  <a:lnTo>
                    <a:pt x="258381" y="114300"/>
                  </a:lnTo>
                  <a:lnTo>
                    <a:pt x="258381" y="144780"/>
                  </a:lnTo>
                  <a:lnTo>
                    <a:pt x="256997" y="148590"/>
                  </a:lnTo>
                  <a:lnTo>
                    <a:pt x="243166" y="148590"/>
                  </a:lnTo>
                  <a:lnTo>
                    <a:pt x="239928" y="151130"/>
                  </a:lnTo>
                  <a:lnTo>
                    <a:pt x="239928" y="157480"/>
                  </a:lnTo>
                  <a:lnTo>
                    <a:pt x="240995" y="162560"/>
                  </a:lnTo>
                  <a:lnTo>
                    <a:pt x="246037" y="165100"/>
                  </a:lnTo>
                  <a:lnTo>
                    <a:pt x="257835" y="166370"/>
                  </a:lnTo>
                  <a:lnTo>
                    <a:pt x="300456" y="166370"/>
                  </a:lnTo>
                  <a:lnTo>
                    <a:pt x="312254" y="167640"/>
                  </a:lnTo>
                  <a:lnTo>
                    <a:pt x="317296" y="171450"/>
                  </a:lnTo>
                  <a:lnTo>
                    <a:pt x="318376" y="175260"/>
                  </a:lnTo>
                  <a:lnTo>
                    <a:pt x="318376" y="181610"/>
                  </a:lnTo>
                  <a:lnTo>
                    <a:pt x="321602" y="185420"/>
                  </a:lnTo>
                  <a:lnTo>
                    <a:pt x="333590" y="185420"/>
                  </a:lnTo>
                  <a:lnTo>
                    <a:pt x="336829" y="181610"/>
                  </a:lnTo>
                  <a:lnTo>
                    <a:pt x="336829" y="170180"/>
                  </a:lnTo>
                  <a:lnTo>
                    <a:pt x="340055" y="166370"/>
                  </a:lnTo>
                  <a:lnTo>
                    <a:pt x="350989" y="166370"/>
                  </a:lnTo>
                  <a:lnTo>
                    <a:pt x="353771" y="162560"/>
                  </a:lnTo>
                  <a:lnTo>
                    <a:pt x="355003" y="153670"/>
                  </a:lnTo>
                  <a:lnTo>
                    <a:pt x="355003" y="124460"/>
                  </a:lnTo>
                  <a:lnTo>
                    <a:pt x="353771" y="115570"/>
                  </a:lnTo>
                  <a:lnTo>
                    <a:pt x="350989" y="111760"/>
                  </a:lnTo>
                  <a:lnTo>
                    <a:pt x="340055" y="111760"/>
                  </a:lnTo>
                  <a:lnTo>
                    <a:pt x="336829" y="114300"/>
                  </a:lnTo>
                  <a:lnTo>
                    <a:pt x="336829" y="127000"/>
                  </a:lnTo>
                  <a:lnTo>
                    <a:pt x="333590" y="129540"/>
                  </a:lnTo>
                  <a:lnTo>
                    <a:pt x="321602" y="129540"/>
                  </a:lnTo>
                  <a:lnTo>
                    <a:pt x="318376" y="133350"/>
                  </a:lnTo>
                  <a:lnTo>
                    <a:pt x="318376" y="147320"/>
                  </a:lnTo>
                  <a:lnTo>
                    <a:pt x="315137" y="148590"/>
                  </a:lnTo>
                  <a:lnTo>
                    <a:pt x="281457" y="148590"/>
                  </a:lnTo>
                  <a:lnTo>
                    <a:pt x="281457" y="114300"/>
                  </a:lnTo>
                  <a:lnTo>
                    <a:pt x="282841" y="111760"/>
                  </a:lnTo>
                  <a:lnTo>
                    <a:pt x="296684" y="111760"/>
                  </a:lnTo>
                  <a:lnTo>
                    <a:pt x="299910" y="107950"/>
                  </a:lnTo>
                  <a:lnTo>
                    <a:pt x="299910" y="96520"/>
                  </a:lnTo>
                  <a:lnTo>
                    <a:pt x="296684" y="92710"/>
                  </a:lnTo>
                  <a:lnTo>
                    <a:pt x="284683" y="92710"/>
                  </a:lnTo>
                  <a:lnTo>
                    <a:pt x="281457" y="90170"/>
                  </a:lnTo>
                  <a:lnTo>
                    <a:pt x="281457" y="77470"/>
                  </a:lnTo>
                  <a:lnTo>
                    <a:pt x="284683" y="74930"/>
                  </a:lnTo>
                  <a:lnTo>
                    <a:pt x="296684" y="74930"/>
                  </a:lnTo>
                  <a:lnTo>
                    <a:pt x="299910" y="77470"/>
                  </a:lnTo>
                  <a:lnTo>
                    <a:pt x="299910" y="90170"/>
                  </a:lnTo>
                  <a:lnTo>
                    <a:pt x="303149" y="92710"/>
                  </a:lnTo>
                  <a:lnTo>
                    <a:pt x="315137" y="92710"/>
                  </a:lnTo>
                  <a:lnTo>
                    <a:pt x="318376" y="96520"/>
                  </a:lnTo>
                  <a:lnTo>
                    <a:pt x="318376" y="107950"/>
                  </a:lnTo>
                  <a:lnTo>
                    <a:pt x="321602" y="111760"/>
                  </a:lnTo>
                  <a:lnTo>
                    <a:pt x="333590" y="111760"/>
                  </a:lnTo>
                  <a:lnTo>
                    <a:pt x="336829" y="107950"/>
                  </a:lnTo>
                  <a:lnTo>
                    <a:pt x="336829" y="96520"/>
                  </a:lnTo>
                  <a:lnTo>
                    <a:pt x="340055" y="92710"/>
                  </a:lnTo>
                  <a:lnTo>
                    <a:pt x="352056" y="92710"/>
                  </a:lnTo>
                  <a:lnTo>
                    <a:pt x="355282" y="90170"/>
                  </a:lnTo>
                  <a:lnTo>
                    <a:pt x="355282" y="76200"/>
                  </a:lnTo>
                  <a:lnTo>
                    <a:pt x="352056" y="74930"/>
                  </a:lnTo>
                  <a:lnTo>
                    <a:pt x="321602" y="74930"/>
                  </a:lnTo>
                  <a:lnTo>
                    <a:pt x="318376" y="72390"/>
                  </a:lnTo>
                  <a:lnTo>
                    <a:pt x="318376" y="57150"/>
                  </a:lnTo>
                  <a:lnTo>
                    <a:pt x="321602" y="55880"/>
                  </a:lnTo>
                  <a:lnTo>
                    <a:pt x="352056" y="55880"/>
                  </a:lnTo>
                  <a:lnTo>
                    <a:pt x="355282" y="57150"/>
                  </a:lnTo>
                  <a:lnTo>
                    <a:pt x="355282" y="71120"/>
                  </a:lnTo>
                  <a:lnTo>
                    <a:pt x="358508" y="74930"/>
                  </a:lnTo>
                  <a:lnTo>
                    <a:pt x="370509" y="74930"/>
                  </a:lnTo>
                  <a:lnTo>
                    <a:pt x="373735" y="77470"/>
                  </a:lnTo>
                  <a:lnTo>
                    <a:pt x="373735" y="90170"/>
                  </a:lnTo>
                  <a:lnTo>
                    <a:pt x="370509" y="92710"/>
                  </a:lnTo>
                  <a:lnTo>
                    <a:pt x="358508" y="92710"/>
                  </a:lnTo>
                  <a:lnTo>
                    <a:pt x="355282" y="96520"/>
                  </a:lnTo>
                  <a:lnTo>
                    <a:pt x="355282" y="107950"/>
                  </a:lnTo>
                  <a:lnTo>
                    <a:pt x="358508" y="111760"/>
                  </a:lnTo>
                  <a:lnTo>
                    <a:pt x="369455" y="111760"/>
                  </a:lnTo>
                  <a:lnTo>
                    <a:pt x="372237" y="115570"/>
                  </a:lnTo>
                  <a:lnTo>
                    <a:pt x="373456" y="124460"/>
                  </a:lnTo>
                  <a:lnTo>
                    <a:pt x="373507" y="127000"/>
                  </a:lnTo>
                  <a:lnTo>
                    <a:pt x="373634" y="133350"/>
                  </a:lnTo>
                  <a:lnTo>
                    <a:pt x="373735" y="166370"/>
                  </a:lnTo>
                  <a:lnTo>
                    <a:pt x="410654" y="166370"/>
                  </a:lnTo>
                  <a:lnTo>
                    <a:pt x="410654" y="200660"/>
                  </a:lnTo>
                  <a:lnTo>
                    <a:pt x="409270" y="203200"/>
                  </a:lnTo>
                  <a:lnTo>
                    <a:pt x="395427" y="203200"/>
                  </a:lnTo>
                  <a:lnTo>
                    <a:pt x="392201" y="200660"/>
                  </a:lnTo>
                  <a:lnTo>
                    <a:pt x="392201" y="187960"/>
                  </a:lnTo>
                  <a:lnTo>
                    <a:pt x="388962" y="185420"/>
                  </a:lnTo>
                  <a:lnTo>
                    <a:pt x="376974" y="185420"/>
                  </a:lnTo>
                  <a:lnTo>
                    <a:pt x="373735" y="187960"/>
                  </a:lnTo>
                  <a:lnTo>
                    <a:pt x="373735" y="200660"/>
                  </a:lnTo>
                  <a:lnTo>
                    <a:pt x="370509" y="203200"/>
                  </a:lnTo>
                  <a:lnTo>
                    <a:pt x="358508" y="203200"/>
                  </a:lnTo>
                  <a:lnTo>
                    <a:pt x="355282" y="200660"/>
                  </a:lnTo>
                  <a:lnTo>
                    <a:pt x="355282" y="187960"/>
                  </a:lnTo>
                  <a:lnTo>
                    <a:pt x="352056" y="185420"/>
                  </a:lnTo>
                  <a:lnTo>
                    <a:pt x="340055" y="185420"/>
                  </a:lnTo>
                  <a:lnTo>
                    <a:pt x="336829" y="187960"/>
                  </a:lnTo>
                  <a:lnTo>
                    <a:pt x="336829" y="201930"/>
                  </a:lnTo>
                  <a:lnTo>
                    <a:pt x="333590" y="203200"/>
                  </a:lnTo>
                  <a:lnTo>
                    <a:pt x="303149" y="203200"/>
                  </a:lnTo>
                  <a:lnTo>
                    <a:pt x="299910" y="201930"/>
                  </a:lnTo>
                  <a:lnTo>
                    <a:pt x="299910" y="194310"/>
                  </a:lnTo>
                  <a:lnTo>
                    <a:pt x="298983" y="189230"/>
                  </a:lnTo>
                  <a:lnTo>
                    <a:pt x="294944" y="186690"/>
                  </a:lnTo>
                  <a:lnTo>
                    <a:pt x="285889" y="185420"/>
                  </a:lnTo>
                  <a:lnTo>
                    <a:pt x="239928" y="185420"/>
                  </a:lnTo>
                  <a:lnTo>
                    <a:pt x="239928" y="259080"/>
                  </a:lnTo>
                  <a:lnTo>
                    <a:pt x="278231" y="259080"/>
                  </a:lnTo>
                  <a:lnTo>
                    <a:pt x="281457" y="257810"/>
                  </a:lnTo>
                  <a:lnTo>
                    <a:pt x="281457" y="242570"/>
                  </a:lnTo>
                  <a:lnTo>
                    <a:pt x="278231" y="240030"/>
                  </a:lnTo>
                  <a:lnTo>
                    <a:pt x="259765" y="240030"/>
                  </a:lnTo>
                  <a:lnTo>
                    <a:pt x="258381" y="238760"/>
                  </a:lnTo>
                  <a:lnTo>
                    <a:pt x="258381" y="205740"/>
                  </a:lnTo>
                  <a:lnTo>
                    <a:pt x="259765" y="203200"/>
                  </a:lnTo>
                  <a:lnTo>
                    <a:pt x="278231" y="203200"/>
                  </a:lnTo>
                  <a:lnTo>
                    <a:pt x="281457" y="205740"/>
                  </a:lnTo>
                  <a:lnTo>
                    <a:pt x="281457" y="220980"/>
                  </a:lnTo>
                  <a:lnTo>
                    <a:pt x="284683" y="222250"/>
                  </a:lnTo>
                  <a:lnTo>
                    <a:pt x="315137" y="222250"/>
                  </a:lnTo>
                  <a:lnTo>
                    <a:pt x="318376" y="223520"/>
                  </a:lnTo>
                  <a:lnTo>
                    <a:pt x="318376" y="237490"/>
                  </a:lnTo>
                  <a:lnTo>
                    <a:pt x="315137" y="240030"/>
                  </a:lnTo>
                  <a:lnTo>
                    <a:pt x="301294" y="240030"/>
                  </a:lnTo>
                  <a:lnTo>
                    <a:pt x="299910" y="243840"/>
                  </a:lnTo>
                  <a:lnTo>
                    <a:pt x="299910" y="279400"/>
                  </a:lnTo>
                  <a:lnTo>
                    <a:pt x="301294" y="281940"/>
                  </a:lnTo>
                  <a:lnTo>
                    <a:pt x="316064" y="281940"/>
                  </a:lnTo>
                  <a:lnTo>
                    <a:pt x="318376" y="279400"/>
                  </a:lnTo>
                  <a:lnTo>
                    <a:pt x="318376" y="260350"/>
                  </a:lnTo>
                  <a:lnTo>
                    <a:pt x="320217" y="259080"/>
                  </a:lnTo>
                  <a:lnTo>
                    <a:pt x="352056" y="259080"/>
                  </a:lnTo>
                  <a:lnTo>
                    <a:pt x="355282" y="257810"/>
                  </a:lnTo>
                  <a:lnTo>
                    <a:pt x="355282" y="243840"/>
                  </a:lnTo>
                  <a:lnTo>
                    <a:pt x="352056" y="240030"/>
                  </a:lnTo>
                  <a:lnTo>
                    <a:pt x="340055" y="240030"/>
                  </a:lnTo>
                  <a:lnTo>
                    <a:pt x="336829" y="237490"/>
                  </a:lnTo>
                  <a:lnTo>
                    <a:pt x="336829" y="223520"/>
                  </a:lnTo>
                  <a:lnTo>
                    <a:pt x="340055" y="222250"/>
                  </a:lnTo>
                  <a:lnTo>
                    <a:pt x="370509" y="222250"/>
                  </a:lnTo>
                  <a:lnTo>
                    <a:pt x="373735" y="223520"/>
                  </a:lnTo>
                  <a:lnTo>
                    <a:pt x="373735" y="237490"/>
                  </a:lnTo>
                  <a:lnTo>
                    <a:pt x="376974" y="240030"/>
                  </a:lnTo>
                  <a:lnTo>
                    <a:pt x="388962" y="240030"/>
                  </a:lnTo>
                  <a:lnTo>
                    <a:pt x="392201" y="243840"/>
                  </a:lnTo>
                  <a:lnTo>
                    <a:pt x="392201" y="255270"/>
                  </a:lnTo>
                  <a:lnTo>
                    <a:pt x="388962" y="259080"/>
                  </a:lnTo>
                  <a:lnTo>
                    <a:pt x="376047" y="259080"/>
                  </a:lnTo>
                  <a:lnTo>
                    <a:pt x="373735" y="261620"/>
                  </a:lnTo>
                  <a:lnTo>
                    <a:pt x="373735" y="280670"/>
                  </a:lnTo>
                  <a:lnTo>
                    <a:pt x="375589" y="281940"/>
                  </a:lnTo>
                  <a:lnTo>
                    <a:pt x="408800" y="281940"/>
                  </a:lnTo>
                  <a:lnTo>
                    <a:pt x="410654" y="280670"/>
                  </a:lnTo>
                  <a:lnTo>
                    <a:pt x="410654" y="261620"/>
                  </a:lnTo>
                  <a:lnTo>
                    <a:pt x="412953" y="259080"/>
                  </a:lnTo>
                  <a:lnTo>
                    <a:pt x="425881" y="259080"/>
                  </a:lnTo>
                  <a:lnTo>
                    <a:pt x="429107" y="255270"/>
                  </a:lnTo>
                  <a:lnTo>
                    <a:pt x="429107" y="243840"/>
                  </a:lnTo>
                  <a:lnTo>
                    <a:pt x="425881" y="240030"/>
                  </a:lnTo>
                  <a:lnTo>
                    <a:pt x="413880" y="240030"/>
                  </a:lnTo>
                  <a:lnTo>
                    <a:pt x="410654" y="237490"/>
                  </a:lnTo>
                  <a:lnTo>
                    <a:pt x="410654" y="224790"/>
                  </a:lnTo>
                  <a:lnTo>
                    <a:pt x="413880" y="222250"/>
                  </a:lnTo>
                  <a:lnTo>
                    <a:pt x="425881" y="222250"/>
                  </a:lnTo>
                  <a:lnTo>
                    <a:pt x="429107" y="218440"/>
                  </a:lnTo>
                  <a:lnTo>
                    <a:pt x="429107" y="207010"/>
                  </a:lnTo>
                  <a:lnTo>
                    <a:pt x="432333" y="203200"/>
                  </a:lnTo>
                  <a:lnTo>
                    <a:pt x="444334" y="203200"/>
                  </a:lnTo>
                  <a:lnTo>
                    <a:pt x="447560" y="207010"/>
                  </a:lnTo>
                  <a:lnTo>
                    <a:pt x="447560" y="220980"/>
                  </a:lnTo>
                  <a:lnTo>
                    <a:pt x="450799" y="222250"/>
                  </a:lnTo>
                  <a:lnTo>
                    <a:pt x="481241" y="222250"/>
                  </a:lnTo>
                  <a:lnTo>
                    <a:pt x="484479" y="220980"/>
                  </a:lnTo>
                  <a:lnTo>
                    <a:pt x="484479" y="207010"/>
                  </a:lnTo>
                  <a:lnTo>
                    <a:pt x="481241" y="203200"/>
                  </a:lnTo>
                  <a:lnTo>
                    <a:pt x="469252" y="203200"/>
                  </a:lnTo>
                  <a:lnTo>
                    <a:pt x="466013" y="200660"/>
                  </a:lnTo>
                  <a:lnTo>
                    <a:pt x="466013" y="194310"/>
                  </a:lnTo>
                  <a:lnTo>
                    <a:pt x="466890" y="189230"/>
                  </a:lnTo>
                  <a:lnTo>
                    <a:pt x="470687" y="186690"/>
                  </a:lnTo>
                  <a:lnTo>
                    <a:pt x="479056" y="185420"/>
                  </a:lnTo>
                  <a:lnTo>
                    <a:pt x="508342" y="185420"/>
                  </a:lnTo>
                  <a:lnTo>
                    <a:pt x="516712" y="186690"/>
                  </a:lnTo>
                  <a:lnTo>
                    <a:pt x="520496" y="189230"/>
                  </a:lnTo>
                  <a:lnTo>
                    <a:pt x="521385" y="194310"/>
                  </a:lnTo>
                  <a:lnTo>
                    <a:pt x="521385" y="165100"/>
                  </a:lnTo>
                  <a:lnTo>
                    <a:pt x="518160" y="166370"/>
                  </a:lnTo>
                  <a:lnTo>
                    <a:pt x="487705" y="166370"/>
                  </a:lnTo>
                  <a:lnTo>
                    <a:pt x="484479" y="165100"/>
                  </a:lnTo>
                  <a:lnTo>
                    <a:pt x="484479" y="157480"/>
                  </a:lnTo>
                  <a:lnTo>
                    <a:pt x="483298" y="152400"/>
                  </a:lnTo>
                  <a:lnTo>
                    <a:pt x="477494" y="149860"/>
                  </a:lnTo>
                  <a:lnTo>
                    <a:pt x="463638" y="148590"/>
                  </a:lnTo>
                  <a:lnTo>
                    <a:pt x="392201" y="148590"/>
                  </a:lnTo>
                  <a:lnTo>
                    <a:pt x="392201" y="114300"/>
                  </a:lnTo>
                  <a:lnTo>
                    <a:pt x="390804" y="111760"/>
                  </a:lnTo>
                  <a:lnTo>
                    <a:pt x="376974" y="111760"/>
                  </a:lnTo>
                  <a:lnTo>
                    <a:pt x="373735" y="107950"/>
                  </a:lnTo>
                  <a:lnTo>
                    <a:pt x="373735" y="96520"/>
                  </a:lnTo>
                  <a:lnTo>
                    <a:pt x="376974" y="92710"/>
                  </a:lnTo>
                  <a:lnTo>
                    <a:pt x="388962" y="92710"/>
                  </a:lnTo>
                  <a:lnTo>
                    <a:pt x="392201" y="90170"/>
                  </a:lnTo>
                  <a:lnTo>
                    <a:pt x="392201" y="77470"/>
                  </a:lnTo>
                  <a:lnTo>
                    <a:pt x="388962" y="74930"/>
                  </a:lnTo>
                  <a:lnTo>
                    <a:pt x="376974" y="74930"/>
                  </a:lnTo>
                  <a:lnTo>
                    <a:pt x="373735" y="71120"/>
                  </a:lnTo>
                  <a:lnTo>
                    <a:pt x="373735" y="59690"/>
                  </a:lnTo>
                  <a:lnTo>
                    <a:pt x="376974" y="55880"/>
                  </a:lnTo>
                  <a:lnTo>
                    <a:pt x="388962" y="55880"/>
                  </a:lnTo>
                  <a:lnTo>
                    <a:pt x="392201" y="52070"/>
                  </a:lnTo>
                  <a:lnTo>
                    <a:pt x="392201" y="40640"/>
                  </a:lnTo>
                  <a:lnTo>
                    <a:pt x="388962" y="36830"/>
                  </a:lnTo>
                  <a:lnTo>
                    <a:pt x="375119" y="36830"/>
                  </a:lnTo>
                  <a:lnTo>
                    <a:pt x="373735" y="34290"/>
                  </a:lnTo>
                  <a:lnTo>
                    <a:pt x="373735" y="3810"/>
                  </a:lnTo>
                  <a:lnTo>
                    <a:pt x="372351" y="0"/>
                  </a:lnTo>
                  <a:lnTo>
                    <a:pt x="358508" y="0"/>
                  </a:lnTo>
                  <a:lnTo>
                    <a:pt x="355282" y="3810"/>
                  </a:lnTo>
                  <a:lnTo>
                    <a:pt x="355282" y="10160"/>
                  </a:lnTo>
                  <a:lnTo>
                    <a:pt x="354393" y="15240"/>
                  </a:lnTo>
                  <a:lnTo>
                    <a:pt x="350608" y="17780"/>
                  </a:lnTo>
                  <a:lnTo>
                    <a:pt x="342239" y="19050"/>
                  </a:lnTo>
                  <a:lnTo>
                    <a:pt x="312953" y="19050"/>
                  </a:lnTo>
                  <a:lnTo>
                    <a:pt x="304584" y="20320"/>
                  </a:lnTo>
                  <a:lnTo>
                    <a:pt x="300786" y="22860"/>
                  </a:lnTo>
                  <a:lnTo>
                    <a:pt x="299910" y="27940"/>
                  </a:lnTo>
                  <a:lnTo>
                    <a:pt x="299910" y="34290"/>
                  </a:lnTo>
                  <a:lnTo>
                    <a:pt x="296684" y="36830"/>
                  </a:lnTo>
                  <a:lnTo>
                    <a:pt x="284683" y="36830"/>
                  </a:lnTo>
                  <a:lnTo>
                    <a:pt x="281457" y="40640"/>
                  </a:lnTo>
                  <a:lnTo>
                    <a:pt x="281457" y="53340"/>
                  </a:lnTo>
                  <a:lnTo>
                    <a:pt x="278231" y="55880"/>
                  </a:lnTo>
                  <a:lnTo>
                    <a:pt x="261620" y="55880"/>
                  </a:lnTo>
                  <a:lnTo>
                    <a:pt x="258381" y="53340"/>
                  </a:lnTo>
                  <a:lnTo>
                    <a:pt x="258381" y="57150"/>
                  </a:lnTo>
                  <a:lnTo>
                    <a:pt x="258381" y="71120"/>
                  </a:lnTo>
                  <a:lnTo>
                    <a:pt x="255155" y="74930"/>
                  </a:lnTo>
                  <a:lnTo>
                    <a:pt x="243166" y="74930"/>
                  </a:lnTo>
                  <a:lnTo>
                    <a:pt x="239928" y="77470"/>
                  </a:lnTo>
                  <a:lnTo>
                    <a:pt x="239928" y="90170"/>
                  </a:lnTo>
                  <a:lnTo>
                    <a:pt x="236702" y="92710"/>
                  </a:lnTo>
                  <a:lnTo>
                    <a:pt x="222859" y="92710"/>
                  </a:lnTo>
                  <a:lnTo>
                    <a:pt x="221475" y="96520"/>
                  </a:lnTo>
                  <a:lnTo>
                    <a:pt x="221475" y="127000"/>
                  </a:lnTo>
                  <a:lnTo>
                    <a:pt x="220091" y="129540"/>
                  </a:lnTo>
                  <a:lnTo>
                    <a:pt x="206248" y="129540"/>
                  </a:lnTo>
                  <a:lnTo>
                    <a:pt x="203022" y="133350"/>
                  </a:lnTo>
                  <a:lnTo>
                    <a:pt x="203022" y="147320"/>
                  </a:lnTo>
                  <a:lnTo>
                    <a:pt x="199783" y="148590"/>
                  </a:lnTo>
                  <a:lnTo>
                    <a:pt x="166103" y="148590"/>
                  </a:lnTo>
                  <a:lnTo>
                    <a:pt x="166154" y="107950"/>
                  </a:lnTo>
                  <a:lnTo>
                    <a:pt x="166230" y="101600"/>
                  </a:lnTo>
                  <a:lnTo>
                    <a:pt x="166357" y="92710"/>
                  </a:lnTo>
                  <a:lnTo>
                    <a:pt x="166370" y="91440"/>
                  </a:lnTo>
                  <a:lnTo>
                    <a:pt x="167601" y="80010"/>
                  </a:lnTo>
                  <a:lnTo>
                    <a:pt x="170383" y="74930"/>
                  </a:lnTo>
                  <a:lnTo>
                    <a:pt x="180276" y="74930"/>
                  </a:lnTo>
                  <a:lnTo>
                    <a:pt x="184543" y="101600"/>
                  </a:lnTo>
                  <a:lnTo>
                    <a:pt x="184670" y="107950"/>
                  </a:lnTo>
                  <a:lnTo>
                    <a:pt x="193789" y="129540"/>
                  </a:lnTo>
                  <a:lnTo>
                    <a:pt x="198729" y="128270"/>
                  </a:lnTo>
                  <a:lnTo>
                    <a:pt x="201510" y="124460"/>
                  </a:lnTo>
                  <a:lnTo>
                    <a:pt x="202742" y="116840"/>
                  </a:lnTo>
                  <a:lnTo>
                    <a:pt x="202831" y="111760"/>
                  </a:lnTo>
                  <a:lnTo>
                    <a:pt x="202907" y="107950"/>
                  </a:lnTo>
                  <a:lnTo>
                    <a:pt x="203022" y="101600"/>
                  </a:lnTo>
                  <a:lnTo>
                    <a:pt x="203123" y="96520"/>
                  </a:lnTo>
                  <a:lnTo>
                    <a:pt x="203238" y="90170"/>
                  </a:lnTo>
                  <a:lnTo>
                    <a:pt x="203288" y="87630"/>
                  </a:lnTo>
                  <a:lnTo>
                    <a:pt x="204508" y="78740"/>
                  </a:lnTo>
                  <a:lnTo>
                    <a:pt x="207289" y="74930"/>
                  </a:lnTo>
                  <a:lnTo>
                    <a:pt x="218249" y="74930"/>
                  </a:lnTo>
                  <a:lnTo>
                    <a:pt x="221475" y="71120"/>
                  </a:lnTo>
                  <a:lnTo>
                    <a:pt x="221475" y="57150"/>
                  </a:lnTo>
                  <a:lnTo>
                    <a:pt x="224701" y="55880"/>
                  </a:lnTo>
                  <a:lnTo>
                    <a:pt x="255155" y="55880"/>
                  </a:lnTo>
                  <a:lnTo>
                    <a:pt x="258381" y="57150"/>
                  </a:lnTo>
                  <a:lnTo>
                    <a:pt x="258381" y="53340"/>
                  </a:lnTo>
                  <a:lnTo>
                    <a:pt x="258381" y="40640"/>
                  </a:lnTo>
                  <a:lnTo>
                    <a:pt x="255155" y="36830"/>
                  </a:lnTo>
                  <a:lnTo>
                    <a:pt x="241312" y="36830"/>
                  </a:lnTo>
                  <a:lnTo>
                    <a:pt x="239928" y="34290"/>
                  </a:lnTo>
                  <a:lnTo>
                    <a:pt x="239928" y="3810"/>
                  </a:lnTo>
                  <a:lnTo>
                    <a:pt x="238544" y="0"/>
                  </a:lnTo>
                  <a:lnTo>
                    <a:pt x="224701" y="0"/>
                  </a:lnTo>
                  <a:lnTo>
                    <a:pt x="221475" y="3810"/>
                  </a:lnTo>
                  <a:lnTo>
                    <a:pt x="221475" y="17780"/>
                  </a:lnTo>
                  <a:lnTo>
                    <a:pt x="218249" y="19050"/>
                  </a:lnTo>
                  <a:lnTo>
                    <a:pt x="203022" y="19050"/>
                  </a:lnTo>
                  <a:lnTo>
                    <a:pt x="203022" y="40640"/>
                  </a:lnTo>
                  <a:lnTo>
                    <a:pt x="203022" y="52070"/>
                  </a:lnTo>
                  <a:lnTo>
                    <a:pt x="199783" y="55880"/>
                  </a:lnTo>
                  <a:lnTo>
                    <a:pt x="187794" y="55880"/>
                  </a:lnTo>
                  <a:lnTo>
                    <a:pt x="184569" y="52070"/>
                  </a:lnTo>
                  <a:lnTo>
                    <a:pt x="184569" y="40640"/>
                  </a:lnTo>
                  <a:lnTo>
                    <a:pt x="187794" y="36830"/>
                  </a:lnTo>
                  <a:lnTo>
                    <a:pt x="199783" y="36830"/>
                  </a:lnTo>
                  <a:lnTo>
                    <a:pt x="203022" y="40640"/>
                  </a:lnTo>
                  <a:lnTo>
                    <a:pt x="203022" y="19050"/>
                  </a:lnTo>
                  <a:lnTo>
                    <a:pt x="187794" y="19050"/>
                  </a:lnTo>
                  <a:lnTo>
                    <a:pt x="184569" y="20320"/>
                  </a:lnTo>
                  <a:lnTo>
                    <a:pt x="184569" y="34290"/>
                  </a:lnTo>
                  <a:lnTo>
                    <a:pt x="181330" y="36830"/>
                  </a:lnTo>
                  <a:lnTo>
                    <a:pt x="169341" y="36830"/>
                  </a:lnTo>
                  <a:lnTo>
                    <a:pt x="166103" y="40640"/>
                  </a:lnTo>
                  <a:lnTo>
                    <a:pt x="166103" y="52070"/>
                  </a:lnTo>
                  <a:lnTo>
                    <a:pt x="162877" y="55880"/>
                  </a:lnTo>
                  <a:lnTo>
                    <a:pt x="156883" y="55880"/>
                  </a:lnTo>
                  <a:lnTo>
                    <a:pt x="151726" y="57150"/>
                  </a:lnTo>
                  <a:lnTo>
                    <a:pt x="148971" y="63500"/>
                  </a:lnTo>
                  <a:lnTo>
                    <a:pt x="147967" y="74930"/>
                  </a:lnTo>
                  <a:lnTo>
                    <a:pt x="147853" y="76200"/>
                  </a:lnTo>
                  <a:lnTo>
                    <a:pt x="147764" y="87630"/>
                  </a:lnTo>
                  <a:lnTo>
                    <a:pt x="147650" y="148590"/>
                  </a:lnTo>
                  <a:lnTo>
                    <a:pt x="113969" y="148590"/>
                  </a:lnTo>
                  <a:lnTo>
                    <a:pt x="110744" y="149860"/>
                  </a:lnTo>
                  <a:lnTo>
                    <a:pt x="110744" y="163830"/>
                  </a:lnTo>
                  <a:lnTo>
                    <a:pt x="113969" y="166370"/>
                  </a:lnTo>
                  <a:lnTo>
                    <a:pt x="125958" y="166370"/>
                  </a:lnTo>
                  <a:lnTo>
                    <a:pt x="129197" y="170180"/>
                  </a:lnTo>
                  <a:lnTo>
                    <a:pt x="129197" y="184150"/>
                  </a:lnTo>
                  <a:lnTo>
                    <a:pt x="125958" y="185420"/>
                  </a:lnTo>
                  <a:lnTo>
                    <a:pt x="92278" y="185420"/>
                  </a:lnTo>
                  <a:lnTo>
                    <a:pt x="92278" y="151130"/>
                  </a:lnTo>
                  <a:lnTo>
                    <a:pt x="90893" y="148590"/>
                  </a:lnTo>
                  <a:lnTo>
                    <a:pt x="77050" y="148590"/>
                  </a:lnTo>
                  <a:lnTo>
                    <a:pt x="73825" y="151130"/>
                  </a:lnTo>
                  <a:lnTo>
                    <a:pt x="73825" y="163830"/>
                  </a:lnTo>
                  <a:lnTo>
                    <a:pt x="70599" y="166370"/>
                  </a:lnTo>
                  <a:lnTo>
                    <a:pt x="58597" y="166370"/>
                  </a:lnTo>
                  <a:lnTo>
                    <a:pt x="55372" y="170180"/>
                  </a:lnTo>
                  <a:lnTo>
                    <a:pt x="55372" y="181610"/>
                  </a:lnTo>
                  <a:lnTo>
                    <a:pt x="52133" y="185420"/>
                  </a:lnTo>
                  <a:lnTo>
                    <a:pt x="41186" y="185420"/>
                  </a:lnTo>
                  <a:lnTo>
                    <a:pt x="38404" y="189230"/>
                  </a:lnTo>
                  <a:lnTo>
                    <a:pt x="37185" y="198120"/>
                  </a:lnTo>
                  <a:lnTo>
                    <a:pt x="36855" y="215900"/>
                  </a:lnTo>
                  <a:lnTo>
                    <a:pt x="36753" y="220980"/>
                  </a:lnTo>
                  <a:lnTo>
                    <a:pt x="36639" y="227330"/>
                  </a:lnTo>
                  <a:lnTo>
                    <a:pt x="35407" y="236220"/>
                  </a:lnTo>
                  <a:lnTo>
                    <a:pt x="32626" y="240030"/>
                  </a:lnTo>
                  <a:lnTo>
                    <a:pt x="21691" y="240030"/>
                  </a:lnTo>
                  <a:lnTo>
                    <a:pt x="18453" y="237490"/>
                  </a:lnTo>
                  <a:lnTo>
                    <a:pt x="18453" y="224790"/>
                  </a:lnTo>
                  <a:lnTo>
                    <a:pt x="15227" y="222250"/>
                  </a:lnTo>
                  <a:lnTo>
                    <a:pt x="9232" y="222250"/>
                  </a:lnTo>
                  <a:lnTo>
                    <a:pt x="4279" y="223520"/>
                  </a:lnTo>
                  <a:lnTo>
                    <a:pt x="1498" y="227330"/>
                  </a:lnTo>
                  <a:lnTo>
                    <a:pt x="266" y="236220"/>
                  </a:lnTo>
                  <a:lnTo>
                    <a:pt x="266" y="267970"/>
                  </a:lnTo>
                  <a:lnTo>
                    <a:pt x="1498" y="276860"/>
                  </a:lnTo>
                  <a:lnTo>
                    <a:pt x="4279" y="280670"/>
                  </a:lnTo>
                  <a:lnTo>
                    <a:pt x="9232" y="281940"/>
                  </a:lnTo>
                  <a:lnTo>
                    <a:pt x="15227" y="281940"/>
                  </a:lnTo>
                  <a:lnTo>
                    <a:pt x="18453" y="285750"/>
                  </a:lnTo>
                  <a:lnTo>
                    <a:pt x="18453" y="297180"/>
                  </a:lnTo>
                  <a:lnTo>
                    <a:pt x="15227" y="300990"/>
                  </a:lnTo>
                  <a:lnTo>
                    <a:pt x="1384" y="300990"/>
                  </a:lnTo>
                  <a:lnTo>
                    <a:pt x="0" y="303530"/>
                  </a:lnTo>
                  <a:lnTo>
                    <a:pt x="0" y="334010"/>
                  </a:lnTo>
                  <a:lnTo>
                    <a:pt x="1384" y="337820"/>
                  </a:lnTo>
                  <a:lnTo>
                    <a:pt x="15227" y="337820"/>
                  </a:lnTo>
                  <a:lnTo>
                    <a:pt x="18453" y="334010"/>
                  </a:lnTo>
                  <a:lnTo>
                    <a:pt x="18453" y="322580"/>
                  </a:lnTo>
                  <a:lnTo>
                    <a:pt x="21691" y="318770"/>
                  </a:lnTo>
                  <a:lnTo>
                    <a:pt x="27686" y="318770"/>
                  </a:lnTo>
                  <a:lnTo>
                    <a:pt x="32626" y="317500"/>
                  </a:lnTo>
                  <a:lnTo>
                    <a:pt x="35407" y="312420"/>
                  </a:lnTo>
                  <a:lnTo>
                    <a:pt x="36639" y="300990"/>
                  </a:lnTo>
                  <a:lnTo>
                    <a:pt x="36715" y="294640"/>
                  </a:lnTo>
                  <a:lnTo>
                    <a:pt x="36830" y="285750"/>
                  </a:lnTo>
                  <a:lnTo>
                    <a:pt x="36944" y="276860"/>
                  </a:lnTo>
                  <a:lnTo>
                    <a:pt x="37058" y="267970"/>
                  </a:lnTo>
                  <a:lnTo>
                    <a:pt x="37172" y="259080"/>
                  </a:lnTo>
                  <a:lnTo>
                    <a:pt x="37185" y="257810"/>
                  </a:lnTo>
                  <a:lnTo>
                    <a:pt x="38404" y="246380"/>
                  </a:lnTo>
                  <a:lnTo>
                    <a:pt x="41186" y="241300"/>
                  </a:lnTo>
                  <a:lnTo>
                    <a:pt x="46139" y="240030"/>
                  </a:lnTo>
                  <a:lnTo>
                    <a:pt x="52133" y="240030"/>
                  </a:lnTo>
                  <a:lnTo>
                    <a:pt x="55372" y="237490"/>
                  </a:lnTo>
                  <a:lnTo>
                    <a:pt x="55372" y="224790"/>
                  </a:lnTo>
                  <a:lnTo>
                    <a:pt x="58597" y="222250"/>
                  </a:lnTo>
                  <a:lnTo>
                    <a:pt x="72440" y="222250"/>
                  </a:lnTo>
                  <a:lnTo>
                    <a:pt x="73825" y="218440"/>
                  </a:lnTo>
                  <a:lnTo>
                    <a:pt x="73825" y="187960"/>
                  </a:lnTo>
                  <a:lnTo>
                    <a:pt x="75209" y="185420"/>
                  </a:lnTo>
                  <a:lnTo>
                    <a:pt x="89052" y="185420"/>
                  </a:lnTo>
                  <a:lnTo>
                    <a:pt x="92278" y="187960"/>
                  </a:lnTo>
                  <a:lnTo>
                    <a:pt x="92278" y="201930"/>
                  </a:lnTo>
                  <a:lnTo>
                    <a:pt x="95516" y="203200"/>
                  </a:lnTo>
                  <a:lnTo>
                    <a:pt x="125958" y="203200"/>
                  </a:lnTo>
                  <a:lnTo>
                    <a:pt x="129197" y="204470"/>
                  </a:lnTo>
                  <a:lnTo>
                    <a:pt x="129197" y="220980"/>
                  </a:lnTo>
                  <a:lnTo>
                    <a:pt x="125958" y="222250"/>
                  </a:lnTo>
                  <a:lnTo>
                    <a:pt x="95516" y="222250"/>
                  </a:lnTo>
                  <a:lnTo>
                    <a:pt x="92278" y="223520"/>
                  </a:lnTo>
                  <a:lnTo>
                    <a:pt x="92278" y="231140"/>
                  </a:lnTo>
                  <a:lnTo>
                    <a:pt x="93154" y="236220"/>
                  </a:lnTo>
                  <a:lnTo>
                    <a:pt x="96951" y="238760"/>
                  </a:lnTo>
                  <a:lnTo>
                    <a:pt x="105321" y="240030"/>
                  </a:lnTo>
                  <a:lnTo>
                    <a:pt x="134607" y="240030"/>
                  </a:lnTo>
                  <a:lnTo>
                    <a:pt x="142976" y="238760"/>
                  </a:lnTo>
                  <a:lnTo>
                    <a:pt x="146761" y="236220"/>
                  </a:lnTo>
                  <a:lnTo>
                    <a:pt x="147650" y="231140"/>
                  </a:lnTo>
                  <a:lnTo>
                    <a:pt x="147650" y="224790"/>
                  </a:lnTo>
                  <a:lnTo>
                    <a:pt x="150876" y="222250"/>
                  </a:lnTo>
                  <a:lnTo>
                    <a:pt x="164719" y="222250"/>
                  </a:lnTo>
                  <a:lnTo>
                    <a:pt x="166103" y="224790"/>
                  </a:lnTo>
                  <a:lnTo>
                    <a:pt x="166103" y="255270"/>
                  </a:lnTo>
                  <a:lnTo>
                    <a:pt x="164719" y="259080"/>
                  </a:lnTo>
                  <a:lnTo>
                    <a:pt x="149961" y="259080"/>
                  </a:lnTo>
                  <a:lnTo>
                    <a:pt x="147650" y="261620"/>
                  </a:lnTo>
                  <a:lnTo>
                    <a:pt x="147650" y="279400"/>
                  </a:lnTo>
                  <a:lnTo>
                    <a:pt x="145338" y="281940"/>
                  </a:lnTo>
                  <a:lnTo>
                    <a:pt x="131495" y="281940"/>
                  </a:lnTo>
                  <a:lnTo>
                    <a:pt x="129197" y="279400"/>
                  </a:lnTo>
                  <a:lnTo>
                    <a:pt x="129197" y="261620"/>
                  </a:lnTo>
                  <a:lnTo>
                    <a:pt x="126885" y="259080"/>
                  </a:lnTo>
                  <a:lnTo>
                    <a:pt x="113042" y="259080"/>
                  </a:lnTo>
                  <a:lnTo>
                    <a:pt x="110744" y="261620"/>
                  </a:lnTo>
                  <a:lnTo>
                    <a:pt x="110744" y="279400"/>
                  </a:lnTo>
                  <a:lnTo>
                    <a:pt x="113042" y="281940"/>
                  </a:lnTo>
                  <a:lnTo>
                    <a:pt x="125958" y="281940"/>
                  </a:lnTo>
                  <a:lnTo>
                    <a:pt x="129197" y="285750"/>
                  </a:lnTo>
                  <a:lnTo>
                    <a:pt x="129197" y="297180"/>
                  </a:lnTo>
                  <a:lnTo>
                    <a:pt x="125958" y="300990"/>
                  </a:lnTo>
                  <a:lnTo>
                    <a:pt x="113969" y="300990"/>
                  </a:lnTo>
                  <a:lnTo>
                    <a:pt x="110744" y="303530"/>
                  </a:lnTo>
                  <a:lnTo>
                    <a:pt x="110744" y="316230"/>
                  </a:lnTo>
                  <a:lnTo>
                    <a:pt x="113969" y="318770"/>
                  </a:lnTo>
                  <a:lnTo>
                    <a:pt x="125958" y="318770"/>
                  </a:lnTo>
                  <a:lnTo>
                    <a:pt x="129197" y="316230"/>
                  </a:lnTo>
                  <a:lnTo>
                    <a:pt x="129197" y="302260"/>
                  </a:lnTo>
                  <a:lnTo>
                    <a:pt x="132422" y="300990"/>
                  </a:lnTo>
                  <a:lnTo>
                    <a:pt x="166103" y="300990"/>
                  </a:lnTo>
                  <a:lnTo>
                    <a:pt x="166103" y="261620"/>
                  </a:lnTo>
                  <a:lnTo>
                    <a:pt x="167487" y="259080"/>
                  </a:lnTo>
                  <a:lnTo>
                    <a:pt x="182257" y="259080"/>
                  </a:lnTo>
                  <a:lnTo>
                    <a:pt x="184569" y="261620"/>
                  </a:lnTo>
                  <a:lnTo>
                    <a:pt x="184569" y="279400"/>
                  </a:lnTo>
                  <a:lnTo>
                    <a:pt x="186867" y="281940"/>
                  </a:lnTo>
                  <a:lnTo>
                    <a:pt x="201637" y="281940"/>
                  </a:lnTo>
                  <a:lnTo>
                    <a:pt x="203022" y="285750"/>
                  </a:lnTo>
                  <a:lnTo>
                    <a:pt x="203022" y="318770"/>
                  </a:lnTo>
                  <a:lnTo>
                    <a:pt x="169341" y="318770"/>
                  </a:lnTo>
                  <a:lnTo>
                    <a:pt x="166103" y="320040"/>
                  </a:lnTo>
                  <a:lnTo>
                    <a:pt x="166103" y="336550"/>
                  </a:lnTo>
                  <a:lnTo>
                    <a:pt x="169341" y="337820"/>
                  </a:lnTo>
                  <a:lnTo>
                    <a:pt x="199783" y="337820"/>
                  </a:lnTo>
                  <a:lnTo>
                    <a:pt x="203022" y="336550"/>
                  </a:lnTo>
                  <a:lnTo>
                    <a:pt x="203022" y="327660"/>
                  </a:lnTo>
                  <a:lnTo>
                    <a:pt x="204368" y="322580"/>
                  </a:lnTo>
                  <a:lnTo>
                    <a:pt x="211429" y="320040"/>
                  </a:lnTo>
                  <a:lnTo>
                    <a:pt x="228701" y="318770"/>
                  </a:lnTo>
                  <a:lnTo>
                    <a:pt x="318376" y="318770"/>
                  </a:lnTo>
                  <a:lnTo>
                    <a:pt x="318376" y="353060"/>
                  </a:lnTo>
                  <a:lnTo>
                    <a:pt x="316992" y="355600"/>
                  </a:lnTo>
                  <a:lnTo>
                    <a:pt x="303149" y="355600"/>
                  </a:lnTo>
                  <a:lnTo>
                    <a:pt x="299910" y="353060"/>
                  </a:lnTo>
                  <a:lnTo>
                    <a:pt x="299910" y="346710"/>
                  </a:lnTo>
                  <a:lnTo>
                    <a:pt x="298983" y="341630"/>
                  </a:lnTo>
                  <a:lnTo>
                    <a:pt x="294944" y="339090"/>
                  </a:lnTo>
                  <a:lnTo>
                    <a:pt x="285889" y="337820"/>
                  </a:lnTo>
                  <a:lnTo>
                    <a:pt x="253949" y="337820"/>
                  </a:lnTo>
                  <a:lnTo>
                    <a:pt x="244881" y="339090"/>
                  </a:lnTo>
                  <a:lnTo>
                    <a:pt x="240842" y="341630"/>
                  </a:lnTo>
                  <a:lnTo>
                    <a:pt x="239928" y="346710"/>
                  </a:lnTo>
                  <a:lnTo>
                    <a:pt x="239928" y="353060"/>
                  </a:lnTo>
                  <a:lnTo>
                    <a:pt x="236702" y="355600"/>
                  </a:lnTo>
                  <a:lnTo>
                    <a:pt x="224701" y="355600"/>
                  </a:lnTo>
                  <a:lnTo>
                    <a:pt x="221475" y="359410"/>
                  </a:lnTo>
                  <a:lnTo>
                    <a:pt x="221475" y="373380"/>
                  </a:lnTo>
                  <a:lnTo>
                    <a:pt x="218249" y="374650"/>
                  </a:lnTo>
                  <a:lnTo>
                    <a:pt x="187794" y="374650"/>
                  </a:lnTo>
                  <a:lnTo>
                    <a:pt x="184569" y="375920"/>
                  </a:lnTo>
                  <a:lnTo>
                    <a:pt x="184569" y="391160"/>
                  </a:lnTo>
                  <a:lnTo>
                    <a:pt x="181330" y="392430"/>
                  </a:lnTo>
                  <a:lnTo>
                    <a:pt x="147650" y="392430"/>
                  </a:lnTo>
                  <a:lnTo>
                    <a:pt x="147650" y="426720"/>
                  </a:lnTo>
                  <a:lnTo>
                    <a:pt x="149034" y="429260"/>
                  </a:lnTo>
                  <a:lnTo>
                    <a:pt x="162877" y="429260"/>
                  </a:lnTo>
                  <a:lnTo>
                    <a:pt x="166103" y="426720"/>
                  </a:lnTo>
                  <a:lnTo>
                    <a:pt x="166103" y="412750"/>
                  </a:lnTo>
                  <a:lnTo>
                    <a:pt x="169341" y="411480"/>
                  </a:lnTo>
                  <a:lnTo>
                    <a:pt x="203022" y="411480"/>
                  </a:lnTo>
                  <a:lnTo>
                    <a:pt x="203022" y="448310"/>
                  </a:lnTo>
                  <a:lnTo>
                    <a:pt x="160680" y="448310"/>
                  </a:lnTo>
                  <a:lnTo>
                    <a:pt x="152311" y="449580"/>
                  </a:lnTo>
                  <a:lnTo>
                    <a:pt x="148526" y="452120"/>
                  </a:lnTo>
                  <a:lnTo>
                    <a:pt x="147650" y="457200"/>
                  </a:lnTo>
                  <a:lnTo>
                    <a:pt x="147650" y="464820"/>
                  </a:lnTo>
                  <a:lnTo>
                    <a:pt x="150876" y="466090"/>
                  </a:lnTo>
                  <a:lnTo>
                    <a:pt x="181330" y="466090"/>
                  </a:lnTo>
                  <a:lnTo>
                    <a:pt x="184569" y="467360"/>
                  </a:lnTo>
                  <a:lnTo>
                    <a:pt x="184569" y="481330"/>
                  </a:lnTo>
                  <a:lnTo>
                    <a:pt x="181330" y="485140"/>
                  </a:lnTo>
                  <a:lnTo>
                    <a:pt x="169341" y="485140"/>
                  </a:lnTo>
                  <a:lnTo>
                    <a:pt x="166103" y="487680"/>
                  </a:lnTo>
                  <a:lnTo>
                    <a:pt x="166103" y="500380"/>
                  </a:lnTo>
                  <a:lnTo>
                    <a:pt x="169341" y="502920"/>
                  </a:lnTo>
                  <a:lnTo>
                    <a:pt x="181330" y="502920"/>
                  </a:lnTo>
                  <a:lnTo>
                    <a:pt x="184569" y="506730"/>
                  </a:lnTo>
                  <a:lnTo>
                    <a:pt x="184569" y="520700"/>
                  </a:lnTo>
                  <a:lnTo>
                    <a:pt x="181330" y="521970"/>
                  </a:lnTo>
                  <a:lnTo>
                    <a:pt x="150876" y="521970"/>
                  </a:lnTo>
                  <a:lnTo>
                    <a:pt x="147650" y="523240"/>
                  </a:lnTo>
                  <a:lnTo>
                    <a:pt x="147650" y="530860"/>
                  </a:lnTo>
                  <a:lnTo>
                    <a:pt x="148818" y="535940"/>
                  </a:lnTo>
                  <a:lnTo>
                    <a:pt x="154622" y="538480"/>
                  </a:lnTo>
                  <a:lnTo>
                    <a:pt x="168465" y="539750"/>
                  </a:lnTo>
                  <a:lnTo>
                    <a:pt x="219100" y="539750"/>
                  </a:lnTo>
                  <a:lnTo>
                    <a:pt x="232943" y="538480"/>
                  </a:lnTo>
                  <a:lnTo>
                    <a:pt x="238747" y="535940"/>
                  </a:lnTo>
                  <a:lnTo>
                    <a:pt x="239928" y="530860"/>
                  </a:lnTo>
                  <a:lnTo>
                    <a:pt x="239928" y="525780"/>
                  </a:lnTo>
                  <a:lnTo>
                    <a:pt x="243166" y="521970"/>
                  </a:lnTo>
                  <a:lnTo>
                    <a:pt x="255155" y="521970"/>
                  </a:lnTo>
                  <a:lnTo>
                    <a:pt x="258381" y="525780"/>
                  </a:lnTo>
                  <a:lnTo>
                    <a:pt x="258381" y="538480"/>
                  </a:lnTo>
                  <a:lnTo>
                    <a:pt x="261620" y="539750"/>
                  </a:lnTo>
                  <a:lnTo>
                    <a:pt x="296684" y="539750"/>
                  </a:lnTo>
                  <a:lnTo>
                    <a:pt x="299910" y="538480"/>
                  </a:lnTo>
                  <a:lnTo>
                    <a:pt x="299910" y="525780"/>
                  </a:lnTo>
                  <a:lnTo>
                    <a:pt x="303149" y="521970"/>
                  </a:lnTo>
                  <a:lnTo>
                    <a:pt x="315137" y="521970"/>
                  </a:lnTo>
                  <a:lnTo>
                    <a:pt x="318376" y="525780"/>
                  </a:lnTo>
                  <a:lnTo>
                    <a:pt x="318376" y="537210"/>
                  </a:lnTo>
                  <a:lnTo>
                    <a:pt x="321602" y="539750"/>
                  </a:lnTo>
                  <a:lnTo>
                    <a:pt x="335445" y="539750"/>
                  </a:lnTo>
                  <a:lnTo>
                    <a:pt x="336829" y="537210"/>
                  </a:lnTo>
                  <a:lnTo>
                    <a:pt x="336829" y="502920"/>
                  </a:lnTo>
                  <a:lnTo>
                    <a:pt x="373735" y="502920"/>
                  </a:lnTo>
                  <a:lnTo>
                    <a:pt x="373735" y="537210"/>
                  </a:lnTo>
                  <a:lnTo>
                    <a:pt x="375119" y="539750"/>
                  </a:lnTo>
                  <a:lnTo>
                    <a:pt x="387908" y="539750"/>
                  </a:lnTo>
                  <a:lnTo>
                    <a:pt x="390690" y="535940"/>
                  </a:lnTo>
                  <a:lnTo>
                    <a:pt x="391922" y="527050"/>
                  </a:lnTo>
                  <a:lnTo>
                    <a:pt x="392303" y="506730"/>
                  </a:lnTo>
                  <a:lnTo>
                    <a:pt x="392417" y="500380"/>
                  </a:lnTo>
                  <a:lnTo>
                    <a:pt x="392468" y="497840"/>
                  </a:lnTo>
                  <a:lnTo>
                    <a:pt x="393687" y="490220"/>
                  </a:lnTo>
                  <a:lnTo>
                    <a:pt x="396468" y="486410"/>
                  </a:lnTo>
                  <a:lnTo>
                    <a:pt x="401421" y="485140"/>
                  </a:lnTo>
                  <a:lnTo>
                    <a:pt x="407416" y="485140"/>
                  </a:lnTo>
                  <a:lnTo>
                    <a:pt x="410654" y="481330"/>
                  </a:lnTo>
                  <a:lnTo>
                    <a:pt x="410654" y="469900"/>
                  </a:lnTo>
                  <a:lnTo>
                    <a:pt x="413880" y="466090"/>
                  </a:lnTo>
                  <a:lnTo>
                    <a:pt x="425881" y="466090"/>
                  </a:lnTo>
                  <a:lnTo>
                    <a:pt x="429107" y="469900"/>
                  </a:lnTo>
                  <a:lnTo>
                    <a:pt x="429107" y="481330"/>
                  </a:lnTo>
                  <a:lnTo>
                    <a:pt x="432333" y="485140"/>
                  </a:lnTo>
                  <a:lnTo>
                    <a:pt x="444334" y="485140"/>
                  </a:lnTo>
                  <a:lnTo>
                    <a:pt x="447560" y="481330"/>
                  </a:lnTo>
                  <a:lnTo>
                    <a:pt x="447560" y="467360"/>
                  </a:lnTo>
                  <a:lnTo>
                    <a:pt x="450799" y="466090"/>
                  </a:lnTo>
                  <a:lnTo>
                    <a:pt x="481241" y="466090"/>
                  </a:lnTo>
                  <a:lnTo>
                    <a:pt x="484479" y="464820"/>
                  </a:lnTo>
                  <a:lnTo>
                    <a:pt x="484479" y="450850"/>
                  </a:lnTo>
                  <a:lnTo>
                    <a:pt x="481241" y="448310"/>
                  </a:lnTo>
                  <a:lnTo>
                    <a:pt x="469252" y="448310"/>
                  </a:lnTo>
                  <a:lnTo>
                    <a:pt x="466013" y="444500"/>
                  </a:lnTo>
                  <a:lnTo>
                    <a:pt x="466013" y="430530"/>
                  </a:lnTo>
                  <a:lnTo>
                    <a:pt x="469252" y="429260"/>
                  </a:lnTo>
                  <a:lnTo>
                    <a:pt x="502932" y="429260"/>
                  </a:lnTo>
                  <a:lnTo>
                    <a:pt x="502932" y="485140"/>
                  </a:lnTo>
                  <a:lnTo>
                    <a:pt x="469252" y="485140"/>
                  </a:lnTo>
                  <a:lnTo>
                    <a:pt x="466013" y="486410"/>
                  </a:lnTo>
                  <a:lnTo>
                    <a:pt x="466013" y="500380"/>
                  </a:lnTo>
                  <a:lnTo>
                    <a:pt x="462788" y="502920"/>
                  </a:lnTo>
                  <a:lnTo>
                    <a:pt x="450799" y="502920"/>
                  </a:lnTo>
                  <a:lnTo>
                    <a:pt x="447560" y="506730"/>
                  </a:lnTo>
                  <a:lnTo>
                    <a:pt x="447560" y="518160"/>
                  </a:lnTo>
                  <a:lnTo>
                    <a:pt x="444334" y="521970"/>
                  </a:lnTo>
                  <a:lnTo>
                    <a:pt x="432333" y="521970"/>
                  </a:lnTo>
                  <a:lnTo>
                    <a:pt x="429107" y="518160"/>
                  </a:lnTo>
                  <a:lnTo>
                    <a:pt x="429107" y="506730"/>
                  </a:lnTo>
                  <a:lnTo>
                    <a:pt x="425881" y="502920"/>
                  </a:lnTo>
                  <a:lnTo>
                    <a:pt x="413880" y="502920"/>
                  </a:lnTo>
                  <a:lnTo>
                    <a:pt x="410654" y="506730"/>
                  </a:lnTo>
                  <a:lnTo>
                    <a:pt x="410654" y="518160"/>
                  </a:lnTo>
                  <a:lnTo>
                    <a:pt x="413880" y="521970"/>
                  </a:lnTo>
                  <a:lnTo>
                    <a:pt x="425881" y="521970"/>
                  </a:lnTo>
                  <a:lnTo>
                    <a:pt x="429107" y="525780"/>
                  </a:lnTo>
                  <a:lnTo>
                    <a:pt x="429107" y="538480"/>
                  </a:lnTo>
                  <a:lnTo>
                    <a:pt x="432333" y="539750"/>
                  </a:lnTo>
                  <a:lnTo>
                    <a:pt x="462788" y="539750"/>
                  </a:lnTo>
                  <a:lnTo>
                    <a:pt x="466013" y="538480"/>
                  </a:lnTo>
                  <a:lnTo>
                    <a:pt x="466013" y="525780"/>
                  </a:lnTo>
                  <a:lnTo>
                    <a:pt x="469252" y="521970"/>
                  </a:lnTo>
                  <a:lnTo>
                    <a:pt x="481241" y="521970"/>
                  </a:lnTo>
                  <a:lnTo>
                    <a:pt x="484479" y="518160"/>
                  </a:lnTo>
                  <a:lnTo>
                    <a:pt x="484479" y="506730"/>
                  </a:lnTo>
                  <a:lnTo>
                    <a:pt x="487705" y="502920"/>
                  </a:lnTo>
                  <a:lnTo>
                    <a:pt x="501548" y="502920"/>
                  </a:lnTo>
                  <a:lnTo>
                    <a:pt x="502932" y="506730"/>
                  </a:lnTo>
                  <a:lnTo>
                    <a:pt x="502932" y="537210"/>
                  </a:lnTo>
                  <a:lnTo>
                    <a:pt x="504317" y="539750"/>
                  </a:lnTo>
                  <a:lnTo>
                    <a:pt x="518160" y="539750"/>
                  </a:lnTo>
                  <a:lnTo>
                    <a:pt x="521385" y="537210"/>
                  </a:lnTo>
                  <a:lnTo>
                    <a:pt x="521385" y="525780"/>
                  </a:lnTo>
                  <a:lnTo>
                    <a:pt x="524624" y="521970"/>
                  </a:lnTo>
                  <a:lnTo>
                    <a:pt x="538454" y="521970"/>
                  </a:lnTo>
                  <a:lnTo>
                    <a:pt x="539838" y="518160"/>
                  </a:lnTo>
                  <a:lnTo>
                    <a:pt x="539838" y="487680"/>
                  </a:lnTo>
                  <a:lnTo>
                    <a:pt x="538454" y="485140"/>
                  </a:lnTo>
                  <a:lnTo>
                    <a:pt x="524624" y="485140"/>
                  </a:lnTo>
                  <a:lnTo>
                    <a:pt x="521385" y="481330"/>
                  </a:lnTo>
                  <a:lnTo>
                    <a:pt x="521385" y="469900"/>
                  </a:lnTo>
                  <a:lnTo>
                    <a:pt x="524624" y="466090"/>
                  </a:lnTo>
                  <a:lnTo>
                    <a:pt x="536613" y="466090"/>
                  </a:lnTo>
                  <a:lnTo>
                    <a:pt x="539838" y="463550"/>
                  </a:lnTo>
                  <a:lnTo>
                    <a:pt x="539838" y="450850"/>
                  </a:lnTo>
                  <a:lnTo>
                    <a:pt x="536613" y="448310"/>
                  </a:lnTo>
                  <a:lnTo>
                    <a:pt x="524624" y="448310"/>
                  </a:lnTo>
                  <a:lnTo>
                    <a:pt x="521385" y="444500"/>
                  </a:lnTo>
                  <a:lnTo>
                    <a:pt x="521385" y="433070"/>
                  </a:lnTo>
                  <a:lnTo>
                    <a:pt x="524624" y="429260"/>
                  </a:lnTo>
                  <a:lnTo>
                    <a:pt x="530618" y="429260"/>
                  </a:lnTo>
                  <a:lnTo>
                    <a:pt x="535749" y="427990"/>
                  </a:lnTo>
                  <a:lnTo>
                    <a:pt x="538505" y="421640"/>
                  </a:lnTo>
                  <a:lnTo>
                    <a:pt x="539623" y="405130"/>
                  </a:lnTo>
                  <a:lnTo>
                    <a:pt x="539623" y="344170"/>
                  </a:lnTo>
                  <a:lnTo>
                    <a:pt x="538505" y="327660"/>
                  </a:lnTo>
                  <a:lnTo>
                    <a:pt x="535749" y="320040"/>
                  </a:lnTo>
                  <a:lnTo>
                    <a:pt x="530618" y="318770"/>
                  </a:lnTo>
                  <a:lnTo>
                    <a:pt x="524624" y="318770"/>
                  </a:lnTo>
                  <a:lnTo>
                    <a:pt x="521385" y="316230"/>
                  </a:lnTo>
                  <a:lnTo>
                    <a:pt x="521385" y="303530"/>
                  </a:lnTo>
                  <a:lnTo>
                    <a:pt x="524624" y="300990"/>
                  </a:lnTo>
                  <a:lnTo>
                    <a:pt x="530618" y="300990"/>
                  </a:lnTo>
                  <a:lnTo>
                    <a:pt x="535559" y="299720"/>
                  </a:lnTo>
                  <a:lnTo>
                    <a:pt x="538340" y="295910"/>
                  </a:lnTo>
                  <a:lnTo>
                    <a:pt x="539559" y="287020"/>
                  </a:lnTo>
                  <a:lnTo>
                    <a:pt x="539648" y="259080"/>
                  </a:lnTo>
                  <a:lnTo>
                    <a:pt x="539559" y="254000"/>
                  </a:lnTo>
                  <a:lnTo>
                    <a:pt x="538340" y="245110"/>
                  </a:lnTo>
                  <a:lnTo>
                    <a:pt x="535559" y="241300"/>
                  </a:lnTo>
                  <a:lnTo>
                    <a:pt x="530618" y="240030"/>
                  </a:lnTo>
                  <a:lnTo>
                    <a:pt x="524624" y="240030"/>
                  </a:lnTo>
                  <a:lnTo>
                    <a:pt x="521385" y="237490"/>
                  </a:lnTo>
                  <a:lnTo>
                    <a:pt x="521385" y="224790"/>
                  </a:lnTo>
                  <a:lnTo>
                    <a:pt x="524624" y="222250"/>
                  </a:lnTo>
                  <a:lnTo>
                    <a:pt x="530618" y="222250"/>
                  </a:lnTo>
                  <a:lnTo>
                    <a:pt x="535559" y="220980"/>
                  </a:lnTo>
                  <a:lnTo>
                    <a:pt x="538340" y="215900"/>
                  </a:lnTo>
                  <a:lnTo>
                    <a:pt x="539559" y="204470"/>
                  </a:lnTo>
                  <a:lnTo>
                    <a:pt x="539648" y="198120"/>
                  </a:lnTo>
                  <a:lnTo>
                    <a:pt x="539699" y="194310"/>
                  </a:lnTo>
                  <a:lnTo>
                    <a:pt x="539813" y="186690"/>
                  </a:lnTo>
                  <a:lnTo>
                    <a:pt x="539838" y="185420"/>
                  </a:lnTo>
                  <a:close/>
                </a:path>
              </a:pathLst>
            </a:custGeom>
            <a:solidFill>
              <a:srgbClr val="3025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89038" y="9612345"/>
              <a:ext cx="129197" cy="129539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6478384" y="9760163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5227" y="0"/>
                  </a:moveTo>
                  <a:lnTo>
                    <a:pt x="3225" y="0"/>
                  </a:lnTo>
                  <a:lnTo>
                    <a:pt x="0" y="3238"/>
                  </a:lnTo>
                  <a:lnTo>
                    <a:pt x="0" y="9232"/>
                  </a:lnTo>
                  <a:lnTo>
                    <a:pt x="0" y="15227"/>
                  </a:lnTo>
                  <a:lnTo>
                    <a:pt x="3225" y="18465"/>
                  </a:lnTo>
                  <a:lnTo>
                    <a:pt x="15227" y="18465"/>
                  </a:lnTo>
                  <a:lnTo>
                    <a:pt x="18453" y="15227"/>
                  </a:lnTo>
                  <a:lnTo>
                    <a:pt x="18453" y="3238"/>
                  </a:lnTo>
                  <a:lnTo>
                    <a:pt x="15227" y="0"/>
                  </a:lnTo>
                  <a:close/>
                </a:path>
              </a:pathLst>
            </a:custGeom>
            <a:solidFill>
              <a:srgbClr val="3025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78384" y="9893978"/>
              <a:ext cx="166103" cy="258558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14040485" y="9612279"/>
            <a:ext cx="539750" cy="539750"/>
            <a:chOff x="14040485" y="9612279"/>
            <a:chExt cx="539750" cy="539750"/>
          </a:xfrm>
        </p:grpSpPr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040485" y="9612279"/>
              <a:ext cx="129032" cy="129539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4040562" y="9613214"/>
              <a:ext cx="539750" cy="538480"/>
            </a:xfrm>
            <a:custGeom>
              <a:avLst/>
              <a:gdLst/>
              <a:ahLst/>
              <a:cxnLst/>
              <a:rect l="l" t="t" r="r" b="b"/>
              <a:pathLst>
                <a:path w="539750" h="538479">
                  <a:moveTo>
                    <a:pt x="239610" y="258305"/>
                  </a:moveTo>
                  <a:lnTo>
                    <a:pt x="237769" y="257390"/>
                  </a:lnTo>
                  <a:lnTo>
                    <a:pt x="204584" y="257390"/>
                  </a:lnTo>
                  <a:lnTo>
                    <a:pt x="202742" y="258305"/>
                  </a:lnTo>
                  <a:lnTo>
                    <a:pt x="202742" y="268909"/>
                  </a:lnTo>
                  <a:lnTo>
                    <a:pt x="202742" y="279044"/>
                  </a:lnTo>
                  <a:lnTo>
                    <a:pt x="204584" y="280428"/>
                  </a:lnTo>
                  <a:lnTo>
                    <a:pt x="237769" y="280428"/>
                  </a:lnTo>
                  <a:lnTo>
                    <a:pt x="239610" y="279044"/>
                  </a:lnTo>
                  <a:lnTo>
                    <a:pt x="239610" y="258305"/>
                  </a:lnTo>
                  <a:close/>
                </a:path>
                <a:path w="539750" h="538479">
                  <a:moveTo>
                    <a:pt x="281025" y="282740"/>
                  </a:moveTo>
                  <a:lnTo>
                    <a:pt x="277799" y="280428"/>
                  </a:lnTo>
                  <a:lnTo>
                    <a:pt x="261213" y="280428"/>
                  </a:lnTo>
                  <a:lnTo>
                    <a:pt x="257987" y="282740"/>
                  </a:lnTo>
                  <a:lnTo>
                    <a:pt x="257987" y="289648"/>
                  </a:lnTo>
                  <a:lnTo>
                    <a:pt x="257987" y="296557"/>
                  </a:lnTo>
                  <a:lnTo>
                    <a:pt x="261213" y="298869"/>
                  </a:lnTo>
                  <a:lnTo>
                    <a:pt x="277799" y="298869"/>
                  </a:lnTo>
                  <a:lnTo>
                    <a:pt x="281025" y="296557"/>
                  </a:lnTo>
                  <a:lnTo>
                    <a:pt x="281025" y="282740"/>
                  </a:lnTo>
                  <a:close/>
                </a:path>
                <a:path w="539750" h="538479">
                  <a:moveTo>
                    <a:pt x="354774" y="113144"/>
                  </a:moveTo>
                  <a:lnTo>
                    <a:pt x="351548" y="109918"/>
                  </a:lnTo>
                  <a:lnTo>
                    <a:pt x="339572" y="109918"/>
                  </a:lnTo>
                  <a:lnTo>
                    <a:pt x="336346" y="113144"/>
                  </a:lnTo>
                  <a:lnTo>
                    <a:pt x="336346" y="119138"/>
                  </a:lnTo>
                  <a:lnTo>
                    <a:pt x="336346" y="125133"/>
                  </a:lnTo>
                  <a:lnTo>
                    <a:pt x="339572" y="128358"/>
                  </a:lnTo>
                  <a:lnTo>
                    <a:pt x="351548" y="128358"/>
                  </a:lnTo>
                  <a:lnTo>
                    <a:pt x="354774" y="125133"/>
                  </a:lnTo>
                  <a:lnTo>
                    <a:pt x="354774" y="113144"/>
                  </a:lnTo>
                  <a:close/>
                </a:path>
                <a:path w="539750" h="538479">
                  <a:moveTo>
                    <a:pt x="428561" y="412673"/>
                  </a:moveTo>
                  <a:lnTo>
                    <a:pt x="425348" y="409448"/>
                  </a:lnTo>
                  <a:lnTo>
                    <a:pt x="413359" y="409448"/>
                  </a:lnTo>
                  <a:lnTo>
                    <a:pt x="410133" y="412673"/>
                  </a:lnTo>
                  <a:lnTo>
                    <a:pt x="410133" y="418668"/>
                  </a:lnTo>
                  <a:lnTo>
                    <a:pt x="410133" y="424662"/>
                  </a:lnTo>
                  <a:lnTo>
                    <a:pt x="413359" y="427888"/>
                  </a:lnTo>
                  <a:lnTo>
                    <a:pt x="425348" y="427888"/>
                  </a:lnTo>
                  <a:lnTo>
                    <a:pt x="428561" y="424662"/>
                  </a:lnTo>
                  <a:lnTo>
                    <a:pt x="428561" y="412673"/>
                  </a:lnTo>
                  <a:close/>
                </a:path>
                <a:path w="539750" h="538479">
                  <a:moveTo>
                    <a:pt x="539165" y="375920"/>
                  </a:moveTo>
                  <a:lnTo>
                    <a:pt x="537781" y="373380"/>
                  </a:lnTo>
                  <a:lnTo>
                    <a:pt x="523951" y="373380"/>
                  </a:lnTo>
                  <a:lnTo>
                    <a:pt x="520725" y="369570"/>
                  </a:lnTo>
                  <a:lnTo>
                    <a:pt x="520725" y="358140"/>
                  </a:lnTo>
                  <a:lnTo>
                    <a:pt x="517499" y="354330"/>
                  </a:lnTo>
                  <a:lnTo>
                    <a:pt x="506564" y="354330"/>
                  </a:lnTo>
                  <a:lnTo>
                    <a:pt x="503783" y="350520"/>
                  </a:lnTo>
                  <a:lnTo>
                    <a:pt x="502564" y="341630"/>
                  </a:lnTo>
                  <a:lnTo>
                    <a:pt x="502564" y="312420"/>
                  </a:lnTo>
                  <a:lnTo>
                    <a:pt x="503783" y="303530"/>
                  </a:lnTo>
                  <a:lnTo>
                    <a:pt x="506564" y="300990"/>
                  </a:lnTo>
                  <a:lnTo>
                    <a:pt x="511505" y="299720"/>
                  </a:lnTo>
                  <a:lnTo>
                    <a:pt x="517499" y="299720"/>
                  </a:lnTo>
                  <a:lnTo>
                    <a:pt x="520725" y="295910"/>
                  </a:lnTo>
                  <a:lnTo>
                    <a:pt x="520725" y="284480"/>
                  </a:lnTo>
                  <a:lnTo>
                    <a:pt x="517499" y="280670"/>
                  </a:lnTo>
                  <a:lnTo>
                    <a:pt x="504596" y="280670"/>
                  </a:lnTo>
                  <a:lnTo>
                    <a:pt x="502297" y="278130"/>
                  </a:lnTo>
                  <a:lnTo>
                    <a:pt x="502297" y="281940"/>
                  </a:lnTo>
                  <a:lnTo>
                    <a:pt x="502297" y="298450"/>
                  </a:lnTo>
                  <a:lnTo>
                    <a:pt x="499071" y="299720"/>
                  </a:lnTo>
                  <a:lnTo>
                    <a:pt x="468655" y="299720"/>
                  </a:lnTo>
                  <a:lnTo>
                    <a:pt x="465429" y="300990"/>
                  </a:lnTo>
                  <a:lnTo>
                    <a:pt x="465429" y="314960"/>
                  </a:lnTo>
                  <a:lnTo>
                    <a:pt x="468655" y="317500"/>
                  </a:lnTo>
                  <a:lnTo>
                    <a:pt x="482473" y="317500"/>
                  </a:lnTo>
                  <a:lnTo>
                    <a:pt x="483857" y="321310"/>
                  </a:lnTo>
                  <a:lnTo>
                    <a:pt x="483857" y="351790"/>
                  </a:lnTo>
                  <a:lnTo>
                    <a:pt x="485241" y="354330"/>
                  </a:lnTo>
                  <a:lnTo>
                    <a:pt x="499071" y="354330"/>
                  </a:lnTo>
                  <a:lnTo>
                    <a:pt x="502297" y="358140"/>
                  </a:lnTo>
                  <a:lnTo>
                    <a:pt x="502297" y="369570"/>
                  </a:lnTo>
                  <a:lnTo>
                    <a:pt x="499071" y="373380"/>
                  </a:lnTo>
                  <a:lnTo>
                    <a:pt x="487083" y="373380"/>
                  </a:lnTo>
                  <a:lnTo>
                    <a:pt x="483857" y="375920"/>
                  </a:lnTo>
                  <a:lnTo>
                    <a:pt x="483857" y="388620"/>
                  </a:lnTo>
                  <a:lnTo>
                    <a:pt x="480631" y="391160"/>
                  </a:lnTo>
                  <a:lnTo>
                    <a:pt x="466813" y="391160"/>
                  </a:lnTo>
                  <a:lnTo>
                    <a:pt x="465429" y="388620"/>
                  </a:lnTo>
                  <a:lnTo>
                    <a:pt x="465429" y="358140"/>
                  </a:lnTo>
                  <a:lnTo>
                    <a:pt x="464045" y="354330"/>
                  </a:lnTo>
                  <a:lnTo>
                    <a:pt x="450227" y="354330"/>
                  </a:lnTo>
                  <a:lnTo>
                    <a:pt x="446989" y="351790"/>
                  </a:lnTo>
                  <a:lnTo>
                    <a:pt x="446989" y="391160"/>
                  </a:lnTo>
                  <a:lnTo>
                    <a:pt x="446989" y="447040"/>
                  </a:lnTo>
                  <a:lnTo>
                    <a:pt x="391693" y="447040"/>
                  </a:lnTo>
                  <a:lnTo>
                    <a:pt x="391693" y="391160"/>
                  </a:lnTo>
                  <a:lnTo>
                    <a:pt x="446989" y="391160"/>
                  </a:lnTo>
                  <a:lnTo>
                    <a:pt x="446989" y="351790"/>
                  </a:lnTo>
                  <a:lnTo>
                    <a:pt x="446989" y="339090"/>
                  </a:lnTo>
                  <a:lnTo>
                    <a:pt x="450227" y="336550"/>
                  </a:lnTo>
                  <a:lnTo>
                    <a:pt x="462203" y="336550"/>
                  </a:lnTo>
                  <a:lnTo>
                    <a:pt x="465429" y="332740"/>
                  </a:lnTo>
                  <a:lnTo>
                    <a:pt x="465429" y="321310"/>
                  </a:lnTo>
                  <a:lnTo>
                    <a:pt x="462203" y="317500"/>
                  </a:lnTo>
                  <a:lnTo>
                    <a:pt x="450227" y="317500"/>
                  </a:lnTo>
                  <a:lnTo>
                    <a:pt x="446989" y="314960"/>
                  </a:lnTo>
                  <a:lnTo>
                    <a:pt x="446989" y="302260"/>
                  </a:lnTo>
                  <a:lnTo>
                    <a:pt x="450227" y="299720"/>
                  </a:lnTo>
                  <a:lnTo>
                    <a:pt x="462203" y="299720"/>
                  </a:lnTo>
                  <a:lnTo>
                    <a:pt x="465429" y="295910"/>
                  </a:lnTo>
                  <a:lnTo>
                    <a:pt x="465429" y="284480"/>
                  </a:lnTo>
                  <a:lnTo>
                    <a:pt x="462203" y="280670"/>
                  </a:lnTo>
                  <a:lnTo>
                    <a:pt x="449300" y="280670"/>
                  </a:lnTo>
                  <a:lnTo>
                    <a:pt x="446989" y="278130"/>
                  </a:lnTo>
                  <a:lnTo>
                    <a:pt x="446989" y="261620"/>
                  </a:lnTo>
                  <a:lnTo>
                    <a:pt x="449300" y="257810"/>
                  </a:lnTo>
                  <a:lnTo>
                    <a:pt x="463130" y="257810"/>
                  </a:lnTo>
                  <a:lnTo>
                    <a:pt x="465429" y="261620"/>
                  </a:lnTo>
                  <a:lnTo>
                    <a:pt x="465429" y="279400"/>
                  </a:lnTo>
                  <a:lnTo>
                    <a:pt x="467271" y="280670"/>
                  </a:lnTo>
                  <a:lnTo>
                    <a:pt x="499071" y="280670"/>
                  </a:lnTo>
                  <a:lnTo>
                    <a:pt x="502297" y="281940"/>
                  </a:lnTo>
                  <a:lnTo>
                    <a:pt x="502297" y="278130"/>
                  </a:lnTo>
                  <a:lnTo>
                    <a:pt x="502297" y="259080"/>
                  </a:lnTo>
                  <a:lnTo>
                    <a:pt x="500456" y="257810"/>
                  </a:lnTo>
                  <a:lnTo>
                    <a:pt x="468655" y="257810"/>
                  </a:lnTo>
                  <a:lnTo>
                    <a:pt x="465429" y="256540"/>
                  </a:lnTo>
                  <a:lnTo>
                    <a:pt x="465429" y="241300"/>
                  </a:lnTo>
                  <a:lnTo>
                    <a:pt x="468655" y="240030"/>
                  </a:lnTo>
                  <a:lnTo>
                    <a:pt x="499071" y="240030"/>
                  </a:lnTo>
                  <a:lnTo>
                    <a:pt x="502297" y="238760"/>
                  </a:lnTo>
                  <a:lnTo>
                    <a:pt x="502297" y="224790"/>
                  </a:lnTo>
                  <a:lnTo>
                    <a:pt x="505523" y="220980"/>
                  </a:lnTo>
                  <a:lnTo>
                    <a:pt x="517499" y="220980"/>
                  </a:lnTo>
                  <a:lnTo>
                    <a:pt x="520725" y="218440"/>
                  </a:lnTo>
                  <a:lnTo>
                    <a:pt x="520725" y="205740"/>
                  </a:lnTo>
                  <a:lnTo>
                    <a:pt x="517499" y="203200"/>
                  </a:lnTo>
                  <a:lnTo>
                    <a:pt x="505523" y="203200"/>
                  </a:lnTo>
                  <a:lnTo>
                    <a:pt x="502297" y="205740"/>
                  </a:lnTo>
                  <a:lnTo>
                    <a:pt x="502297" y="218440"/>
                  </a:lnTo>
                  <a:lnTo>
                    <a:pt x="499071" y="220980"/>
                  </a:lnTo>
                  <a:lnTo>
                    <a:pt x="487083" y="220980"/>
                  </a:lnTo>
                  <a:lnTo>
                    <a:pt x="483857" y="218440"/>
                  </a:lnTo>
                  <a:lnTo>
                    <a:pt x="483857" y="205740"/>
                  </a:lnTo>
                  <a:lnTo>
                    <a:pt x="480631" y="203200"/>
                  </a:lnTo>
                  <a:lnTo>
                    <a:pt x="466813" y="203200"/>
                  </a:lnTo>
                  <a:lnTo>
                    <a:pt x="465429" y="205740"/>
                  </a:lnTo>
                  <a:lnTo>
                    <a:pt x="465429" y="236220"/>
                  </a:lnTo>
                  <a:lnTo>
                    <a:pt x="464045" y="240030"/>
                  </a:lnTo>
                  <a:lnTo>
                    <a:pt x="450227" y="240030"/>
                  </a:lnTo>
                  <a:lnTo>
                    <a:pt x="446989" y="242570"/>
                  </a:lnTo>
                  <a:lnTo>
                    <a:pt x="446989" y="255270"/>
                  </a:lnTo>
                  <a:lnTo>
                    <a:pt x="443763" y="257810"/>
                  </a:lnTo>
                  <a:lnTo>
                    <a:pt x="431787" y="257810"/>
                  </a:lnTo>
                  <a:lnTo>
                    <a:pt x="428561" y="255270"/>
                  </a:lnTo>
                  <a:lnTo>
                    <a:pt x="428561" y="242570"/>
                  </a:lnTo>
                  <a:lnTo>
                    <a:pt x="425335" y="240030"/>
                  </a:lnTo>
                  <a:lnTo>
                    <a:pt x="413359" y="240030"/>
                  </a:lnTo>
                  <a:lnTo>
                    <a:pt x="410133" y="242570"/>
                  </a:lnTo>
                  <a:lnTo>
                    <a:pt x="410133" y="255270"/>
                  </a:lnTo>
                  <a:lnTo>
                    <a:pt x="406908" y="257810"/>
                  </a:lnTo>
                  <a:lnTo>
                    <a:pt x="394919" y="257810"/>
                  </a:lnTo>
                  <a:lnTo>
                    <a:pt x="391693" y="255270"/>
                  </a:lnTo>
                  <a:lnTo>
                    <a:pt x="391693" y="242570"/>
                  </a:lnTo>
                  <a:lnTo>
                    <a:pt x="388467" y="240030"/>
                  </a:lnTo>
                  <a:lnTo>
                    <a:pt x="376491" y="240030"/>
                  </a:lnTo>
                  <a:lnTo>
                    <a:pt x="373265" y="236220"/>
                  </a:lnTo>
                  <a:lnTo>
                    <a:pt x="373265" y="261620"/>
                  </a:lnTo>
                  <a:lnTo>
                    <a:pt x="373265" y="278130"/>
                  </a:lnTo>
                  <a:lnTo>
                    <a:pt x="370954" y="280670"/>
                  </a:lnTo>
                  <a:lnTo>
                    <a:pt x="357136" y="280670"/>
                  </a:lnTo>
                  <a:lnTo>
                    <a:pt x="354838" y="278130"/>
                  </a:lnTo>
                  <a:lnTo>
                    <a:pt x="354838" y="261620"/>
                  </a:lnTo>
                  <a:lnTo>
                    <a:pt x="357136" y="257810"/>
                  </a:lnTo>
                  <a:lnTo>
                    <a:pt x="370954" y="257810"/>
                  </a:lnTo>
                  <a:lnTo>
                    <a:pt x="373265" y="261620"/>
                  </a:lnTo>
                  <a:lnTo>
                    <a:pt x="373265" y="236220"/>
                  </a:lnTo>
                  <a:lnTo>
                    <a:pt x="373265" y="222250"/>
                  </a:lnTo>
                  <a:lnTo>
                    <a:pt x="376491" y="220980"/>
                  </a:lnTo>
                  <a:lnTo>
                    <a:pt x="406908" y="220980"/>
                  </a:lnTo>
                  <a:lnTo>
                    <a:pt x="410133" y="219710"/>
                  </a:lnTo>
                  <a:lnTo>
                    <a:pt x="410133" y="205740"/>
                  </a:lnTo>
                  <a:lnTo>
                    <a:pt x="406908" y="203200"/>
                  </a:lnTo>
                  <a:lnTo>
                    <a:pt x="394919" y="203200"/>
                  </a:lnTo>
                  <a:lnTo>
                    <a:pt x="391693" y="199390"/>
                  </a:lnTo>
                  <a:lnTo>
                    <a:pt x="391693" y="193040"/>
                  </a:lnTo>
                  <a:lnTo>
                    <a:pt x="392722" y="187960"/>
                  </a:lnTo>
                  <a:lnTo>
                    <a:pt x="397510" y="185420"/>
                  </a:lnTo>
                  <a:lnTo>
                    <a:pt x="408597" y="184150"/>
                  </a:lnTo>
                  <a:lnTo>
                    <a:pt x="448513" y="184150"/>
                  </a:lnTo>
                  <a:lnTo>
                    <a:pt x="459600" y="182880"/>
                  </a:lnTo>
                  <a:lnTo>
                    <a:pt x="464388" y="180340"/>
                  </a:lnTo>
                  <a:lnTo>
                    <a:pt x="465429" y="175260"/>
                  </a:lnTo>
                  <a:lnTo>
                    <a:pt x="465429" y="167640"/>
                  </a:lnTo>
                  <a:lnTo>
                    <a:pt x="468655" y="166370"/>
                  </a:lnTo>
                  <a:lnTo>
                    <a:pt x="499071" y="166370"/>
                  </a:lnTo>
                  <a:lnTo>
                    <a:pt x="502297" y="163830"/>
                  </a:lnTo>
                  <a:lnTo>
                    <a:pt x="502297" y="156210"/>
                  </a:lnTo>
                  <a:lnTo>
                    <a:pt x="501116" y="151130"/>
                  </a:lnTo>
                  <a:lnTo>
                    <a:pt x="495325" y="148590"/>
                  </a:lnTo>
                  <a:lnTo>
                    <a:pt x="481482" y="147320"/>
                  </a:lnTo>
                  <a:lnTo>
                    <a:pt x="430923" y="147320"/>
                  </a:lnTo>
                  <a:lnTo>
                    <a:pt x="417093" y="148590"/>
                  </a:lnTo>
                  <a:lnTo>
                    <a:pt x="411302" y="151130"/>
                  </a:lnTo>
                  <a:lnTo>
                    <a:pt x="410133" y="156210"/>
                  </a:lnTo>
                  <a:lnTo>
                    <a:pt x="410133" y="163830"/>
                  </a:lnTo>
                  <a:lnTo>
                    <a:pt x="406908" y="166370"/>
                  </a:lnTo>
                  <a:lnTo>
                    <a:pt x="376491" y="166370"/>
                  </a:lnTo>
                  <a:lnTo>
                    <a:pt x="373265" y="163830"/>
                  </a:lnTo>
                  <a:lnTo>
                    <a:pt x="373265" y="187960"/>
                  </a:lnTo>
                  <a:lnTo>
                    <a:pt x="373265" y="199390"/>
                  </a:lnTo>
                  <a:lnTo>
                    <a:pt x="370039" y="203200"/>
                  </a:lnTo>
                  <a:lnTo>
                    <a:pt x="356209" y="203200"/>
                  </a:lnTo>
                  <a:lnTo>
                    <a:pt x="354838" y="205740"/>
                  </a:lnTo>
                  <a:lnTo>
                    <a:pt x="354838" y="236220"/>
                  </a:lnTo>
                  <a:lnTo>
                    <a:pt x="353453" y="240030"/>
                  </a:lnTo>
                  <a:lnTo>
                    <a:pt x="339623" y="240030"/>
                  </a:lnTo>
                  <a:lnTo>
                    <a:pt x="336397" y="242570"/>
                  </a:lnTo>
                  <a:lnTo>
                    <a:pt x="336397" y="255270"/>
                  </a:lnTo>
                  <a:lnTo>
                    <a:pt x="333171" y="257810"/>
                  </a:lnTo>
                  <a:lnTo>
                    <a:pt x="320268" y="257810"/>
                  </a:lnTo>
                  <a:lnTo>
                    <a:pt x="317969" y="261620"/>
                  </a:lnTo>
                  <a:lnTo>
                    <a:pt x="317969" y="278130"/>
                  </a:lnTo>
                  <a:lnTo>
                    <a:pt x="315658" y="280670"/>
                  </a:lnTo>
                  <a:lnTo>
                    <a:pt x="300913" y="280670"/>
                  </a:lnTo>
                  <a:lnTo>
                    <a:pt x="299529" y="284480"/>
                  </a:lnTo>
                  <a:lnTo>
                    <a:pt x="299529" y="317500"/>
                  </a:lnTo>
                  <a:lnTo>
                    <a:pt x="281101" y="317500"/>
                  </a:lnTo>
                  <a:lnTo>
                    <a:pt x="281101" y="356870"/>
                  </a:lnTo>
                  <a:lnTo>
                    <a:pt x="281101" y="370840"/>
                  </a:lnTo>
                  <a:lnTo>
                    <a:pt x="277876" y="373380"/>
                  </a:lnTo>
                  <a:lnTo>
                    <a:pt x="261289" y="373380"/>
                  </a:lnTo>
                  <a:lnTo>
                    <a:pt x="258064" y="370840"/>
                  </a:lnTo>
                  <a:lnTo>
                    <a:pt x="258064" y="356870"/>
                  </a:lnTo>
                  <a:lnTo>
                    <a:pt x="261289" y="354330"/>
                  </a:lnTo>
                  <a:lnTo>
                    <a:pt x="277876" y="354330"/>
                  </a:lnTo>
                  <a:lnTo>
                    <a:pt x="281101" y="356870"/>
                  </a:lnTo>
                  <a:lnTo>
                    <a:pt x="281101" y="317500"/>
                  </a:lnTo>
                  <a:lnTo>
                    <a:pt x="269582" y="317500"/>
                  </a:lnTo>
                  <a:lnTo>
                    <a:pt x="253619" y="318770"/>
                  </a:lnTo>
                  <a:lnTo>
                    <a:pt x="244576" y="320040"/>
                  </a:lnTo>
                  <a:lnTo>
                    <a:pt x="240538" y="322580"/>
                  </a:lnTo>
                  <a:lnTo>
                    <a:pt x="239623" y="327660"/>
                  </a:lnTo>
                  <a:lnTo>
                    <a:pt x="239623" y="332740"/>
                  </a:lnTo>
                  <a:lnTo>
                    <a:pt x="236397" y="336550"/>
                  </a:lnTo>
                  <a:lnTo>
                    <a:pt x="224421" y="336550"/>
                  </a:lnTo>
                  <a:lnTo>
                    <a:pt x="221195" y="339090"/>
                  </a:lnTo>
                  <a:lnTo>
                    <a:pt x="221195" y="351790"/>
                  </a:lnTo>
                  <a:lnTo>
                    <a:pt x="217970" y="354330"/>
                  </a:lnTo>
                  <a:lnTo>
                    <a:pt x="205981" y="354330"/>
                  </a:lnTo>
                  <a:lnTo>
                    <a:pt x="202755" y="358140"/>
                  </a:lnTo>
                  <a:lnTo>
                    <a:pt x="202755" y="372110"/>
                  </a:lnTo>
                  <a:lnTo>
                    <a:pt x="199529" y="373380"/>
                  </a:lnTo>
                  <a:lnTo>
                    <a:pt x="169125" y="373380"/>
                  </a:lnTo>
                  <a:lnTo>
                    <a:pt x="165900" y="372110"/>
                  </a:lnTo>
                  <a:lnTo>
                    <a:pt x="165900" y="355600"/>
                  </a:lnTo>
                  <a:lnTo>
                    <a:pt x="162674" y="354330"/>
                  </a:lnTo>
                  <a:lnTo>
                    <a:pt x="132257" y="354330"/>
                  </a:lnTo>
                  <a:lnTo>
                    <a:pt x="129032" y="353060"/>
                  </a:lnTo>
                  <a:lnTo>
                    <a:pt x="129032" y="337820"/>
                  </a:lnTo>
                  <a:lnTo>
                    <a:pt x="125806" y="336550"/>
                  </a:lnTo>
                  <a:lnTo>
                    <a:pt x="95389" y="336550"/>
                  </a:lnTo>
                  <a:lnTo>
                    <a:pt x="92163" y="335280"/>
                  </a:lnTo>
                  <a:lnTo>
                    <a:pt x="92163" y="318770"/>
                  </a:lnTo>
                  <a:lnTo>
                    <a:pt x="95389" y="317500"/>
                  </a:lnTo>
                  <a:lnTo>
                    <a:pt x="125806" y="317500"/>
                  </a:lnTo>
                  <a:lnTo>
                    <a:pt x="129032" y="316230"/>
                  </a:lnTo>
                  <a:lnTo>
                    <a:pt x="129032" y="300990"/>
                  </a:lnTo>
                  <a:lnTo>
                    <a:pt x="125806" y="299720"/>
                  </a:lnTo>
                  <a:lnTo>
                    <a:pt x="95389" y="299720"/>
                  </a:lnTo>
                  <a:lnTo>
                    <a:pt x="92163" y="298450"/>
                  </a:lnTo>
                  <a:lnTo>
                    <a:pt x="92163" y="281940"/>
                  </a:lnTo>
                  <a:lnTo>
                    <a:pt x="95389" y="280670"/>
                  </a:lnTo>
                  <a:lnTo>
                    <a:pt x="125806" y="280670"/>
                  </a:lnTo>
                  <a:lnTo>
                    <a:pt x="129032" y="281940"/>
                  </a:lnTo>
                  <a:lnTo>
                    <a:pt x="129032" y="295910"/>
                  </a:lnTo>
                  <a:lnTo>
                    <a:pt x="132257" y="299720"/>
                  </a:lnTo>
                  <a:lnTo>
                    <a:pt x="144233" y="299720"/>
                  </a:lnTo>
                  <a:lnTo>
                    <a:pt x="147459" y="295910"/>
                  </a:lnTo>
                  <a:lnTo>
                    <a:pt x="147459" y="284480"/>
                  </a:lnTo>
                  <a:lnTo>
                    <a:pt x="150685" y="280670"/>
                  </a:lnTo>
                  <a:lnTo>
                    <a:pt x="164515" y="280670"/>
                  </a:lnTo>
                  <a:lnTo>
                    <a:pt x="165900" y="284480"/>
                  </a:lnTo>
                  <a:lnTo>
                    <a:pt x="165900" y="317500"/>
                  </a:lnTo>
                  <a:lnTo>
                    <a:pt x="132257" y="317500"/>
                  </a:lnTo>
                  <a:lnTo>
                    <a:pt x="129032" y="318770"/>
                  </a:lnTo>
                  <a:lnTo>
                    <a:pt x="129032" y="335280"/>
                  </a:lnTo>
                  <a:lnTo>
                    <a:pt x="132257" y="336550"/>
                  </a:lnTo>
                  <a:lnTo>
                    <a:pt x="162674" y="336550"/>
                  </a:lnTo>
                  <a:lnTo>
                    <a:pt x="165900" y="337820"/>
                  </a:lnTo>
                  <a:lnTo>
                    <a:pt x="165900" y="353060"/>
                  </a:lnTo>
                  <a:lnTo>
                    <a:pt x="169125" y="354330"/>
                  </a:lnTo>
                  <a:lnTo>
                    <a:pt x="202755" y="354330"/>
                  </a:lnTo>
                  <a:lnTo>
                    <a:pt x="202641" y="321310"/>
                  </a:lnTo>
                  <a:lnTo>
                    <a:pt x="193548" y="299720"/>
                  </a:lnTo>
                  <a:lnTo>
                    <a:pt x="185712" y="299720"/>
                  </a:lnTo>
                  <a:lnTo>
                    <a:pt x="184327" y="295910"/>
                  </a:lnTo>
                  <a:lnTo>
                    <a:pt x="184327" y="261620"/>
                  </a:lnTo>
                  <a:lnTo>
                    <a:pt x="185712" y="257810"/>
                  </a:lnTo>
                  <a:lnTo>
                    <a:pt x="199529" y="257810"/>
                  </a:lnTo>
                  <a:lnTo>
                    <a:pt x="202755" y="255270"/>
                  </a:lnTo>
                  <a:lnTo>
                    <a:pt x="202755" y="241300"/>
                  </a:lnTo>
                  <a:lnTo>
                    <a:pt x="199529" y="240030"/>
                  </a:lnTo>
                  <a:lnTo>
                    <a:pt x="169125" y="240030"/>
                  </a:lnTo>
                  <a:lnTo>
                    <a:pt x="165900" y="238760"/>
                  </a:lnTo>
                  <a:lnTo>
                    <a:pt x="165900" y="224790"/>
                  </a:lnTo>
                  <a:lnTo>
                    <a:pt x="169125" y="220980"/>
                  </a:lnTo>
                  <a:lnTo>
                    <a:pt x="181102" y="220980"/>
                  </a:lnTo>
                  <a:lnTo>
                    <a:pt x="184327" y="218440"/>
                  </a:lnTo>
                  <a:lnTo>
                    <a:pt x="184327" y="205740"/>
                  </a:lnTo>
                  <a:lnTo>
                    <a:pt x="187553" y="203200"/>
                  </a:lnTo>
                  <a:lnTo>
                    <a:pt x="199529" y="203200"/>
                  </a:lnTo>
                  <a:lnTo>
                    <a:pt x="202755" y="205740"/>
                  </a:lnTo>
                  <a:lnTo>
                    <a:pt x="202755" y="218440"/>
                  </a:lnTo>
                  <a:lnTo>
                    <a:pt x="205981" y="220980"/>
                  </a:lnTo>
                  <a:lnTo>
                    <a:pt x="217970" y="220980"/>
                  </a:lnTo>
                  <a:lnTo>
                    <a:pt x="221195" y="218440"/>
                  </a:lnTo>
                  <a:lnTo>
                    <a:pt x="221195" y="205740"/>
                  </a:lnTo>
                  <a:lnTo>
                    <a:pt x="224421" y="203200"/>
                  </a:lnTo>
                  <a:lnTo>
                    <a:pt x="236397" y="203200"/>
                  </a:lnTo>
                  <a:lnTo>
                    <a:pt x="239623" y="205740"/>
                  </a:lnTo>
                  <a:lnTo>
                    <a:pt x="239623" y="218440"/>
                  </a:lnTo>
                  <a:lnTo>
                    <a:pt x="242849" y="220980"/>
                  </a:lnTo>
                  <a:lnTo>
                    <a:pt x="254838" y="220980"/>
                  </a:lnTo>
                  <a:lnTo>
                    <a:pt x="258064" y="218440"/>
                  </a:lnTo>
                  <a:lnTo>
                    <a:pt x="258064" y="204470"/>
                  </a:lnTo>
                  <a:lnTo>
                    <a:pt x="261289" y="203200"/>
                  </a:lnTo>
                  <a:lnTo>
                    <a:pt x="277876" y="203200"/>
                  </a:lnTo>
                  <a:lnTo>
                    <a:pt x="281101" y="204470"/>
                  </a:lnTo>
                  <a:lnTo>
                    <a:pt x="281101" y="218440"/>
                  </a:lnTo>
                  <a:lnTo>
                    <a:pt x="277876" y="220980"/>
                  </a:lnTo>
                  <a:lnTo>
                    <a:pt x="261289" y="220980"/>
                  </a:lnTo>
                  <a:lnTo>
                    <a:pt x="258064" y="223520"/>
                  </a:lnTo>
                  <a:lnTo>
                    <a:pt x="258064" y="237490"/>
                  </a:lnTo>
                  <a:lnTo>
                    <a:pt x="261289" y="240030"/>
                  </a:lnTo>
                  <a:lnTo>
                    <a:pt x="277876" y="240030"/>
                  </a:lnTo>
                  <a:lnTo>
                    <a:pt x="281101" y="241300"/>
                  </a:lnTo>
                  <a:lnTo>
                    <a:pt x="281101" y="256540"/>
                  </a:lnTo>
                  <a:lnTo>
                    <a:pt x="284327" y="257810"/>
                  </a:lnTo>
                  <a:lnTo>
                    <a:pt x="314744" y="257810"/>
                  </a:lnTo>
                  <a:lnTo>
                    <a:pt x="317969" y="256540"/>
                  </a:lnTo>
                  <a:lnTo>
                    <a:pt x="317969" y="242570"/>
                  </a:lnTo>
                  <a:lnTo>
                    <a:pt x="314744" y="240030"/>
                  </a:lnTo>
                  <a:lnTo>
                    <a:pt x="300913" y="240030"/>
                  </a:lnTo>
                  <a:lnTo>
                    <a:pt x="299529" y="236220"/>
                  </a:lnTo>
                  <a:lnTo>
                    <a:pt x="299529" y="203200"/>
                  </a:lnTo>
                  <a:lnTo>
                    <a:pt x="336397" y="203200"/>
                  </a:lnTo>
                  <a:lnTo>
                    <a:pt x="336397" y="184150"/>
                  </a:lnTo>
                  <a:lnTo>
                    <a:pt x="336397" y="168910"/>
                  </a:lnTo>
                  <a:lnTo>
                    <a:pt x="337781" y="166370"/>
                  </a:lnTo>
                  <a:lnTo>
                    <a:pt x="351612" y="166370"/>
                  </a:lnTo>
                  <a:lnTo>
                    <a:pt x="354838" y="168910"/>
                  </a:lnTo>
                  <a:lnTo>
                    <a:pt x="354838" y="181610"/>
                  </a:lnTo>
                  <a:lnTo>
                    <a:pt x="358051" y="184150"/>
                  </a:lnTo>
                  <a:lnTo>
                    <a:pt x="370039" y="184150"/>
                  </a:lnTo>
                  <a:lnTo>
                    <a:pt x="373265" y="187960"/>
                  </a:lnTo>
                  <a:lnTo>
                    <a:pt x="373265" y="163830"/>
                  </a:lnTo>
                  <a:lnTo>
                    <a:pt x="373265" y="151130"/>
                  </a:lnTo>
                  <a:lnTo>
                    <a:pt x="376491" y="147320"/>
                  </a:lnTo>
                  <a:lnTo>
                    <a:pt x="382485" y="147320"/>
                  </a:lnTo>
                  <a:lnTo>
                    <a:pt x="387413" y="146050"/>
                  </a:lnTo>
                  <a:lnTo>
                    <a:pt x="390194" y="142240"/>
                  </a:lnTo>
                  <a:lnTo>
                    <a:pt x="391414" y="134620"/>
                  </a:lnTo>
                  <a:lnTo>
                    <a:pt x="391414" y="105410"/>
                  </a:lnTo>
                  <a:lnTo>
                    <a:pt x="390194" y="96520"/>
                  </a:lnTo>
                  <a:lnTo>
                    <a:pt x="387413" y="92710"/>
                  </a:lnTo>
                  <a:lnTo>
                    <a:pt x="374650" y="92710"/>
                  </a:lnTo>
                  <a:lnTo>
                    <a:pt x="373265" y="88900"/>
                  </a:lnTo>
                  <a:lnTo>
                    <a:pt x="373265" y="92710"/>
                  </a:lnTo>
                  <a:lnTo>
                    <a:pt x="373265" y="147320"/>
                  </a:lnTo>
                  <a:lnTo>
                    <a:pt x="317969" y="147320"/>
                  </a:lnTo>
                  <a:lnTo>
                    <a:pt x="317969" y="168910"/>
                  </a:lnTo>
                  <a:lnTo>
                    <a:pt x="317969" y="181610"/>
                  </a:lnTo>
                  <a:lnTo>
                    <a:pt x="314744" y="184150"/>
                  </a:lnTo>
                  <a:lnTo>
                    <a:pt x="302755" y="184150"/>
                  </a:lnTo>
                  <a:lnTo>
                    <a:pt x="299529" y="181610"/>
                  </a:lnTo>
                  <a:lnTo>
                    <a:pt x="299529" y="168910"/>
                  </a:lnTo>
                  <a:lnTo>
                    <a:pt x="302755" y="166370"/>
                  </a:lnTo>
                  <a:lnTo>
                    <a:pt x="314744" y="166370"/>
                  </a:lnTo>
                  <a:lnTo>
                    <a:pt x="317969" y="168910"/>
                  </a:lnTo>
                  <a:lnTo>
                    <a:pt x="317969" y="147320"/>
                  </a:lnTo>
                  <a:lnTo>
                    <a:pt x="317969" y="114300"/>
                  </a:lnTo>
                  <a:lnTo>
                    <a:pt x="319354" y="110490"/>
                  </a:lnTo>
                  <a:lnTo>
                    <a:pt x="333171" y="110490"/>
                  </a:lnTo>
                  <a:lnTo>
                    <a:pt x="336397" y="107950"/>
                  </a:lnTo>
                  <a:lnTo>
                    <a:pt x="336397" y="93980"/>
                  </a:lnTo>
                  <a:lnTo>
                    <a:pt x="339623" y="92710"/>
                  </a:lnTo>
                  <a:lnTo>
                    <a:pt x="373265" y="92710"/>
                  </a:lnTo>
                  <a:lnTo>
                    <a:pt x="373265" y="88900"/>
                  </a:lnTo>
                  <a:lnTo>
                    <a:pt x="373265" y="58420"/>
                  </a:lnTo>
                  <a:lnTo>
                    <a:pt x="374650" y="55880"/>
                  </a:lnTo>
                  <a:lnTo>
                    <a:pt x="382485" y="55880"/>
                  </a:lnTo>
                  <a:lnTo>
                    <a:pt x="387413" y="54610"/>
                  </a:lnTo>
                  <a:lnTo>
                    <a:pt x="390194" y="50800"/>
                  </a:lnTo>
                  <a:lnTo>
                    <a:pt x="391414" y="41910"/>
                  </a:lnTo>
                  <a:lnTo>
                    <a:pt x="391414" y="12700"/>
                  </a:lnTo>
                  <a:lnTo>
                    <a:pt x="390194" y="5080"/>
                  </a:lnTo>
                  <a:lnTo>
                    <a:pt x="387413" y="1270"/>
                  </a:lnTo>
                  <a:lnTo>
                    <a:pt x="382485" y="0"/>
                  </a:lnTo>
                  <a:lnTo>
                    <a:pt x="374650" y="0"/>
                  </a:lnTo>
                  <a:lnTo>
                    <a:pt x="373265" y="2540"/>
                  </a:lnTo>
                  <a:lnTo>
                    <a:pt x="373265" y="33020"/>
                  </a:lnTo>
                  <a:lnTo>
                    <a:pt x="371881" y="36830"/>
                  </a:lnTo>
                  <a:lnTo>
                    <a:pt x="358051" y="36830"/>
                  </a:lnTo>
                  <a:lnTo>
                    <a:pt x="354838" y="33020"/>
                  </a:lnTo>
                  <a:lnTo>
                    <a:pt x="354838" y="45720"/>
                  </a:lnTo>
                  <a:lnTo>
                    <a:pt x="354838" y="53340"/>
                  </a:lnTo>
                  <a:lnTo>
                    <a:pt x="351612" y="55880"/>
                  </a:lnTo>
                  <a:lnTo>
                    <a:pt x="321195" y="55880"/>
                  </a:lnTo>
                  <a:lnTo>
                    <a:pt x="317969" y="57150"/>
                  </a:lnTo>
                  <a:lnTo>
                    <a:pt x="317969" y="69850"/>
                  </a:lnTo>
                  <a:lnTo>
                    <a:pt x="314744" y="73660"/>
                  </a:lnTo>
                  <a:lnTo>
                    <a:pt x="300913" y="73660"/>
                  </a:lnTo>
                  <a:lnTo>
                    <a:pt x="299529" y="69850"/>
                  </a:lnTo>
                  <a:lnTo>
                    <a:pt x="299529" y="36830"/>
                  </a:lnTo>
                  <a:lnTo>
                    <a:pt x="341807" y="36830"/>
                  </a:lnTo>
                  <a:lnTo>
                    <a:pt x="350164" y="38100"/>
                  </a:lnTo>
                  <a:lnTo>
                    <a:pt x="353949" y="40640"/>
                  </a:lnTo>
                  <a:lnTo>
                    <a:pt x="354838" y="45720"/>
                  </a:lnTo>
                  <a:lnTo>
                    <a:pt x="354838" y="33020"/>
                  </a:lnTo>
                  <a:lnTo>
                    <a:pt x="354838" y="27940"/>
                  </a:lnTo>
                  <a:lnTo>
                    <a:pt x="353949" y="22860"/>
                  </a:lnTo>
                  <a:lnTo>
                    <a:pt x="350164" y="20320"/>
                  </a:lnTo>
                  <a:lnTo>
                    <a:pt x="341807" y="19050"/>
                  </a:lnTo>
                  <a:lnTo>
                    <a:pt x="312547" y="17780"/>
                  </a:lnTo>
                  <a:lnTo>
                    <a:pt x="304190" y="16510"/>
                  </a:lnTo>
                  <a:lnTo>
                    <a:pt x="300405" y="13970"/>
                  </a:lnTo>
                  <a:lnTo>
                    <a:pt x="299529" y="8890"/>
                  </a:lnTo>
                  <a:lnTo>
                    <a:pt x="298602" y="3810"/>
                  </a:lnTo>
                  <a:lnTo>
                    <a:pt x="294576" y="1270"/>
                  </a:lnTo>
                  <a:lnTo>
                    <a:pt x="285534" y="0"/>
                  </a:lnTo>
                  <a:lnTo>
                    <a:pt x="281101" y="0"/>
                  </a:lnTo>
                  <a:lnTo>
                    <a:pt x="281101" y="39370"/>
                  </a:lnTo>
                  <a:lnTo>
                    <a:pt x="281101" y="53340"/>
                  </a:lnTo>
                  <a:lnTo>
                    <a:pt x="277876" y="55880"/>
                  </a:lnTo>
                  <a:lnTo>
                    <a:pt x="261289" y="55880"/>
                  </a:lnTo>
                  <a:lnTo>
                    <a:pt x="258064" y="53340"/>
                  </a:lnTo>
                  <a:lnTo>
                    <a:pt x="258064" y="39370"/>
                  </a:lnTo>
                  <a:lnTo>
                    <a:pt x="261289" y="36830"/>
                  </a:lnTo>
                  <a:lnTo>
                    <a:pt x="277876" y="36830"/>
                  </a:lnTo>
                  <a:lnTo>
                    <a:pt x="281101" y="39370"/>
                  </a:lnTo>
                  <a:lnTo>
                    <a:pt x="281101" y="0"/>
                  </a:lnTo>
                  <a:lnTo>
                    <a:pt x="253619" y="0"/>
                  </a:lnTo>
                  <a:lnTo>
                    <a:pt x="244576" y="1270"/>
                  </a:lnTo>
                  <a:lnTo>
                    <a:pt x="240538" y="3810"/>
                  </a:lnTo>
                  <a:lnTo>
                    <a:pt x="239623" y="8890"/>
                  </a:lnTo>
                  <a:lnTo>
                    <a:pt x="239623" y="15240"/>
                  </a:lnTo>
                  <a:lnTo>
                    <a:pt x="236397" y="17780"/>
                  </a:lnTo>
                  <a:lnTo>
                    <a:pt x="224421" y="17780"/>
                  </a:lnTo>
                  <a:lnTo>
                    <a:pt x="221195" y="21590"/>
                  </a:lnTo>
                  <a:lnTo>
                    <a:pt x="221195" y="33020"/>
                  </a:lnTo>
                  <a:lnTo>
                    <a:pt x="224421" y="36830"/>
                  </a:lnTo>
                  <a:lnTo>
                    <a:pt x="236397" y="36830"/>
                  </a:lnTo>
                  <a:lnTo>
                    <a:pt x="239623" y="40640"/>
                  </a:lnTo>
                  <a:lnTo>
                    <a:pt x="239623" y="52070"/>
                  </a:lnTo>
                  <a:lnTo>
                    <a:pt x="236397" y="55880"/>
                  </a:lnTo>
                  <a:lnTo>
                    <a:pt x="222580" y="55880"/>
                  </a:lnTo>
                  <a:lnTo>
                    <a:pt x="221195" y="58420"/>
                  </a:lnTo>
                  <a:lnTo>
                    <a:pt x="221195" y="88900"/>
                  </a:lnTo>
                  <a:lnTo>
                    <a:pt x="222580" y="92710"/>
                  </a:lnTo>
                  <a:lnTo>
                    <a:pt x="238239" y="92710"/>
                  </a:lnTo>
                  <a:lnTo>
                    <a:pt x="239623" y="88900"/>
                  </a:lnTo>
                  <a:lnTo>
                    <a:pt x="239623" y="58420"/>
                  </a:lnTo>
                  <a:lnTo>
                    <a:pt x="241007" y="55880"/>
                  </a:lnTo>
                  <a:lnTo>
                    <a:pt x="254838" y="55880"/>
                  </a:lnTo>
                  <a:lnTo>
                    <a:pt x="258064" y="58420"/>
                  </a:lnTo>
                  <a:lnTo>
                    <a:pt x="258064" y="71120"/>
                  </a:lnTo>
                  <a:lnTo>
                    <a:pt x="261289" y="73660"/>
                  </a:lnTo>
                  <a:lnTo>
                    <a:pt x="277876" y="73660"/>
                  </a:lnTo>
                  <a:lnTo>
                    <a:pt x="281101" y="76200"/>
                  </a:lnTo>
                  <a:lnTo>
                    <a:pt x="281101" y="90170"/>
                  </a:lnTo>
                  <a:lnTo>
                    <a:pt x="284327" y="92710"/>
                  </a:lnTo>
                  <a:lnTo>
                    <a:pt x="314744" y="92710"/>
                  </a:lnTo>
                  <a:lnTo>
                    <a:pt x="317969" y="93980"/>
                  </a:lnTo>
                  <a:lnTo>
                    <a:pt x="317969" y="107950"/>
                  </a:lnTo>
                  <a:lnTo>
                    <a:pt x="314744" y="110490"/>
                  </a:lnTo>
                  <a:lnTo>
                    <a:pt x="308749" y="110490"/>
                  </a:lnTo>
                  <a:lnTo>
                    <a:pt x="303809" y="111760"/>
                  </a:lnTo>
                  <a:lnTo>
                    <a:pt x="301028" y="115570"/>
                  </a:lnTo>
                  <a:lnTo>
                    <a:pt x="299796" y="123190"/>
                  </a:lnTo>
                  <a:lnTo>
                    <a:pt x="299758" y="125730"/>
                  </a:lnTo>
                  <a:lnTo>
                    <a:pt x="299643" y="132080"/>
                  </a:lnTo>
                  <a:lnTo>
                    <a:pt x="299529" y="166370"/>
                  </a:lnTo>
                  <a:lnTo>
                    <a:pt x="269582" y="166370"/>
                  </a:lnTo>
                  <a:lnTo>
                    <a:pt x="253619" y="165100"/>
                  </a:lnTo>
                  <a:lnTo>
                    <a:pt x="244576" y="163830"/>
                  </a:lnTo>
                  <a:lnTo>
                    <a:pt x="240538" y="161290"/>
                  </a:lnTo>
                  <a:lnTo>
                    <a:pt x="239623" y="156210"/>
                  </a:lnTo>
                  <a:lnTo>
                    <a:pt x="239623" y="151130"/>
                  </a:lnTo>
                  <a:lnTo>
                    <a:pt x="236397" y="147320"/>
                  </a:lnTo>
                  <a:lnTo>
                    <a:pt x="224421" y="147320"/>
                  </a:lnTo>
                  <a:lnTo>
                    <a:pt x="221195" y="144780"/>
                  </a:lnTo>
                  <a:lnTo>
                    <a:pt x="221195" y="132080"/>
                  </a:lnTo>
                  <a:lnTo>
                    <a:pt x="224421" y="129540"/>
                  </a:lnTo>
                  <a:lnTo>
                    <a:pt x="236397" y="129540"/>
                  </a:lnTo>
                  <a:lnTo>
                    <a:pt x="239623" y="125730"/>
                  </a:lnTo>
                  <a:lnTo>
                    <a:pt x="239623" y="114300"/>
                  </a:lnTo>
                  <a:lnTo>
                    <a:pt x="236397" y="110490"/>
                  </a:lnTo>
                  <a:lnTo>
                    <a:pt x="224421" y="110490"/>
                  </a:lnTo>
                  <a:lnTo>
                    <a:pt x="221195" y="114300"/>
                  </a:lnTo>
                  <a:lnTo>
                    <a:pt x="221195" y="125730"/>
                  </a:lnTo>
                  <a:lnTo>
                    <a:pt x="217970" y="129540"/>
                  </a:lnTo>
                  <a:lnTo>
                    <a:pt x="204139" y="129540"/>
                  </a:lnTo>
                  <a:lnTo>
                    <a:pt x="202755" y="125730"/>
                  </a:lnTo>
                  <a:lnTo>
                    <a:pt x="202755" y="110490"/>
                  </a:lnTo>
                  <a:lnTo>
                    <a:pt x="202755" y="95250"/>
                  </a:lnTo>
                  <a:lnTo>
                    <a:pt x="201383" y="92710"/>
                  </a:lnTo>
                  <a:lnTo>
                    <a:pt x="193548" y="92710"/>
                  </a:lnTo>
                  <a:lnTo>
                    <a:pt x="188607" y="91440"/>
                  </a:lnTo>
                  <a:lnTo>
                    <a:pt x="185826" y="87630"/>
                  </a:lnTo>
                  <a:lnTo>
                    <a:pt x="184594" y="78740"/>
                  </a:lnTo>
                  <a:lnTo>
                    <a:pt x="184594" y="49530"/>
                  </a:lnTo>
                  <a:lnTo>
                    <a:pt x="185826" y="41910"/>
                  </a:lnTo>
                  <a:lnTo>
                    <a:pt x="188607" y="38100"/>
                  </a:lnTo>
                  <a:lnTo>
                    <a:pt x="193548" y="36830"/>
                  </a:lnTo>
                  <a:lnTo>
                    <a:pt x="201383" y="36830"/>
                  </a:lnTo>
                  <a:lnTo>
                    <a:pt x="202755" y="33020"/>
                  </a:lnTo>
                  <a:lnTo>
                    <a:pt x="202755" y="2540"/>
                  </a:lnTo>
                  <a:lnTo>
                    <a:pt x="201383" y="0"/>
                  </a:lnTo>
                  <a:lnTo>
                    <a:pt x="187553" y="0"/>
                  </a:lnTo>
                  <a:lnTo>
                    <a:pt x="184327" y="2540"/>
                  </a:lnTo>
                  <a:lnTo>
                    <a:pt x="184327" y="15240"/>
                  </a:lnTo>
                  <a:lnTo>
                    <a:pt x="184327" y="114300"/>
                  </a:lnTo>
                  <a:lnTo>
                    <a:pt x="184327" y="125730"/>
                  </a:lnTo>
                  <a:lnTo>
                    <a:pt x="181102" y="129540"/>
                  </a:lnTo>
                  <a:lnTo>
                    <a:pt x="169125" y="129540"/>
                  </a:lnTo>
                  <a:lnTo>
                    <a:pt x="165900" y="125730"/>
                  </a:lnTo>
                  <a:lnTo>
                    <a:pt x="165900" y="114300"/>
                  </a:lnTo>
                  <a:lnTo>
                    <a:pt x="169125" y="110490"/>
                  </a:lnTo>
                  <a:lnTo>
                    <a:pt x="181102" y="110490"/>
                  </a:lnTo>
                  <a:lnTo>
                    <a:pt x="184327" y="114300"/>
                  </a:lnTo>
                  <a:lnTo>
                    <a:pt x="184327" y="15240"/>
                  </a:lnTo>
                  <a:lnTo>
                    <a:pt x="181102" y="17780"/>
                  </a:lnTo>
                  <a:lnTo>
                    <a:pt x="169125" y="17780"/>
                  </a:lnTo>
                  <a:lnTo>
                    <a:pt x="165900" y="21590"/>
                  </a:lnTo>
                  <a:lnTo>
                    <a:pt x="165900" y="33020"/>
                  </a:lnTo>
                  <a:lnTo>
                    <a:pt x="162674" y="36830"/>
                  </a:lnTo>
                  <a:lnTo>
                    <a:pt x="156679" y="36830"/>
                  </a:lnTo>
                  <a:lnTo>
                    <a:pt x="151536" y="38100"/>
                  </a:lnTo>
                  <a:lnTo>
                    <a:pt x="148780" y="44450"/>
                  </a:lnTo>
                  <a:lnTo>
                    <a:pt x="147662" y="60960"/>
                  </a:lnTo>
                  <a:lnTo>
                    <a:pt x="147574" y="73660"/>
                  </a:lnTo>
                  <a:lnTo>
                    <a:pt x="147459" y="147320"/>
                  </a:lnTo>
                  <a:lnTo>
                    <a:pt x="189725" y="147320"/>
                  </a:lnTo>
                  <a:lnTo>
                    <a:pt x="198081" y="148590"/>
                  </a:lnTo>
                  <a:lnTo>
                    <a:pt x="201866" y="151130"/>
                  </a:lnTo>
                  <a:lnTo>
                    <a:pt x="202755" y="156210"/>
                  </a:lnTo>
                  <a:lnTo>
                    <a:pt x="202755" y="162560"/>
                  </a:lnTo>
                  <a:lnTo>
                    <a:pt x="205981" y="166370"/>
                  </a:lnTo>
                  <a:lnTo>
                    <a:pt x="219811" y="166370"/>
                  </a:lnTo>
                  <a:lnTo>
                    <a:pt x="221195" y="168910"/>
                  </a:lnTo>
                  <a:lnTo>
                    <a:pt x="221195" y="199390"/>
                  </a:lnTo>
                  <a:lnTo>
                    <a:pt x="219811" y="203200"/>
                  </a:lnTo>
                  <a:lnTo>
                    <a:pt x="205981" y="203200"/>
                  </a:lnTo>
                  <a:lnTo>
                    <a:pt x="202755" y="199390"/>
                  </a:lnTo>
                  <a:lnTo>
                    <a:pt x="202755" y="187960"/>
                  </a:lnTo>
                  <a:lnTo>
                    <a:pt x="199529" y="184150"/>
                  </a:lnTo>
                  <a:lnTo>
                    <a:pt x="187553" y="184150"/>
                  </a:lnTo>
                  <a:lnTo>
                    <a:pt x="184327" y="187960"/>
                  </a:lnTo>
                  <a:lnTo>
                    <a:pt x="184327" y="199390"/>
                  </a:lnTo>
                  <a:lnTo>
                    <a:pt x="181102" y="203200"/>
                  </a:lnTo>
                  <a:lnTo>
                    <a:pt x="169125" y="203200"/>
                  </a:lnTo>
                  <a:lnTo>
                    <a:pt x="165900" y="199390"/>
                  </a:lnTo>
                  <a:lnTo>
                    <a:pt x="165900" y="193040"/>
                  </a:lnTo>
                  <a:lnTo>
                    <a:pt x="165011" y="187960"/>
                  </a:lnTo>
                  <a:lnTo>
                    <a:pt x="161226" y="185420"/>
                  </a:lnTo>
                  <a:lnTo>
                    <a:pt x="152869" y="184150"/>
                  </a:lnTo>
                  <a:lnTo>
                    <a:pt x="147459" y="184150"/>
                  </a:lnTo>
                  <a:lnTo>
                    <a:pt x="147459" y="204470"/>
                  </a:lnTo>
                  <a:lnTo>
                    <a:pt x="147459" y="219710"/>
                  </a:lnTo>
                  <a:lnTo>
                    <a:pt x="144233" y="220980"/>
                  </a:lnTo>
                  <a:lnTo>
                    <a:pt x="113817" y="220980"/>
                  </a:lnTo>
                  <a:lnTo>
                    <a:pt x="110591" y="219710"/>
                  </a:lnTo>
                  <a:lnTo>
                    <a:pt x="110591" y="204470"/>
                  </a:lnTo>
                  <a:lnTo>
                    <a:pt x="113817" y="203200"/>
                  </a:lnTo>
                  <a:lnTo>
                    <a:pt x="144233" y="203200"/>
                  </a:lnTo>
                  <a:lnTo>
                    <a:pt x="147459" y="204470"/>
                  </a:lnTo>
                  <a:lnTo>
                    <a:pt x="147459" y="184150"/>
                  </a:lnTo>
                  <a:lnTo>
                    <a:pt x="123609" y="184150"/>
                  </a:lnTo>
                  <a:lnTo>
                    <a:pt x="115252" y="185420"/>
                  </a:lnTo>
                  <a:lnTo>
                    <a:pt x="111467" y="187960"/>
                  </a:lnTo>
                  <a:lnTo>
                    <a:pt x="110591" y="193040"/>
                  </a:lnTo>
                  <a:lnTo>
                    <a:pt x="110591" y="199390"/>
                  </a:lnTo>
                  <a:lnTo>
                    <a:pt x="107365" y="203200"/>
                  </a:lnTo>
                  <a:lnTo>
                    <a:pt x="93548" y="203200"/>
                  </a:lnTo>
                  <a:lnTo>
                    <a:pt x="92163" y="199390"/>
                  </a:lnTo>
                  <a:lnTo>
                    <a:pt x="92163" y="166370"/>
                  </a:lnTo>
                  <a:lnTo>
                    <a:pt x="125806" y="166370"/>
                  </a:lnTo>
                  <a:lnTo>
                    <a:pt x="129032" y="163830"/>
                  </a:lnTo>
                  <a:lnTo>
                    <a:pt x="129032" y="156210"/>
                  </a:lnTo>
                  <a:lnTo>
                    <a:pt x="127850" y="151130"/>
                  </a:lnTo>
                  <a:lnTo>
                    <a:pt x="122059" y="148590"/>
                  </a:lnTo>
                  <a:lnTo>
                    <a:pt x="108216" y="147320"/>
                  </a:lnTo>
                  <a:lnTo>
                    <a:pt x="57658" y="147320"/>
                  </a:lnTo>
                  <a:lnTo>
                    <a:pt x="43827" y="148590"/>
                  </a:lnTo>
                  <a:lnTo>
                    <a:pt x="38036" y="151130"/>
                  </a:lnTo>
                  <a:lnTo>
                    <a:pt x="36868" y="156210"/>
                  </a:lnTo>
                  <a:lnTo>
                    <a:pt x="36868" y="162560"/>
                  </a:lnTo>
                  <a:lnTo>
                    <a:pt x="33642" y="166370"/>
                  </a:lnTo>
                  <a:lnTo>
                    <a:pt x="21653" y="166370"/>
                  </a:lnTo>
                  <a:lnTo>
                    <a:pt x="18427" y="162560"/>
                  </a:lnTo>
                  <a:lnTo>
                    <a:pt x="18427" y="151130"/>
                  </a:lnTo>
                  <a:lnTo>
                    <a:pt x="15201" y="147320"/>
                  </a:lnTo>
                  <a:lnTo>
                    <a:pt x="3225" y="147320"/>
                  </a:lnTo>
                  <a:lnTo>
                    <a:pt x="0" y="151130"/>
                  </a:lnTo>
                  <a:lnTo>
                    <a:pt x="0" y="162560"/>
                  </a:lnTo>
                  <a:lnTo>
                    <a:pt x="3225" y="166370"/>
                  </a:lnTo>
                  <a:lnTo>
                    <a:pt x="15201" y="166370"/>
                  </a:lnTo>
                  <a:lnTo>
                    <a:pt x="18427" y="168910"/>
                  </a:lnTo>
                  <a:lnTo>
                    <a:pt x="18427" y="181610"/>
                  </a:lnTo>
                  <a:lnTo>
                    <a:pt x="21653" y="184150"/>
                  </a:lnTo>
                  <a:lnTo>
                    <a:pt x="33642" y="184150"/>
                  </a:lnTo>
                  <a:lnTo>
                    <a:pt x="36868" y="187960"/>
                  </a:lnTo>
                  <a:lnTo>
                    <a:pt x="36868" y="199390"/>
                  </a:lnTo>
                  <a:lnTo>
                    <a:pt x="40093" y="203200"/>
                  </a:lnTo>
                  <a:lnTo>
                    <a:pt x="52070" y="203200"/>
                  </a:lnTo>
                  <a:lnTo>
                    <a:pt x="55295" y="199390"/>
                  </a:lnTo>
                  <a:lnTo>
                    <a:pt x="55295" y="187960"/>
                  </a:lnTo>
                  <a:lnTo>
                    <a:pt x="58521" y="184150"/>
                  </a:lnTo>
                  <a:lnTo>
                    <a:pt x="70510" y="184150"/>
                  </a:lnTo>
                  <a:lnTo>
                    <a:pt x="73736" y="187960"/>
                  </a:lnTo>
                  <a:lnTo>
                    <a:pt x="73736" y="199390"/>
                  </a:lnTo>
                  <a:lnTo>
                    <a:pt x="76962" y="203200"/>
                  </a:lnTo>
                  <a:lnTo>
                    <a:pt x="88938" y="203200"/>
                  </a:lnTo>
                  <a:lnTo>
                    <a:pt x="92163" y="205740"/>
                  </a:lnTo>
                  <a:lnTo>
                    <a:pt x="92163" y="219710"/>
                  </a:lnTo>
                  <a:lnTo>
                    <a:pt x="88938" y="220980"/>
                  </a:lnTo>
                  <a:lnTo>
                    <a:pt x="55295" y="220980"/>
                  </a:lnTo>
                  <a:lnTo>
                    <a:pt x="55295" y="257810"/>
                  </a:lnTo>
                  <a:lnTo>
                    <a:pt x="21653" y="257810"/>
                  </a:lnTo>
                  <a:lnTo>
                    <a:pt x="18427" y="256540"/>
                  </a:lnTo>
                  <a:lnTo>
                    <a:pt x="18427" y="242570"/>
                  </a:lnTo>
                  <a:lnTo>
                    <a:pt x="21653" y="240030"/>
                  </a:lnTo>
                  <a:lnTo>
                    <a:pt x="33642" y="240030"/>
                  </a:lnTo>
                  <a:lnTo>
                    <a:pt x="36868" y="236220"/>
                  </a:lnTo>
                  <a:lnTo>
                    <a:pt x="36868" y="224790"/>
                  </a:lnTo>
                  <a:lnTo>
                    <a:pt x="33642" y="220980"/>
                  </a:lnTo>
                  <a:lnTo>
                    <a:pt x="21653" y="220980"/>
                  </a:lnTo>
                  <a:lnTo>
                    <a:pt x="18427" y="218440"/>
                  </a:lnTo>
                  <a:lnTo>
                    <a:pt x="18427" y="205740"/>
                  </a:lnTo>
                  <a:lnTo>
                    <a:pt x="15201" y="203200"/>
                  </a:lnTo>
                  <a:lnTo>
                    <a:pt x="9220" y="203200"/>
                  </a:lnTo>
                  <a:lnTo>
                    <a:pt x="4076" y="204470"/>
                  </a:lnTo>
                  <a:lnTo>
                    <a:pt x="1320" y="209550"/>
                  </a:lnTo>
                  <a:lnTo>
                    <a:pt x="673" y="218440"/>
                  </a:lnTo>
                  <a:lnTo>
                    <a:pt x="571" y="219710"/>
                  </a:lnTo>
                  <a:lnTo>
                    <a:pt x="482" y="220980"/>
                  </a:lnTo>
                  <a:lnTo>
                    <a:pt x="393" y="222250"/>
                  </a:lnTo>
                  <a:lnTo>
                    <a:pt x="292" y="223520"/>
                  </a:lnTo>
                  <a:lnTo>
                    <a:pt x="203" y="224790"/>
                  </a:lnTo>
                  <a:lnTo>
                    <a:pt x="114" y="236220"/>
                  </a:lnTo>
                  <a:lnTo>
                    <a:pt x="0" y="299720"/>
                  </a:lnTo>
                  <a:lnTo>
                    <a:pt x="33642" y="299720"/>
                  </a:lnTo>
                  <a:lnTo>
                    <a:pt x="36868" y="298450"/>
                  </a:lnTo>
                  <a:lnTo>
                    <a:pt x="36868" y="284480"/>
                  </a:lnTo>
                  <a:lnTo>
                    <a:pt x="40093" y="280670"/>
                  </a:lnTo>
                  <a:lnTo>
                    <a:pt x="52997" y="280670"/>
                  </a:lnTo>
                  <a:lnTo>
                    <a:pt x="55295" y="278130"/>
                  </a:lnTo>
                  <a:lnTo>
                    <a:pt x="55295" y="261620"/>
                  </a:lnTo>
                  <a:lnTo>
                    <a:pt x="57607" y="257810"/>
                  </a:lnTo>
                  <a:lnTo>
                    <a:pt x="70510" y="257810"/>
                  </a:lnTo>
                  <a:lnTo>
                    <a:pt x="73736" y="255270"/>
                  </a:lnTo>
                  <a:lnTo>
                    <a:pt x="73736" y="242570"/>
                  </a:lnTo>
                  <a:lnTo>
                    <a:pt x="76962" y="240030"/>
                  </a:lnTo>
                  <a:lnTo>
                    <a:pt x="88938" y="240030"/>
                  </a:lnTo>
                  <a:lnTo>
                    <a:pt x="92163" y="236220"/>
                  </a:lnTo>
                  <a:lnTo>
                    <a:pt x="92163" y="224790"/>
                  </a:lnTo>
                  <a:lnTo>
                    <a:pt x="95389" y="220980"/>
                  </a:lnTo>
                  <a:lnTo>
                    <a:pt x="107365" y="220980"/>
                  </a:lnTo>
                  <a:lnTo>
                    <a:pt x="110591" y="224790"/>
                  </a:lnTo>
                  <a:lnTo>
                    <a:pt x="110591" y="238760"/>
                  </a:lnTo>
                  <a:lnTo>
                    <a:pt x="113817" y="240030"/>
                  </a:lnTo>
                  <a:lnTo>
                    <a:pt x="147459" y="240030"/>
                  </a:lnTo>
                  <a:lnTo>
                    <a:pt x="147459" y="278130"/>
                  </a:lnTo>
                  <a:lnTo>
                    <a:pt x="146075" y="280670"/>
                  </a:lnTo>
                  <a:lnTo>
                    <a:pt x="131330" y="280670"/>
                  </a:lnTo>
                  <a:lnTo>
                    <a:pt x="129032" y="278130"/>
                  </a:lnTo>
                  <a:lnTo>
                    <a:pt x="129032" y="259080"/>
                  </a:lnTo>
                  <a:lnTo>
                    <a:pt x="127190" y="257810"/>
                  </a:lnTo>
                  <a:lnTo>
                    <a:pt x="94005" y="257810"/>
                  </a:lnTo>
                  <a:lnTo>
                    <a:pt x="92163" y="259080"/>
                  </a:lnTo>
                  <a:lnTo>
                    <a:pt x="92163" y="278130"/>
                  </a:lnTo>
                  <a:lnTo>
                    <a:pt x="89865" y="280670"/>
                  </a:lnTo>
                  <a:lnTo>
                    <a:pt x="76962" y="280670"/>
                  </a:lnTo>
                  <a:lnTo>
                    <a:pt x="73736" y="284480"/>
                  </a:lnTo>
                  <a:lnTo>
                    <a:pt x="73736" y="295910"/>
                  </a:lnTo>
                  <a:lnTo>
                    <a:pt x="76962" y="299720"/>
                  </a:lnTo>
                  <a:lnTo>
                    <a:pt x="88938" y="299720"/>
                  </a:lnTo>
                  <a:lnTo>
                    <a:pt x="92163" y="302260"/>
                  </a:lnTo>
                  <a:lnTo>
                    <a:pt x="92163" y="308610"/>
                  </a:lnTo>
                  <a:lnTo>
                    <a:pt x="91274" y="313690"/>
                  </a:lnTo>
                  <a:lnTo>
                    <a:pt x="87490" y="316230"/>
                  </a:lnTo>
                  <a:lnTo>
                    <a:pt x="79133" y="317500"/>
                  </a:lnTo>
                  <a:lnTo>
                    <a:pt x="36868" y="317500"/>
                  </a:lnTo>
                  <a:lnTo>
                    <a:pt x="36868" y="351790"/>
                  </a:lnTo>
                  <a:lnTo>
                    <a:pt x="38252" y="354330"/>
                  </a:lnTo>
                  <a:lnTo>
                    <a:pt x="52070" y="354330"/>
                  </a:lnTo>
                  <a:lnTo>
                    <a:pt x="55295" y="351790"/>
                  </a:lnTo>
                  <a:lnTo>
                    <a:pt x="55295" y="337820"/>
                  </a:lnTo>
                  <a:lnTo>
                    <a:pt x="58521" y="336550"/>
                  </a:lnTo>
                  <a:lnTo>
                    <a:pt x="88938" y="336550"/>
                  </a:lnTo>
                  <a:lnTo>
                    <a:pt x="92163" y="337820"/>
                  </a:lnTo>
                  <a:lnTo>
                    <a:pt x="92163" y="351790"/>
                  </a:lnTo>
                  <a:lnTo>
                    <a:pt x="88938" y="354330"/>
                  </a:lnTo>
                  <a:lnTo>
                    <a:pt x="76962" y="354330"/>
                  </a:lnTo>
                  <a:lnTo>
                    <a:pt x="73736" y="358140"/>
                  </a:lnTo>
                  <a:lnTo>
                    <a:pt x="73736" y="369570"/>
                  </a:lnTo>
                  <a:lnTo>
                    <a:pt x="70510" y="373380"/>
                  </a:lnTo>
                  <a:lnTo>
                    <a:pt x="58521" y="373380"/>
                  </a:lnTo>
                  <a:lnTo>
                    <a:pt x="55295" y="375920"/>
                  </a:lnTo>
                  <a:lnTo>
                    <a:pt x="55295" y="388620"/>
                  </a:lnTo>
                  <a:lnTo>
                    <a:pt x="58521" y="391160"/>
                  </a:lnTo>
                  <a:lnTo>
                    <a:pt x="70510" y="391160"/>
                  </a:lnTo>
                  <a:lnTo>
                    <a:pt x="73736" y="388620"/>
                  </a:lnTo>
                  <a:lnTo>
                    <a:pt x="73736" y="375920"/>
                  </a:lnTo>
                  <a:lnTo>
                    <a:pt x="76962" y="373380"/>
                  </a:lnTo>
                  <a:lnTo>
                    <a:pt x="88938" y="373380"/>
                  </a:lnTo>
                  <a:lnTo>
                    <a:pt x="92163" y="369570"/>
                  </a:lnTo>
                  <a:lnTo>
                    <a:pt x="92163" y="355600"/>
                  </a:lnTo>
                  <a:lnTo>
                    <a:pt x="95389" y="354330"/>
                  </a:lnTo>
                  <a:lnTo>
                    <a:pt x="125806" y="354330"/>
                  </a:lnTo>
                  <a:lnTo>
                    <a:pt x="129032" y="355600"/>
                  </a:lnTo>
                  <a:lnTo>
                    <a:pt x="129032" y="369570"/>
                  </a:lnTo>
                  <a:lnTo>
                    <a:pt x="125806" y="373380"/>
                  </a:lnTo>
                  <a:lnTo>
                    <a:pt x="113817" y="373380"/>
                  </a:lnTo>
                  <a:lnTo>
                    <a:pt x="110591" y="375920"/>
                  </a:lnTo>
                  <a:lnTo>
                    <a:pt x="110591" y="389890"/>
                  </a:lnTo>
                  <a:lnTo>
                    <a:pt x="113817" y="391160"/>
                  </a:lnTo>
                  <a:lnTo>
                    <a:pt x="144233" y="391160"/>
                  </a:lnTo>
                  <a:lnTo>
                    <a:pt x="147459" y="392430"/>
                  </a:lnTo>
                  <a:lnTo>
                    <a:pt x="147459" y="408940"/>
                  </a:lnTo>
                  <a:lnTo>
                    <a:pt x="150685" y="410210"/>
                  </a:lnTo>
                  <a:lnTo>
                    <a:pt x="181102" y="410210"/>
                  </a:lnTo>
                  <a:lnTo>
                    <a:pt x="184327" y="411480"/>
                  </a:lnTo>
                  <a:lnTo>
                    <a:pt x="184327" y="426720"/>
                  </a:lnTo>
                  <a:lnTo>
                    <a:pt x="181102" y="427990"/>
                  </a:lnTo>
                  <a:lnTo>
                    <a:pt x="147459" y="427990"/>
                  </a:lnTo>
                  <a:lnTo>
                    <a:pt x="147535" y="471182"/>
                  </a:lnTo>
                  <a:lnTo>
                    <a:pt x="147662" y="480060"/>
                  </a:lnTo>
                  <a:lnTo>
                    <a:pt x="147726" y="485140"/>
                  </a:lnTo>
                  <a:lnTo>
                    <a:pt x="148958" y="496582"/>
                  </a:lnTo>
                  <a:lnTo>
                    <a:pt x="151739" y="501650"/>
                  </a:lnTo>
                  <a:lnTo>
                    <a:pt x="161607" y="501650"/>
                  </a:lnTo>
                  <a:lnTo>
                    <a:pt x="164388" y="497840"/>
                  </a:lnTo>
                  <a:lnTo>
                    <a:pt x="165620" y="488950"/>
                  </a:lnTo>
                  <a:lnTo>
                    <a:pt x="165735" y="482600"/>
                  </a:lnTo>
                  <a:lnTo>
                    <a:pt x="165785" y="480060"/>
                  </a:lnTo>
                  <a:lnTo>
                    <a:pt x="165874" y="474980"/>
                  </a:lnTo>
                  <a:lnTo>
                    <a:pt x="166001" y="468630"/>
                  </a:lnTo>
                  <a:lnTo>
                    <a:pt x="166116" y="462280"/>
                  </a:lnTo>
                  <a:lnTo>
                    <a:pt x="166166" y="459740"/>
                  </a:lnTo>
                  <a:lnTo>
                    <a:pt x="167386" y="452120"/>
                  </a:lnTo>
                  <a:lnTo>
                    <a:pt x="170167" y="448310"/>
                  </a:lnTo>
                  <a:lnTo>
                    <a:pt x="175107" y="447040"/>
                  </a:lnTo>
                  <a:lnTo>
                    <a:pt x="181102" y="447040"/>
                  </a:lnTo>
                  <a:lnTo>
                    <a:pt x="184327" y="443230"/>
                  </a:lnTo>
                  <a:lnTo>
                    <a:pt x="184327" y="431800"/>
                  </a:lnTo>
                  <a:lnTo>
                    <a:pt x="187553" y="427990"/>
                  </a:lnTo>
                  <a:lnTo>
                    <a:pt x="201383" y="427990"/>
                  </a:lnTo>
                  <a:lnTo>
                    <a:pt x="202755" y="431800"/>
                  </a:lnTo>
                  <a:lnTo>
                    <a:pt x="202755" y="462280"/>
                  </a:lnTo>
                  <a:lnTo>
                    <a:pt x="201383" y="464832"/>
                  </a:lnTo>
                  <a:lnTo>
                    <a:pt x="193548" y="464832"/>
                  </a:lnTo>
                  <a:lnTo>
                    <a:pt x="188607" y="466090"/>
                  </a:lnTo>
                  <a:lnTo>
                    <a:pt x="185826" y="471182"/>
                  </a:lnTo>
                  <a:lnTo>
                    <a:pt x="184594" y="482600"/>
                  </a:lnTo>
                  <a:lnTo>
                    <a:pt x="184594" y="521982"/>
                  </a:lnTo>
                  <a:lnTo>
                    <a:pt x="185826" y="533400"/>
                  </a:lnTo>
                  <a:lnTo>
                    <a:pt x="188607" y="538480"/>
                  </a:lnTo>
                  <a:lnTo>
                    <a:pt x="201383" y="538480"/>
                  </a:lnTo>
                  <a:lnTo>
                    <a:pt x="202755" y="535940"/>
                  </a:lnTo>
                  <a:lnTo>
                    <a:pt x="202755" y="501650"/>
                  </a:lnTo>
                  <a:lnTo>
                    <a:pt x="236397" y="501650"/>
                  </a:lnTo>
                  <a:lnTo>
                    <a:pt x="239623" y="500380"/>
                  </a:lnTo>
                  <a:lnTo>
                    <a:pt x="239623" y="485140"/>
                  </a:lnTo>
                  <a:lnTo>
                    <a:pt x="242849" y="483882"/>
                  </a:lnTo>
                  <a:lnTo>
                    <a:pt x="281101" y="483882"/>
                  </a:lnTo>
                  <a:lnTo>
                    <a:pt x="281190" y="516890"/>
                  </a:lnTo>
                  <a:lnTo>
                    <a:pt x="281266" y="520700"/>
                  </a:lnTo>
                  <a:lnTo>
                    <a:pt x="281368" y="525780"/>
                  </a:lnTo>
                  <a:lnTo>
                    <a:pt x="282600" y="534682"/>
                  </a:lnTo>
                  <a:lnTo>
                    <a:pt x="285381" y="538480"/>
                  </a:lnTo>
                  <a:lnTo>
                    <a:pt x="296303" y="538480"/>
                  </a:lnTo>
                  <a:lnTo>
                    <a:pt x="299529" y="535940"/>
                  </a:lnTo>
                  <a:lnTo>
                    <a:pt x="299529" y="524510"/>
                  </a:lnTo>
                  <a:lnTo>
                    <a:pt x="302755" y="520700"/>
                  </a:lnTo>
                  <a:lnTo>
                    <a:pt x="316585" y="520700"/>
                  </a:lnTo>
                  <a:lnTo>
                    <a:pt x="317969" y="516890"/>
                  </a:lnTo>
                  <a:lnTo>
                    <a:pt x="317969" y="486410"/>
                  </a:lnTo>
                  <a:lnTo>
                    <a:pt x="319354" y="483882"/>
                  </a:lnTo>
                  <a:lnTo>
                    <a:pt x="333171" y="483882"/>
                  </a:lnTo>
                  <a:lnTo>
                    <a:pt x="336397" y="486410"/>
                  </a:lnTo>
                  <a:lnTo>
                    <a:pt x="336397" y="500380"/>
                  </a:lnTo>
                  <a:lnTo>
                    <a:pt x="339623" y="501650"/>
                  </a:lnTo>
                  <a:lnTo>
                    <a:pt x="370039" y="501650"/>
                  </a:lnTo>
                  <a:lnTo>
                    <a:pt x="373265" y="504190"/>
                  </a:lnTo>
                  <a:lnTo>
                    <a:pt x="373265" y="516890"/>
                  </a:lnTo>
                  <a:lnTo>
                    <a:pt x="370039" y="520700"/>
                  </a:lnTo>
                  <a:lnTo>
                    <a:pt x="358051" y="520700"/>
                  </a:lnTo>
                  <a:lnTo>
                    <a:pt x="354838" y="524510"/>
                  </a:lnTo>
                  <a:lnTo>
                    <a:pt x="354838" y="535940"/>
                  </a:lnTo>
                  <a:lnTo>
                    <a:pt x="358051" y="538480"/>
                  </a:lnTo>
                  <a:lnTo>
                    <a:pt x="370039" y="538480"/>
                  </a:lnTo>
                  <a:lnTo>
                    <a:pt x="373265" y="535940"/>
                  </a:lnTo>
                  <a:lnTo>
                    <a:pt x="373265" y="524510"/>
                  </a:lnTo>
                  <a:lnTo>
                    <a:pt x="376491" y="520700"/>
                  </a:lnTo>
                  <a:lnTo>
                    <a:pt x="388467" y="520700"/>
                  </a:lnTo>
                  <a:lnTo>
                    <a:pt x="391693" y="524510"/>
                  </a:lnTo>
                  <a:lnTo>
                    <a:pt x="391693" y="535940"/>
                  </a:lnTo>
                  <a:lnTo>
                    <a:pt x="394919" y="538480"/>
                  </a:lnTo>
                  <a:lnTo>
                    <a:pt x="406908" y="538480"/>
                  </a:lnTo>
                  <a:lnTo>
                    <a:pt x="410133" y="535940"/>
                  </a:lnTo>
                  <a:lnTo>
                    <a:pt x="410133" y="524510"/>
                  </a:lnTo>
                  <a:lnTo>
                    <a:pt x="406908" y="520700"/>
                  </a:lnTo>
                  <a:lnTo>
                    <a:pt x="393077" y="520700"/>
                  </a:lnTo>
                  <a:lnTo>
                    <a:pt x="391693" y="516890"/>
                  </a:lnTo>
                  <a:lnTo>
                    <a:pt x="391693" y="483882"/>
                  </a:lnTo>
                  <a:lnTo>
                    <a:pt x="358051" y="483882"/>
                  </a:lnTo>
                  <a:lnTo>
                    <a:pt x="354838" y="482600"/>
                  </a:lnTo>
                  <a:lnTo>
                    <a:pt x="354838" y="468630"/>
                  </a:lnTo>
                  <a:lnTo>
                    <a:pt x="351612" y="464832"/>
                  </a:lnTo>
                  <a:lnTo>
                    <a:pt x="339623" y="464832"/>
                  </a:lnTo>
                  <a:lnTo>
                    <a:pt x="336397" y="462280"/>
                  </a:lnTo>
                  <a:lnTo>
                    <a:pt x="336397" y="449580"/>
                  </a:lnTo>
                  <a:lnTo>
                    <a:pt x="333171" y="447040"/>
                  </a:lnTo>
                  <a:lnTo>
                    <a:pt x="321195" y="447040"/>
                  </a:lnTo>
                  <a:lnTo>
                    <a:pt x="317969" y="443230"/>
                  </a:lnTo>
                  <a:lnTo>
                    <a:pt x="317969" y="431800"/>
                  </a:lnTo>
                  <a:lnTo>
                    <a:pt x="314744" y="427990"/>
                  </a:lnTo>
                  <a:lnTo>
                    <a:pt x="302755" y="427990"/>
                  </a:lnTo>
                  <a:lnTo>
                    <a:pt x="299529" y="431800"/>
                  </a:lnTo>
                  <a:lnTo>
                    <a:pt x="299529" y="443230"/>
                  </a:lnTo>
                  <a:lnTo>
                    <a:pt x="302755" y="447040"/>
                  </a:lnTo>
                  <a:lnTo>
                    <a:pt x="316585" y="447040"/>
                  </a:lnTo>
                  <a:lnTo>
                    <a:pt x="317969" y="449580"/>
                  </a:lnTo>
                  <a:lnTo>
                    <a:pt x="317969" y="480060"/>
                  </a:lnTo>
                  <a:lnTo>
                    <a:pt x="316585" y="483882"/>
                  </a:lnTo>
                  <a:lnTo>
                    <a:pt x="302755" y="483882"/>
                  </a:lnTo>
                  <a:lnTo>
                    <a:pt x="299529" y="480060"/>
                  </a:lnTo>
                  <a:lnTo>
                    <a:pt x="299529" y="474980"/>
                  </a:lnTo>
                  <a:lnTo>
                    <a:pt x="298602" y="469900"/>
                  </a:lnTo>
                  <a:lnTo>
                    <a:pt x="294576" y="467360"/>
                  </a:lnTo>
                  <a:lnTo>
                    <a:pt x="285534" y="466090"/>
                  </a:lnTo>
                  <a:lnTo>
                    <a:pt x="253619" y="464832"/>
                  </a:lnTo>
                  <a:lnTo>
                    <a:pt x="244576" y="463550"/>
                  </a:lnTo>
                  <a:lnTo>
                    <a:pt x="240538" y="461010"/>
                  </a:lnTo>
                  <a:lnTo>
                    <a:pt x="239623" y="455930"/>
                  </a:lnTo>
                  <a:lnTo>
                    <a:pt x="239623" y="468630"/>
                  </a:lnTo>
                  <a:lnTo>
                    <a:pt x="239623" y="480060"/>
                  </a:lnTo>
                  <a:lnTo>
                    <a:pt x="236397" y="483882"/>
                  </a:lnTo>
                  <a:lnTo>
                    <a:pt x="224421" y="483882"/>
                  </a:lnTo>
                  <a:lnTo>
                    <a:pt x="221195" y="480060"/>
                  </a:lnTo>
                  <a:lnTo>
                    <a:pt x="221195" y="468630"/>
                  </a:lnTo>
                  <a:lnTo>
                    <a:pt x="224421" y="464832"/>
                  </a:lnTo>
                  <a:lnTo>
                    <a:pt x="236397" y="464832"/>
                  </a:lnTo>
                  <a:lnTo>
                    <a:pt x="239623" y="468630"/>
                  </a:lnTo>
                  <a:lnTo>
                    <a:pt x="239623" y="455930"/>
                  </a:lnTo>
                  <a:lnTo>
                    <a:pt x="239623" y="449580"/>
                  </a:lnTo>
                  <a:lnTo>
                    <a:pt x="236397" y="447040"/>
                  </a:lnTo>
                  <a:lnTo>
                    <a:pt x="224421" y="447040"/>
                  </a:lnTo>
                  <a:lnTo>
                    <a:pt x="221195" y="443230"/>
                  </a:lnTo>
                  <a:lnTo>
                    <a:pt x="221195" y="431800"/>
                  </a:lnTo>
                  <a:lnTo>
                    <a:pt x="217970" y="427990"/>
                  </a:lnTo>
                  <a:lnTo>
                    <a:pt x="207035" y="427990"/>
                  </a:lnTo>
                  <a:lnTo>
                    <a:pt x="204254" y="424180"/>
                  </a:lnTo>
                  <a:lnTo>
                    <a:pt x="203022" y="415290"/>
                  </a:lnTo>
                  <a:lnTo>
                    <a:pt x="203022" y="386080"/>
                  </a:lnTo>
                  <a:lnTo>
                    <a:pt x="204254" y="378460"/>
                  </a:lnTo>
                  <a:lnTo>
                    <a:pt x="207035" y="374650"/>
                  </a:lnTo>
                  <a:lnTo>
                    <a:pt x="211975" y="373380"/>
                  </a:lnTo>
                  <a:lnTo>
                    <a:pt x="217970" y="373380"/>
                  </a:lnTo>
                  <a:lnTo>
                    <a:pt x="221195" y="369570"/>
                  </a:lnTo>
                  <a:lnTo>
                    <a:pt x="221195" y="358140"/>
                  </a:lnTo>
                  <a:lnTo>
                    <a:pt x="224421" y="354330"/>
                  </a:lnTo>
                  <a:lnTo>
                    <a:pt x="236397" y="354330"/>
                  </a:lnTo>
                  <a:lnTo>
                    <a:pt x="239623" y="358140"/>
                  </a:lnTo>
                  <a:lnTo>
                    <a:pt x="239623" y="369570"/>
                  </a:lnTo>
                  <a:lnTo>
                    <a:pt x="242849" y="373380"/>
                  </a:lnTo>
                  <a:lnTo>
                    <a:pt x="254838" y="373380"/>
                  </a:lnTo>
                  <a:lnTo>
                    <a:pt x="258064" y="375920"/>
                  </a:lnTo>
                  <a:lnTo>
                    <a:pt x="258064" y="389890"/>
                  </a:lnTo>
                  <a:lnTo>
                    <a:pt x="261289" y="391160"/>
                  </a:lnTo>
                  <a:lnTo>
                    <a:pt x="277876" y="391160"/>
                  </a:lnTo>
                  <a:lnTo>
                    <a:pt x="281101" y="393700"/>
                  </a:lnTo>
                  <a:lnTo>
                    <a:pt x="281101" y="408940"/>
                  </a:lnTo>
                  <a:lnTo>
                    <a:pt x="284327" y="410210"/>
                  </a:lnTo>
                  <a:lnTo>
                    <a:pt x="314744" y="410210"/>
                  </a:lnTo>
                  <a:lnTo>
                    <a:pt x="317969" y="408940"/>
                  </a:lnTo>
                  <a:lnTo>
                    <a:pt x="317969" y="394970"/>
                  </a:lnTo>
                  <a:lnTo>
                    <a:pt x="314744" y="391160"/>
                  </a:lnTo>
                  <a:lnTo>
                    <a:pt x="300913" y="391160"/>
                  </a:lnTo>
                  <a:lnTo>
                    <a:pt x="299529" y="388620"/>
                  </a:lnTo>
                  <a:lnTo>
                    <a:pt x="299529" y="358140"/>
                  </a:lnTo>
                  <a:lnTo>
                    <a:pt x="300913" y="354330"/>
                  </a:lnTo>
                  <a:lnTo>
                    <a:pt x="314744" y="354330"/>
                  </a:lnTo>
                  <a:lnTo>
                    <a:pt x="317969" y="351790"/>
                  </a:lnTo>
                  <a:lnTo>
                    <a:pt x="317969" y="339090"/>
                  </a:lnTo>
                  <a:lnTo>
                    <a:pt x="314744" y="336550"/>
                  </a:lnTo>
                  <a:lnTo>
                    <a:pt x="302755" y="336550"/>
                  </a:lnTo>
                  <a:lnTo>
                    <a:pt x="299529" y="332740"/>
                  </a:lnTo>
                  <a:lnTo>
                    <a:pt x="299529" y="321310"/>
                  </a:lnTo>
                  <a:lnTo>
                    <a:pt x="302755" y="317500"/>
                  </a:lnTo>
                  <a:lnTo>
                    <a:pt x="316585" y="317500"/>
                  </a:lnTo>
                  <a:lnTo>
                    <a:pt x="317969" y="314960"/>
                  </a:lnTo>
                  <a:lnTo>
                    <a:pt x="317969" y="280670"/>
                  </a:lnTo>
                  <a:lnTo>
                    <a:pt x="351612" y="280670"/>
                  </a:lnTo>
                  <a:lnTo>
                    <a:pt x="354838" y="281940"/>
                  </a:lnTo>
                  <a:lnTo>
                    <a:pt x="354838" y="295910"/>
                  </a:lnTo>
                  <a:lnTo>
                    <a:pt x="358051" y="299720"/>
                  </a:lnTo>
                  <a:lnTo>
                    <a:pt x="370039" y="299720"/>
                  </a:lnTo>
                  <a:lnTo>
                    <a:pt x="373265" y="295910"/>
                  </a:lnTo>
                  <a:lnTo>
                    <a:pt x="373265" y="290830"/>
                  </a:lnTo>
                  <a:lnTo>
                    <a:pt x="374142" y="285750"/>
                  </a:lnTo>
                  <a:lnTo>
                    <a:pt x="377926" y="281940"/>
                  </a:lnTo>
                  <a:lnTo>
                    <a:pt x="386283" y="281940"/>
                  </a:lnTo>
                  <a:lnTo>
                    <a:pt x="400913" y="280670"/>
                  </a:lnTo>
                  <a:lnTo>
                    <a:pt x="428561" y="280670"/>
                  </a:lnTo>
                  <a:lnTo>
                    <a:pt x="428561" y="317500"/>
                  </a:lnTo>
                  <a:lnTo>
                    <a:pt x="428561" y="339090"/>
                  </a:lnTo>
                  <a:lnTo>
                    <a:pt x="428561" y="373380"/>
                  </a:lnTo>
                  <a:lnTo>
                    <a:pt x="394919" y="373380"/>
                  </a:lnTo>
                  <a:lnTo>
                    <a:pt x="391693" y="372110"/>
                  </a:lnTo>
                  <a:lnTo>
                    <a:pt x="391693" y="355600"/>
                  </a:lnTo>
                  <a:lnTo>
                    <a:pt x="388467" y="354330"/>
                  </a:lnTo>
                  <a:lnTo>
                    <a:pt x="373265" y="354330"/>
                  </a:lnTo>
                  <a:lnTo>
                    <a:pt x="373265" y="394970"/>
                  </a:lnTo>
                  <a:lnTo>
                    <a:pt x="373265" y="406400"/>
                  </a:lnTo>
                  <a:lnTo>
                    <a:pt x="370039" y="410210"/>
                  </a:lnTo>
                  <a:lnTo>
                    <a:pt x="358051" y="410210"/>
                  </a:lnTo>
                  <a:lnTo>
                    <a:pt x="354838" y="406400"/>
                  </a:lnTo>
                  <a:lnTo>
                    <a:pt x="354838" y="394970"/>
                  </a:lnTo>
                  <a:lnTo>
                    <a:pt x="358051" y="391160"/>
                  </a:lnTo>
                  <a:lnTo>
                    <a:pt x="370039" y="391160"/>
                  </a:lnTo>
                  <a:lnTo>
                    <a:pt x="373265" y="394970"/>
                  </a:lnTo>
                  <a:lnTo>
                    <a:pt x="373265" y="354330"/>
                  </a:lnTo>
                  <a:lnTo>
                    <a:pt x="358051" y="354330"/>
                  </a:lnTo>
                  <a:lnTo>
                    <a:pt x="354838" y="353060"/>
                  </a:lnTo>
                  <a:lnTo>
                    <a:pt x="354838" y="337820"/>
                  </a:lnTo>
                  <a:lnTo>
                    <a:pt x="358051" y="336550"/>
                  </a:lnTo>
                  <a:lnTo>
                    <a:pt x="388467" y="336550"/>
                  </a:lnTo>
                  <a:lnTo>
                    <a:pt x="391693" y="337820"/>
                  </a:lnTo>
                  <a:lnTo>
                    <a:pt x="391693" y="351790"/>
                  </a:lnTo>
                  <a:lnTo>
                    <a:pt x="394919" y="354330"/>
                  </a:lnTo>
                  <a:lnTo>
                    <a:pt x="406908" y="354330"/>
                  </a:lnTo>
                  <a:lnTo>
                    <a:pt x="410133" y="351790"/>
                  </a:lnTo>
                  <a:lnTo>
                    <a:pt x="410133" y="339090"/>
                  </a:lnTo>
                  <a:lnTo>
                    <a:pt x="413359" y="336550"/>
                  </a:lnTo>
                  <a:lnTo>
                    <a:pt x="427177" y="336550"/>
                  </a:lnTo>
                  <a:lnTo>
                    <a:pt x="428561" y="339090"/>
                  </a:lnTo>
                  <a:lnTo>
                    <a:pt x="428561" y="317500"/>
                  </a:lnTo>
                  <a:lnTo>
                    <a:pt x="391693" y="317500"/>
                  </a:lnTo>
                  <a:lnTo>
                    <a:pt x="371741" y="318770"/>
                  </a:lnTo>
                  <a:lnTo>
                    <a:pt x="360641" y="320040"/>
                  </a:lnTo>
                  <a:lnTo>
                    <a:pt x="355854" y="322580"/>
                  </a:lnTo>
                  <a:lnTo>
                    <a:pt x="354838" y="327660"/>
                  </a:lnTo>
                  <a:lnTo>
                    <a:pt x="354838" y="332740"/>
                  </a:lnTo>
                  <a:lnTo>
                    <a:pt x="351612" y="336550"/>
                  </a:lnTo>
                  <a:lnTo>
                    <a:pt x="337781" y="336550"/>
                  </a:lnTo>
                  <a:lnTo>
                    <a:pt x="336397" y="339090"/>
                  </a:lnTo>
                  <a:lnTo>
                    <a:pt x="336397" y="369570"/>
                  </a:lnTo>
                  <a:lnTo>
                    <a:pt x="337781" y="373380"/>
                  </a:lnTo>
                  <a:lnTo>
                    <a:pt x="351612" y="373380"/>
                  </a:lnTo>
                  <a:lnTo>
                    <a:pt x="354838" y="375920"/>
                  </a:lnTo>
                  <a:lnTo>
                    <a:pt x="354838" y="388620"/>
                  </a:lnTo>
                  <a:lnTo>
                    <a:pt x="351612" y="391160"/>
                  </a:lnTo>
                  <a:lnTo>
                    <a:pt x="339623" y="391160"/>
                  </a:lnTo>
                  <a:lnTo>
                    <a:pt x="336397" y="394970"/>
                  </a:lnTo>
                  <a:lnTo>
                    <a:pt x="336397" y="406400"/>
                  </a:lnTo>
                  <a:lnTo>
                    <a:pt x="339623" y="410210"/>
                  </a:lnTo>
                  <a:lnTo>
                    <a:pt x="351612" y="410210"/>
                  </a:lnTo>
                  <a:lnTo>
                    <a:pt x="354838" y="412750"/>
                  </a:lnTo>
                  <a:lnTo>
                    <a:pt x="354838" y="425450"/>
                  </a:lnTo>
                  <a:lnTo>
                    <a:pt x="358051" y="427990"/>
                  </a:lnTo>
                  <a:lnTo>
                    <a:pt x="371881" y="427990"/>
                  </a:lnTo>
                  <a:lnTo>
                    <a:pt x="373265" y="431800"/>
                  </a:lnTo>
                  <a:lnTo>
                    <a:pt x="373265" y="464832"/>
                  </a:lnTo>
                  <a:lnTo>
                    <a:pt x="400913" y="464832"/>
                  </a:lnTo>
                  <a:lnTo>
                    <a:pt x="415531" y="466090"/>
                  </a:lnTo>
                  <a:lnTo>
                    <a:pt x="423887" y="467360"/>
                  </a:lnTo>
                  <a:lnTo>
                    <a:pt x="427672" y="469900"/>
                  </a:lnTo>
                  <a:lnTo>
                    <a:pt x="428561" y="474980"/>
                  </a:lnTo>
                  <a:lnTo>
                    <a:pt x="428561" y="480060"/>
                  </a:lnTo>
                  <a:lnTo>
                    <a:pt x="425335" y="483882"/>
                  </a:lnTo>
                  <a:lnTo>
                    <a:pt x="413359" y="483882"/>
                  </a:lnTo>
                  <a:lnTo>
                    <a:pt x="410133" y="486410"/>
                  </a:lnTo>
                  <a:lnTo>
                    <a:pt x="410133" y="499110"/>
                  </a:lnTo>
                  <a:lnTo>
                    <a:pt x="413359" y="501650"/>
                  </a:lnTo>
                  <a:lnTo>
                    <a:pt x="427177" y="501650"/>
                  </a:lnTo>
                  <a:lnTo>
                    <a:pt x="428561" y="505460"/>
                  </a:lnTo>
                  <a:lnTo>
                    <a:pt x="428561" y="538480"/>
                  </a:lnTo>
                  <a:lnTo>
                    <a:pt x="485381" y="538480"/>
                  </a:lnTo>
                  <a:lnTo>
                    <a:pt x="496468" y="537210"/>
                  </a:lnTo>
                  <a:lnTo>
                    <a:pt x="501256" y="534682"/>
                  </a:lnTo>
                  <a:lnTo>
                    <a:pt x="502297" y="529590"/>
                  </a:lnTo>
                  <a:lnTo>
                    <a:pt x="502297" y="524510"/>
                  </a:lnTo>
                  <a:lnTo>
                    <a:pt x="505523" y="520700"/>
                  </a:lnTo>
                  <a:lnTo>
                    <a:pt x="519341" y="520700"/>
                  </a:lnTo>
                  <a:lnTo>
                    <a:pt x="520725" y="516890"/>
                  </a:lnTo>
                  <a:lnTo>
                    <a:pt x="520725" y="486410"/>
                  </a:lnTo>
                  <a:lnTo>
                    <a:pt x="519341" y="483882"/>
                  </a:lnTo>
                  <a:lnTo>
                    <a:pt x="503682" y="483882"/>
                  </a:lnTo>
                  <a:lnTo>
                    <a:pt x="502297" y="480060"/>
                  </a:lnTo>
                  <a:lnTo>
                    <a:pt x="502297" y="505460"/>
                  </a:lnTo>
                  <a:lnTo>
                    <a:pt x="502297" y="516890"/>
                  </a:lnTo>
                  <a:lnTo>
                    <a:pt x="499071" y="520700"/>
                  </a:lnTo>
                  <a:lnTo>
                    <a:pt x="487083" y="520700"/>
                  </a:lnTo>
                  <a:lnTo>
                    <a:pt x="483857" y="516890"/>
                  </a:lnTo>
                  <a:lnTo>
                    <a:pt x="483857" y="505460"/>
                  </a:lnTo>
                  <a:lnTo>
                    <a:pt x="487083" y="501650"/>
                  </a:lnTo>
                  <a:lnTo>
                    <a:pt x="499071" y="501650"/>
                  </a:lnTo>
                  <a:lnTo>
                    <a:pt x="502297" y="505460"/>
                  </a:lnTo>
                  <a:lnTo>
                    <a:pt x="502297" y="480060"/>
                  </a:lnTo>
                  <a:lnTo>
                    <a:pt x="502297" y="449580"/>
                  </a:lnTo>
                  <a:lnTo>
                    <a:pt x="503682" y="447040"/>
                  </a:lnTo>
                  <a:lnTo>
                    <a:pt x="517499" y="447040"/>
                  </a:lnTo>
                  <a:lnTo>
                    <a:pt x="520725" y="449580"/>
                  </a:lnTo>
                  <a:lnTo>
                    <a:pt x="520725" y="462280"/>
                  </a:lnTo>
                  <a:lnTo>
                    <a:pt x="523951" y="464832"/>
                  </a:lnTo>
                  <a:lnTo>
                    <a:pt x="537781" y="464832"/>
                  </a:lnTo>
                  <a:lnTo>
                    <a:pt x="539165" y="462280"/>
                  </a:lnTo>
                  <a:lnTo>
                    <a:pt x="539165" y="427990"/>
                  </a:lnTo>
                  <a:lnTo>
                    <a:pt x="505523" y="427990"/>
                  </a:lnTo>
                  <a:lnTo>
                    <a:pt x="502297" y="426720"/>
                  </a:lnTo>
                  <a:lnTo>
                    <a:pt x="502297" y="429260"/>
                  </a:lnTo>
                  <a:lnTo>
                    <a:pt x="502297" y="443230"/>
                  </a:lnTo>
                  <a:lnTo>
                    <a:pt x="499071" y="447040"/>
                  </a:lnTo>
                  <a:lnTo>
                    <a:pt x="487083" y="447040"/>
                  </a:lnTo>
                  <a:lnTo>
                    <a:pt x="483857" y="449580"/>
                  </a:lnTo>
                  <a:lnTo>
                    <a:pt x="483857" y="462280"/>
                  </a:lnTo>
                  <a:lnTo>
                    <a:pt x="480631" y="464832"/>
                  </a:lnTo>
                  <a:lnTo>
                    <a:pt x="468655" y="464832"/>
                  </a:lnTo>
                  <a:lnTo>
                    <a:pt x="465429" y="468630"/>
                  </a:lnTo>
                  <a:lnTo>
                    <a:pt x="465429" y="480060"/>
                  </a:lnTo>
                  <a:lnTo>
                    <a:pt x="465429" y="505460"/>
                  </a:lnTo>
                  <a:lnTo>
                    <a:pt x="465429" y="516890"/>
                  </a:lnTo>
                  <a:lnTo>
                    <a:pt x="462203" y="520700"/>
                  </a:lnTo>
                  <a:lnTo>
                    <a:pt x="450227" y="520700"/>
                  </a:lnTo>
                  <a:lnTo>
                    <a:pt x="446989" y="516890"/>
                  </a:lnTo>
                  <a:lnTo>
                    <a:pt x="446989" y="505460"/>
                  </a:lnTo>
                  <a:lnTo>
                    <a:pt x="450227" y="501650"/>
                  </a:lnTo>
                  <a:lnTo>
                    <a:pt x="462203" y="501650"/>
                  </a:lnTo>
                  <a:lnTo>
                    <a:pt x="465429" y="505460"/>
                  </a:lnTo>
                  <a:lnTo>
                    <a:pt x="465429" y="480060"/>
                  </a:lnTo>
                  <a:lnTo>
                    <a:pt x="462203" y="483882"/>
                  </a:lnTo>
                  <a:lnTo>
                    <a:pt x="450227" y="483882"/>
                  </a:lnTo>
                  <a:lnTo>
                    <a:pt x="446989" y="480060"/>
                  </a:lnTo>
                  <a:lnTo>
                    <a:pt x="446989" y="468630"/>
                  </a:lnTo>
                  <a:lnTo>
                    <a:pt x="450227" y="464832"/>
                  </a:lnTo>
                  <a:lnTo>
                    <a:pt x="464045" y="464832"/>
                  </a:lnTo>
                  <a:lnTo>
                    <a:pt x="465429" y="462280"/>
                  </a:lnTo>
                  <a:lnTo>
                    <a:pt x="465429" y="447040"/>
                  </a:lnTo>
                  <a:lnTo>
                    <a:pt x="465429" y="427990"/>
                  </a:lnTo>
                  <a:lnTo>
                    <a:pt x="499071" y="427990"/>
                  </a:lnTo>
                  <a:lnTo>
                    <a:pt x="502297" y="429260"/>
                  </a:lnTo>
                  <a:lnTo>
                    <a:pt x="502297" y="426720"/>
                  </a:lnTo>
                  <a:lnTo>
                    <a:pt x="502297" y="411480"/>
                  </a:lnTo>
                  <a:lnTo>
                    <a:pt x="505523" y="410210"/>
                  </a:lnTo>
                  <a:lnTo>
                    <a:pt x="539165" y="410210"/>
                  </a:lnTo>
                  <a:lnTo>
                    <a:pt x="539165" y="375920"/>
                  </a:lnTo>
                  <a:close/>
                </a:path>
              </a:pathLst>
            </a:custGeom>
            <a:solidFill>
              <a:srgbClr val="3025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450695" y="9612279"/>
              <a:ext cx="129032" cy="12953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4040486" y="9723145"/>
              <a:ext cx="539750" cy="429259"/>
            </a:xfrm>
            <a:custGeom>
              <a:avLst/>
              <a:gdLst/>
              <a:ahLst/>
              <a:cxnLst/>
              <a:rect l="l" t="t" r="r" b="b"/>
              <a:pathLst>
                <a:path w="539750" h="429259">
                  <a:moveTo>
                    <a:pt x="18427" y="244233"/>
                  </a:moveTo>
                  <a:lnTo>
                    <a:pt x="18148" y="224269"/>
                  </a:lnTo>
                  <a:lnTo>
                    <a:pt x="16929" y="213182"/>
                  </a:lnTo>
                  <a:lnTo>
                    <a:pt x="14147" y="208394"/>
                  </a:lnTo>
                  <a:lnTo>
                    <a:pt x="9220" y="207365"/>
                  </a:lnTo>
                  <a:lnTo>
                    <a:pt x="4279" y="208394"/>
                  </a:lnTo>
                  <a:lnTo>
                    <a:pt x="1498" y="213182"/>
                  </a:lnTo>
                  <a:lnTo>
                    <a:pt x="266" y="224269"/>
                  </a:lnTo>
                  <a:lnTo>
                    <a:pt x="0" y="244233"/>
                  </a:lnTo>
                  <a:lnTo>
                    <a:pt x="266" y="264185"/>
                  </a:lnTo>
                  <a:lnTo>
                    <a:pt x="1498" y="275272"/>
                  </a:lnTo>
                  <a:lnTo>
                    <a:pt x="4279" y="280073"/>
                  </a:lnTo>
                  <a:lnTo>
                    <a:pt x="9220" y="281101"/>
                  </a:lnTo>
                  <a:lnTo>
                    <a:pt x="14147" y="280073"/>
                  </a:lnTo>
                  <a:lnTo>
                    <a:pt x="16929" y="275272"/>
                  </a:lnTo>
                  <a:lnTo>
                    <a:pt x="18148" y="264185"/>
                  </a:lnTo>
                  <a:lnTo>
                    <a:pt x="18427" y="244233"/>
                  </a:lnTo>
                  <a:close/>
                </a:path>
                <a:path w="539750" h="429259">
                  <a:moveTo>
                    <a:pt x="92252" y="336397"/>
                  </a:moveTo>
                  <a:lnTo>
                    <a:pt x="36957" y="336397"/>
                  </a:lnTo>
                  <a:lnTo>
                    <a:pt x="36957" y="364045"/>
                  </a:lnTo>
                  <a:lnTo>
                    <a:pt x="36957" y="391693"/>
                  </a:lnTo>
                  <a:lnTo>
                    <a:pt x="92252" y="391693"/>
                  </a:lnTo>
                  <a:lnTo>
                    <a:pt x="92252" y="336397"/>
                  </a:lnTo>
                  <a:close/>
                </a:path>
                <a:path w="539750" h="429259">
                  <a:moveTo>
                    <a:pt x="129032" y="299275"/>
                  </a:moveTo>
                  <a:lnTo>
                    <a:pt x="110591" y="299275"/>
                  </a:lnTo>
                  <a:lnTo>
                    <a:pt x="110591" y="318325"/>
                  </a:lnTo>
                  <a:lnTo>
                    <a:pt x="110591" y="409765"/>
                  </a:lnTo>
                  <a:lnTo>
                    <a:pt x="18427" y="409765"/>
                  </a:lnTo>
                  <a:lnTo>
                    <a:pt x="18427" y="318325"/>
                  </a:lnTo>
                  <a:lnTo>
                    <a:pt x="110591" y="318325"/>
                  </a:lnTo>
                  <a:lnTo>
                    <a:pt x="110591" y="299275"/>
                  </a:lnTo>
                  <a:lnTo>
                    <a:pt x="0" y="299275"/>
                  </a:lnTo>
                  <a:lnTo>
                    <a:pt x="0" y="318325"/>
                  </a:lnTo>
                  <a:lnTo>
                    <a:pt x="0" y="409765"/>
                  </a:lnTo>
                  <a:lnTo>
                    <a:pt x="0" y="428815"/>
                  </a:lnTo>
                  <a:lnTo>
                    <a:pt x="129032" y="428815"/>
                  </a:lnTo>
                  <a:lnTo>
                    <a:pt x="129032" y="410133"/>
                  </a:lnTo>
                  <a:lnTo>
                    <a:pt x="129032" y="409765"/>
                  </a:lnTo>
                  <a:lnTo>
                    <a:pt x="129032" y="318325"/>
                  </a:lnTo>
                  <a:lnTo>
                    <a:pt x="129032" y="317957"/>
                  </a:lnTo>
                  <a:lnTo>
                    <a:pt x="129032" y="299275"/>
                  </a:lnTo>
                  <a:close/>
                </a:path>
                <a:path w="539750" h="429259">
                  <a:moveTo>
                    <a:pt x="165874" y="413346"/>
                  </a:moveTo>
                  <a:lnTo>
                    <a:pt x="162648" y="410121"/>
                  </a:lnTo>
                  <a:lnTo>
                    <a:pt x="150672" y="410121"/>
                  </a:lnTo>
                  <a:lnTo>
                    <a:pt x="147447" y="413346"/>
                  </a:lnTo>
                  <a:lnTo>
                    <a:pt x="147447" y="419341"/>
                  </a:lnTo>
                  <a:lnTo>
                    <a:pt x="147447" y="425335"/>
                  </a:lnTo>
                  <a:lnTo>
                    <a:pt x="150672" y="428561"/>
                  </a:lnTo>
                  <a:lnTo>
                    <a:pt x="162648" y="428561"/>
                  </a:lnTo>
                  <a:lnTo>
                    <a:pt x="165874" y="425335"/>
                  </a:lnTo>
                  <a:lnTo>
                    <a:pt x="165874" y="413346"/>
                  </a:lnTo>
                  <a:close/>
                </a:path>
                <a:path w="539750" h="429259">
                  <a:moveTo>
                    <a:pt x="258102" y="411505"/>
                  </a:moveTo>
                  <a:lnTo>
                    <a:pt x="254876" y="410121"/>
                  </a:lnTo>
                  <a:lnTo>
                    <a:pt x="224459" y="410121"/>
                  </a:lnTo>
                  <a:lnTo>
                    <a:pt x="221234" y="411505"/>
                  </a:lnTo>
                  <a:lnTo>
                    <a:pt x="221234" y="419341"/>
                  </a:lnTo>
                  <a:lnTo>
                    <a:pt x="221234" y="427177"/>
                  </a:lnTo>
                  <a:lnTo>
                    <a:pt x="224459" y="428561"/>
                  </a:lnTo>
                  <a:lnTo>
                    <a:pt x="254876" y="428561"/>
                  </a:lnTo>
                  <a:lnTo>
                    <a:pt x="258102" y="427177"/>
                  </a:lnTo>
                  <a:lnTo>
                    <a:pt x="258102" y="411505"/>
                  </a:lnTo>
                  <a:close/>
                </a:path>
                <a:path w="539750" h="429259">
                  <a:moveTo>
                    <a:pt x="281101" y="320268"/>
                  </a:moveTo>
                  <a:lnTo>
                    <a:pt x="277876" y="317957"/>
                  </a:lnTo>
                  <a:lnTo>
                    <a:pt x="261289" y="317957"/>
                  </a:lnTo>
                  <a:lnTo>
                    <a:pt x="258064" y="320268"/>
                  </a:lnTo>
                  <a:lnTo>
                    <a:pt x="258064" y="327177"/>
                  </a:lnTo>
                  <a:lnTo>
                    <a:pt x="258064" y="334086"/>
                  </a:lnTo>
                  <a:lnTo>
                    <a:pt x="261289" y="336397"/>
                  </a:lnTo>
                  <a:lnTo>
                    <a:pt x="277876" y="336397"/>
                  </a:lnTo>
                  <a:lnTo>
                    <a:pt x="281101" y="334086"/>
                  </a:lnTo>
                  <a:lnTo>
                    <a:pt x="281101" y="320268"/>
                  </a:lnTo>
                  <a:close/>
                </a:path>
                <a:path w="539750" h="429259">
                  <a:moveTo>
                    <a:pt x="281101" y="1841"/>
                  </a:moveTo>
                  <a:lnTo>
                    <a:pt x="280187" y="0"/>
                  </a:lnTo>
                  <a:lnTo>
                    <a:pt x="259448" y="0"/>
                  </a:lnTo>
                  <a:lnTo>
                    <a:pt x="258064" y="1841"/>
                  </a:lnTo>
                  <a:lnTo>
                    <a:pt x="258064" y="18427"/>
                  </a:lnTo>
                  <a:lnTo>
                    <a:pt x="258064" y="35013"/>
                  </a:lnTo>
                  <a:lnTo>
                    <a:pt x="259448" y="36855"/>
                  </a:lnTo>
                  <a:lnTo>
                    <a:pt x="280187" y="36855"/>
                  </a:lnTo>
                  <a:lnTo>
                    <a:pt x="281101" y="35013"/>
                  </a:lnTo>
                  <a:lnTo>
                    <a:pt x="281101" y="1841"/>
                  </a:lnTo>
                  <a:close/>
                </a:path>
                <a:path w="539750" h="429259">
                  <a:moveTo>
                    <a:pt x="447052" y="95377"/>
                  </a:moveTo>
                  <a:lnTo>
                    <a:pt x="443826" y="92151"/>
                  </a:lnTo>
                  <a:lnTo>
                    <a:pt x="431850" y="92151"/>
                  </a:lnTo>
                  <a:lnTo>
                    <a:pt x="428625" y="95377"/>
                  </a:lnTo>
                  <a:lnTo>
                    <a:pt x="428625" y="101371"/>
                  </a:lnTo>
                  <a:lnTo>
                    <a:pt x="428625" y="107365"/>
                  </a:lnTo>
                  <a:lnTo>
                    <a:pt x="431850" y="110591"/>
                  </a:lnTo>
                  <a:lnTo>
                    <a:pt x="443826" y="110591"/>
                  </a:lnTo>
                  <a:lnTo>
                    <a:pt x="447052" y="107365"/>
                  </a:lnTo>
                  <a:lnTo>
                    <a:pt x="447052" y="95377"/>
                  </a:lnTo>
                  <a:close/>
                </a:path>
                <a:path w="539750" h="429259">
                  <a:moveTo>
                    <a:pt x="539254" y="210578"/>
                  </a:moveTo>
                  <a:lnTo>
                    <a:pt x="536028" y="207352"/>
                  </a:lnTo>
                  <a:lnTo>
                    <a:pt x="524052" y="207352"/>
                  </a:lnTo>
                  <a:lnTo>
                    <a:pt x="520827" y="210578"/>
                  </a:lnTo>
                  <a:lnTo>
                    <a:pt x="520827" y="216573"/>
                  </a:lnTo>
                  <a:lnTo>
                    <a:pt x="520827" y="222567"/>
                  </a:lnTo>
                  <a:lnTo>
                    <a:pt x="524052" y="225793"/>
                  </a:lnTo>
                  <a:lnTo>
                    <a:pt x="536028" y="225793"/>
                  </a:lnTo>
                  <a:lnTo>
                    <a:pt x="539254" y="222567"/>
                  </a:lnTo>
                  <a:lnTo>
                    <a:pt x="539254" y="210578"/>
                  </a:lnTo>
                  <a:close/>
                </a:path>
                <a:path w="539750" h="429259">
                  <a:moveTo>
                    <a:pt x="539254" y="132245"/>
                  </a:moveTo>
                  <a:lnTo>
                    <a:pt x="536028" y="129019"/>
                  </a:lnTo>
                  <a:lnTo>
                    <a:pt x="524052" y="129019"/>
                  </a:lnTo>
                  <a:lnTo>
                    <a:pt x="520827" y="132245"/>
                  </a:lnTo>
                  <a:lnTo>
                    <a:pt x="520827" y="138239"/>
                  </a:lnTo>
                  <a:lnTo>
                    <a:pt x="520827" y="144233"/>
                  </a:lnTo>
                  <a:lnTo>
                    <a:pt x="524052" y="147459"/>
                  </a:lnTo>
                  <a:lnTo>
                    <a:pt x="536028" y="147459"/>
                  </a:lnTo>
                  <a:lnTo>
                    <a:pt x="539254" y="144233"/>
                  </a:lnTo>
                  <a:lnTo>
                    <a:pt x="539254" y="132245"/>
                  </a:lnTo>
                  <a:close/>
                </a:path>
                <a:path w="539750" h="429259">
                  <a:moveTo>
                    <a:pt x="539254" y="58508"/>
                  </a:moveTo>
                  <a:lnTo>
                    <a:pt x="536028" y="55283"/>
                  </a:lnTo>
                  <a:lnTo>
                    <a:pt x="524052" y="55283"/>
                  </a:lnTo>
                  <a:lnTo>
                    <a:pt x="520827" y="58508"/>
                  </a:lnTo>
                  <a:lnTo>
                    <a:pt x="520827" y="64503"/>
                  </a:lnTo>
                  <a:lnTo>
                    <a:pt x="520827" y="70497"/>
                  </a:lnTo>
                  <a:lnTo>
                    <a:pt x="524052" y="73723"/>
                  </a:lnTo>
                  <a:lnTo>
                    <a:pt x="536028" y="73723"/>
                  </a:lnTo>
                  <a:lnTo>
                    <a:pt x="539254" y="70497"/>
                  </a:lnTo>
                  <a:lnTo>
                    <a:pt x="539254" y="58508"/>
                  </a:lnTo>
                  <a:close/>
                </a:path>
              </a:pathLst>
            </a:custGeom>
            <a:solidFill>
              <a:srgbClr val="3025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743300" y="9556710"/>
            <a:ext cx="2415540" cy="74379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500" spc="-10" dirty="0" err="1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Severny</a:t>
            </a:r>
            <a:r>
              <a:rPr lang="ru-RU" sz="1500" spc="-1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 арт. </a:t>
            </a:r>
            <a:r>
              <a:rPr lang="en-US" sz="1500" spc="-1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  <a:hlinkClick r:id="rId11"/>
              </a:rPr>
              <a:t>25522-S</a:t>
            </a:r>
            <a:endParaRPr sz="1500" dirty="0">
              <a:latin typeface="TT Norms Pro Serif Medium" panose="020A0103060000020004" pitchFamily="18" charset="0"/>
              <a:cs typeface="Bookman Old Style"/>
            </a:endParaRPr>
          </a:p>
          <a:p>
            <a:pPr marL="12700">
              <a:lnSpc>
                <a:spcPts val="1040"/>
              </a:lnSpc>
              <a:spcBef>
                <a:spcPts val="885"/>
              </a:spcBef>
            </a:pPr>
            <a:r>
              <a:rPr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100% </a:t>
            </a: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 переработанный полиэстер</a:t>
            </a:r>
            <a:r>
              <a:rPr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.</a:t>
            </a:r>
            <a:endParaRPr sz="800" dirty="0">
              <a:latin typeface="TT Norms Pro Serif Light" panose="020A0103060000020004" pitchFamily="18" charset="0"/>
              <a:cs typeface="Times New Roman"/>
            </a:endParaRPr>
          </a:p>
          <a:p>
            <a:pPr marL="12700">
              <a:lnSpc>
                <a:spcPts val="1040"/>
              </a:lnSpc>
            </a:pP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Изготовлена из вельвета и переработанного полиэстера 8-wales.</a:t>
            </a:r>
            <a:endParaRPr sz="800" dirty="0">
              <a:latin typeface="TT Norms Pro Serif Light" panose="020A0103060000020004" pitchFamily="18" charset="0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280401" y="9798051"/>
            <a:ext cx="1882103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100%</a:t>
            </a:r>
            <a:r>
              <a:rPr sz="800" spc="12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 </a:t>
            </a:r>
            <a:r>
              <a:rPr lang="ru-RU" sz="800" spc="12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 </a:t>
            </a: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переработанный полиэстер.</a:t>
            </a:r>
            <a:endParaRPr sz="800" dirty="0">
              <a:latin typeface="TT Norms Pro Serif Light" panose="020A0103060000020004" pitchFamily="18" charset="0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280402" y="9950452"/>
            <a:ext cx="203708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Внутренняя подкладка придаёт дополнительную устойчивость, помогая сохранять форму изделия.</a:t>
            </a:r>
            <a:endParaRPr sz="800" dirty="0">
              <a:latin typeface="TT Norms Pro Serif Light" panose="020A0103060000020004" pitchFamily="18" charset="0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280403" y="9493252"/>
            <a:ext cx="1882101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500" spc="-90" dirty="0" err="1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Cumbre</a:t>
            </a:r>
            <a:r>
              <a:rPr lang="ru-RU" sz="1500" spc="-9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  арт. </a:t>
            </a:r>
            <a:r>
              <a:rPr lang="ru-RU" sz="1500" spc="-9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  <a:hlinkClick r:id="rId12"/>
              </a:rPr>
              <a:t>25517</a:t>
            </a:r>
            <a:endParaRPr sz="1500" dirty="0">
              <a:latin typeface="TT Norms Pro Serif Medium" panose="020A0103060000020004" pitchFamily="18" charset="0"/>
              <a:cs typeface="Bookman Old Style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414471" y="9859906"/>
            <a:ext cx="33718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800" spc="-10" dirty="0">
                <a:solidFill>
                  <a:srgbClr val="2A2019"/>
                </a:solidFill>
                <a:latin typeface="Times New Roman"/>
                <a:cs typeface="Times New Roman"/>
              </a:rPr>
              <a:t>Цвета </a:t>
            </a:r>
            <a:r>
              <a:rPr sz="800" spc="-10">
                <a:solidFill>
                  <a:srgbClr val="2A2019"/>
                </a:solidFill>
                <a:latin typeface="Times New Roman"/>
                <a:cs typeface="Times New Roman"/>
              </a:rPr>
              <a:t>: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1800040" y="9859905"/>
            <a:ext cx="33718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800" spc="-10" dirty="0">
                <a:solidFill>
                  <a:srgbClr val="2A2019"/>
                </a:solidFill>
                <a:latin typeface="Times New Roman"/>
                <a:cs typeface="Times New Roman"/>
              </a:rPr>
              <a:t>Цвета </a:t>
            </a:r>
            <a:r>
              <a:rPr sz="800" spc="-10">
                <a:solidFill>
                  <a:srgbClr val="2A2019"/>
                </a:solidFill>
                <a:latin typeface="Times New Roman"/>
                <a:cs typeface="Times New Roman"/>
              </a:rPr>
              <a:t>:</a:t>
            </a:r>
            <a:endParaRPr sz="800">
              <a:latin typeface="Times New Roman"/>
              <a:cs typeface="Times New Roman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4427172" y="10015556"/>
            <a:ext cx="782955" cy="136525"/>
            <a:chOff x="4427169" y="10015553"/>
            <a:chExt cx="782955" cy="136525"/>
          </a:xfrm>
        </p:grpSpPr>
        <p:pic>
          <p:nvPicPr>
            <p:cNvPr id="30" name="object 3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427169" y="10015553"/>
              <a:ext cx="136448" cy="13644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588192" y="10015553"/>
              <a:ext cx="136448" cy="136448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749711" y="10015553"/>
              <a:ext cx="136448" cy="136448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073230" y="10015553"/>
              <a:ext cx="136448" cy="136448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911471" y="10015553"/>
              <a:ext cx="136448" cy="136448"/>
            </a:xfrm>
            <a:prstGeom prst="rect">
              <a:avLst/>
            </a:prstGeom>
          </p:spPr>
        </p:pic>
      </p:grpSp>
      <p:grpSp>
        <p:nvGrpSpPr>
          <p:cNvPr id="35" name="object 35"/>
          <p:cNvGrpSpPr/>
          <p:nvPr/>
        </p:nvGrpSpPr>
        <p:grpSpPr>
          <a:xfrm>
            <a:off x="11812740" y="10015553"/>
            <a:ext cx="782955" cy="136525"/>
            <a:chOff x="11812740" y="10015553"/>
            <a:chExt cx="782955" cy="136525"/>
          </a:xfrm>
        </p:grpSpPr>
        <p:pic>
          <p:nvPicPr>
            <p:cNvPr id="36" name="object 3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1812740" y="10015553"/>
              <a:ext cx="136461" cy="136448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1973776" y="10015553"/>
              <a:ext cx="136448" cy="136448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2297041" y="10015553"/>
              <a:ext cx="136461" cy="136448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2458801" y="10015553"/>
              <a:ext cx="136461" cy="136448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2135282" y="10015553"/>
              <a:ext cx="136448" cy="13644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30120" y="10424948"/>
            <a:ext cx="16256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25" dirty="0">
                <a:solidFill>
                  <a:srgbClr val="231F20"/>
                </a:solidFill>
                <a:latin typeface="Courier New"/>
                <a:cs typeface="Courier New"/>
              </a:rPr>
              <a:t>17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56000" y="10438562"/>
            <a:ext cx="13716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75"/>
              </a:lnSpc>
            </a:pPr>
            <a:r>
              <a:rPr sz="900" spc="-25" dirty="0">
                <a:solidFill>
                  <a:srgbClr val="231F20"/>
                </a:solidFill>
                <a:latin typeface="Courier New"/>
                <a:cs typeface="Courier New"/>
              </a:rPr>
              <a:t>16</a:t>
            </a:r>
            <a:endParaRPr sz="900">
              <a:latin typeface="Courier New"/>
              <a:cs typeface="Courier New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"/>
            <a:ext cx="7667993" cy="10907991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8324179" y="1493647"/>
            <a:ext cx="7012305" cy="6564630"/>
            <a:chOff x="8324177" y="1493647"/>
            <a:chExt cx="7012305" cy="656463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24177" y="1493647"/>
              <a:ext cx="7011835" cy="656410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4669986" y="1493646"/>
              <a:ext cx="666115" cy="1161415"/>
            </a:xfrm>
            <a:custGeom>
              <a:avLst/>
              <a:gdLst/>
              <a:ahLst/>
              <a:cxnLst/>
              <a:rect l="l" t="t" r="r" b="b"/>
              <a:pathLst>
                <a:path w="666115" h="1161414">
                  <a:moveTo>
                    <a:pt x="666064" y="12"/>
                  </a:moveTo>
                  <a:lnTo>
                    <a:pt x="136880" y="12"/>
                  </a:lnTo>
                  <a:lnTo>
                    <a:pt x="136715" y="12"/>
                  </a:lnTo>
                  <a:lnTo>
                    <a:pt x="127292" y="12"/>
                  </a:lnTo>
                  <a:lnTo>
                    <a:pt x="127292" y="1536"/>
                  </a:lnTo>
                  <a:lnTo>
                    <a:pt x="93548" y="6985"/>
                  </a:lnTo>
                  <a:lnTo>
                    <a:pt x="55994" y="26403"/>
                  </a:lnTo>
                  <a:lnTo>
                    <a:pt x="26390" y="56019"/>
                  </a:lnTo>
                  <a:lnTo>
                    <a:pt x="6972" y="93573"/>
                  </a:lnTo>
                  <a:lnTo>
                    <a:pt x="0" y="136804"/>
                  </a:lnTo>
                  <a:lnTo>
                    <a:pt x="0" y="1024204"/>
                  </a:lnTo>
                  <a:lnTo>
                    <a:pt x="6972" y="1067447"/>
                  </a:lnTo>
                  <a:lnTo>
                    <a:pt x="26390" y="1105001"/>
                  </a:lnTo>
                  <a:lnTo>
                    <a:pt x="55994" y="1134618"/>
                  </a:lnTo>
                  <a:lnTo>
                    <a:pt x="93548" y="1154036"/>
                  </a:lnTo>
                  <a:lnTo>
                    <a:pt x="127292" y="1159484"/>
                  </a:lnTo>
                  <a:lnTo>
                    <a:pt x="127292" y="1161008"/>
                  </a:lnTo>
                  <a:lnTo>
                    <a:pt x="136804" y="1161008"/>
                  </a:lnTo>
                  <a:lnTo>
                    <a:pt x="666064" y="1161008"/>
                  </a:lnTo>
                  <a:lnTo>
                    <a:pt x="666064" y="12"/>
                  </a:lnTo>
                  <a:close/>
                </a:path>
              </a:pathLst>
            </a:custGeom>
            <a:solidFill>
              <a:srgbClr val="FFCF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8303298" y="8625484"/>
            <a:ext cx="2720303" cy="9105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500" spc="-6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Digg-</a:t>
            </a:r>
            <a:r>
              <a:rPr sz="1500" spc="-5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S</a:t>
            </a:r>
            <a:r>
              <a:rPr lang="ru-RU" sz="1500" spc="-5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</a:rPr>
              <a:t> арт. </a:t>
            </a:r>
            <a:r>
              <a:rPr lang="en-US" sz="1500" spc="-50" dirty="0" smtClean="0">
                <a:solidFill>
                  <a:srgbClr val="2A2019"/>
                </a:solidFill>
                <a:latin typeface="TT Norms Pro Serif Medium" panose="020A0103060000020004" pitchFamily="18" charset="0"/>
                <a:cs typeface="Bookman Old Style"/>
                <a:hlinkClick r:id="rId4"/>
              </a:rPr>
              <a:t>25450-S</a:t>
            </a:r>
            <a:endParaRPr sz="1500" dirty="0">
              <a:latin typeface="TT Norms Pro Serif Medium" panose="020A0103060000020004" pitchFamily="18" charset="0"/>
              <a:cs typeface="Bookman Old Style"/>
            </a:endParaRPr>
          </a:p>
          <a:p>
            <a:pPr marL="12700" marR="5080">
              <a:lnSpc>
                <a:spcPts val="1000"/>
              </a:lnSpc>
              <a:spcBef>
                <a:spcPts val="1065"/>
              </a:spcBef>
            </a:pP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50%  переработанный хлопок 50%  хлопок.</a:t>
            </a:r>
            <a:b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</a:br>
            <a:r>
              <a:rPr lang="ru-RU" sz="800" dirty="0">
                <a:latin typeface="TT Norms Pro Serif Light" panose="020A0103060000020004" pitchFamily="18" charset="0"/>
              </a:rPr>
              <a:t>Идеальная бейсболка для любителей </a:t>
            </a:r>
            <a:r>
              <a:rPr lang="ru-RU" sz="800" dirty="0" err="1">
                <a:latin typeface="TT Norms Pro Serif Light" panose="020A0103060000020004" pitchFamily="18" charset="0"/>
              </a:rPr>
              <a:t>винтажа</a:t>
            </a:r>
            <a:r>
              <a:rPr lang="ru-RU" sz="80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.</a:t>
            </a:r>
          </a:p>
          <a:p>
            <a:pPr marL="12700" marR="5080">
              <a:lnSpc>
                <a:spcPts val="1000"/>
              </a:lnSpc>
              <a:spcBef>
                <a:spcPts val="1065"/>
              </a:spcBef>
            </a:pPr>
            <a:r>
              <a:rPr sz="800" spc="-10" dirty="0">
                <a:solidFill>
                  <a:srgbClr val="2A2019"/>
                </a:solidFill>
                <a:latin typeface="TT Norms Pro Serif Light" panose="020A0103060000020004" pitchFamily="18" charset="0"/>
                <a:cs typeface="Times New Roman"/>
              </a:rPr>
              <a:t>.</a:t>
            </a:r>
            <a:endParaRPr sz="800" dirty="0">
              <a:latin typeface="TT Norms Pro Serif Light" panose="020A0103060000020004" pitchFamily="18" charset="0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43300" y="8625484"/>
            <a:ext cx="2736500" cy="6412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500" spc="-20" dirty="0" err="1" smtClean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Teon</a:t>
            </a:r>
            <a:r>
              <a:rPr lang="ru-RU" sz="1500" spc="-20" dirty="0" smtClean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</a:rPr>
              <a:t> арт. </a:t>
            </a:r>
            <a:r>
              <a:rPr lang="ru-RU" sz="1500" spc="-20" dirty="0" smtClean="0">
                <a:solidFill>
                  <a:srgbClr val="FFFFFF"/>
                </a:solidFill>
                <a:latin typeface="TT Norms Pro Serif Medium" panose="020A0103060000020004" pitchFamily="18" charset="0"/>
                <a:cs typeface="Bookman Old Style"/>
                <a:hlinkClick r:id="rId5"/>
              </a:rPr>
              <a:t>25524</a:t>
            </a:r>
            <a:endParaRPr sz="1500" dirty="0">
              <a:latin typeface="TT Norms Pro Serif Medium" panose="020A0103060000020004" pitchFamily="18" charset="0"/>
              <a:cs typeface="Bookman Old Style"/>
            </a:endParaRPr>
          </a:p>
          <a:p>
            <a:pPr marL="12700" marR="5080">
              <a:lnSpc>
                <a:spcPts val="1000"/>
              </a:lnSpc>
              <a:spcBef>
                <a:spcPts val="1065"/>
              </a:spcBef>
            </a:pPr>
            <a:r>
              <a:rPr sz="8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50% </a:t>
            </a:r>
            <a:r>
              <a:rPr lang="ru-RU" sz="8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переработанный хлопок</a:t>
            </a:r>
            <a:r>
              <a:rPr sz="8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 50% </a:t>
            </a:r>
            <a:r>
              <a:rPr lang="ru-RU" sz="8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хлопок</a:t>
            </a:r>
            <a:r>
              <a:rPr sz="8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. </a:t>
            </a:r>
            <a:r>
              <a:rPr lang="ru-RU" sz="8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/>
            </a:r>
            <a:br>
              <a:rPr lang="ru-RU" sz="8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</a:br>
            <a:r>
              <a:rPr lang="ru-RU" sz="8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Сетка</a:t>
            </a:r>
            <a:r>
              <a:rPr sz="8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: 100% </a:t>
            </a:r>
            <a:r>
              <a:rPr lang="ru-RU" sz="8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переработанный полиэстер</a:t>
            </a:r>
            <a:r>
              <a:rPr lang="ru-RU" sz="800" spc="-1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.</a:t>
            </a:r>
            <a:endParaRPr sz="800" dirty="0">
              <a:latin typeface="TT Norms Pro Serif Light" panose="020A0103060000020004" pitchFamily="18" charset="0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3636815" y="10015553"/>
            <a:ext cx="942340" cy="136525"/>
            <a:chOff x="13636815" y="10015553"/>
            <a:chExt cx="942340" cy="136525"/>
          </a:xfrm>
        </p:grpSpPr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442122" y="10015553"/>
              <a:ext cx="136461" cy="13644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120304" y="10015553"/>
              <a:ext cx="136461" cy="13644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281213" y="10015553"/>
              <a:ext cx="136461" cy="13644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59395" y="10015553"/>
              <a:ext cx="136461" cy="13644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798105" y="10015553"/>
              <a:ext cx="136461" cy="13644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636815" y="10015553"/>
              <a:ext cx="136461" cy="136448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14255877" y="9823015"/>
            <a:ext cx="33718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800" spc="-10" dirty="0">
                <a:solidFill>
                  <a:srgbClr val="2A2019"/>
                </a:solidFill>
                <a:latin typeface="Times New Roman"/>
                <a:cs typeface="Times New Roman"/>
              </a:rPr>
              <a:t>Цвета </a:t>
            </a:r>
            <a:r>
              <a:rPr sz="800" spc="-10">
                <a:solidFill>
                  <a:srgbClr val="2A2019"/>
                </a:solidFill>
                <a:latin typeface="Times New Roman"/>
                <a:cs typeface="Times New Roman"/>
              </a:rPr>
              <a:t>: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303297" y="742392"/>
            <a:ext cx="7112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latin typeface="Courier New"/>
                <a:cs typeface="Courier New"/>
              </a:rPr>
              <a:t>BESTSELLER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43300" y="742391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LOOKBOOK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1229568" y="742392"/>
            <a:ext cx="43688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dirty="0">
                <a:latin typeface="Courier New"/>
                <a:cs typeface="Courier New"/>
              </a:rPr>
              <a:t>DIGG-</a:t>
            </a:r>
            <a:r>
              <a:rPr sz="900" spc="-50" dirty="0">
                <a:latin typeface="Courier New"/>
                <a:cs typeface="Courier New"/>
              </a:rPr>
              <a:t>S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738143" y="742392"/>
            <a:ext cx="29972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20" dirty="0">
                <a:solidFill>
                  <a:srgbClr val="FFFFFF"/>
                </a:solidFill>
                <a:latin typeface="Courier New"/>
                <a:cs typeface="Courier New"/>
              </a:rPr>
              <a:t>TEON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4018640" y="742391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latin typeface="Courier New"/>
                <a:cs typeface="Courier New"/>
              </a:rPr>
              <a:t>ATLANTIS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458673" y="742392"/>
            <a:ext cx="5740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ourier New"/>
                <a:cs typeface="Courier New"/>
              </a:rPr>
              <a:t>ATLANTIS</a:t>
            </a:r>
            <a:endParaRPr sz="900">
              <a:latin typeface="Courier New"/>
              <a:cs typeface="Courier New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756079" y="9613812"/>
            <a:ext cx="6264275" cy="538480"/>
            <a:chOff x="756079" y="9613812"/>
            <a:chExt cx="6264275" cy="538480"/>
          </a:xfrm>
        </p:grpSpPr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56081" y="9613812"/>
              <a:ext cx="128625" cy="129539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756081" y="9614522"/>
              <a:ext cx="537845" cy="537210"/>
            </a:xfrm>
            <a:custGeom>
              <a:avLst/>
              <a:gdLst/>
              <a:ahLst/>
              <a:cxnLst/>
              <a:rect l="l" t="t" r="r" b="b"/>
              <a:pathLst>
                <a:path w="537844" h="537209">
                  <a:moveTo>
                    <a:pt x="128612" y="260210"/>
                  </a:moveTo>
                  <a:lnTo>
                    <a:pt x="126314" y="256997"/>
                  </a:lnTo>
                  <a:lnTo>
                    <a:pt x="112534" y="256997"/>
                  </a:lnTo>
                  <a:lnTo>
                    <a:pt x="110236" y="260210"/>
                  </a:lnTo>
                  <a:lnTo>
                    <a:pt x="110236" y="268478"/>
                  </a:lnTo>
                  <a:lnTo>
                    <a:pt x="110236" y="276745"/>
                  </a:lnTo>
                  <a:lnTo>
                    <a:pt x="112534" y="279958"/>
                  </a:lnTo>
                  <a:lnTo>
                    <a:pt x="126314" y="279958"/>
                  </a:lnTo>
                  <a:lnTo>
                    <a:pt x="128612" y="276745"/>
                  </a:lnTo>
                  <a:lnTo>
                    <a:pt x="128612" y="260210"/>
                  </a:lnTo>
                  <a:close/>
                </a:path>
                <a:path w="537844" h="537209">
                  <a:moveTo>
                    <a:pt x="202120" y="301561"/>
                  </a:moveTo>
                  <a:lnTo>
                    <a:pt x="198907" y="298348"/>
                  </a:lnTo>
                  <a:lnTo>
                    <a:pt x="186956" y="298348"/>
                  </a:lnTo>
                  <a:lnTo>
                    <a:pt x="183743" y="301561"/>
                  </a:lnTo>
                  <a:lnTo>
                    <a:pt x="183743" y="307530"/>
                  </a:lnTo>
                  <a:lnTo>
                    <a:pt x="183743" y="313499"/>
                  </a:lnTo>
                  <a:lnTo>
                    <a:pt x="186956" y="316712"/>
                  </a:lnTo>
                  <a:lnTo>
                    <a:pt x="198907" y="316712"/>
                  </a:lnTo>
                  <a:lnTo>
                    <a:pt x="202120" y="313499"/>
                  </a:lnTo>
                  <a:lnTo>
                    <a:pt x="202120" y="301561"/>
                  </a:lnTo>
                  <a:close/>
                </a:path>
                <a:path w="537844" h="537209">
                  <a:moveTo>
                    <a:pt x="220484" y="223469"/>
                  </a:moveTo>
                  <a:lnTo>
                    <a:pt x="217271" y="220256"/>
                  </a:lnTo>
                  <a:lnTo>
                    <a:pt x="205320" y="220256"/>
                  </a:lnTo>
                  <a:lnTo>
                    <a:pt x="202107" y="223469"/>
                  </a:lnTo>
                  <a:lnTo>
                    <a:pt x="202107" y="229438"/>
                  </a:lnTo>
                  <a:lnTo>
                    <a:pt x="202107" y="235407"/>
                  </a:lnTo>
                  <a:lnTo>
                    <a:pt x="205320" y="238620"/>
                  </a:lnTo>
                  <a:lnTo>
                    <a:pt x="217271" y="238620"/>
                  </a:lnTo>
                  <a:lnTo>
                    <a:pt x="220484" y="235407"/>
                  </a:lnTo>
                  <a:lnTo>
                    <a:pt x="220484" y="223469"/>
                  </a:lnTo>
                  <a:close/>
                </a:path>
                <a:path w="537844" h="537209">
                  <a:moveTo>
                    <a:pt x="238861" y="149974"/>
                  </a:moveTo>
                  <a:lnTo>
                    <a:pt x="235648" y="146761"/>
                  </a:lnTo>
                  <a:lnTo>
                    <a:pt x="223697" y="146761"/>
                  </a:lnTo>
                  <a:lnTo>
                    <a:pt x="220484" y="149974"/>
                  </a:lnTo>
                  <a:lnTo>
                    <a:pt x="220484" y="155943"/>
                  </a:lnTo>
                  <a:lnTo>
                    <a:pt x="220484" y="161912"/>
                  </a:lnTo>
                  <a:lnTo>
                    <a:pt x="223697" y="165125"/>
                  </a:lnTo>
                  <a:lnTo>
                    <a:pt x="235648" y="165125"/>
                  </a:lnTo>
                  <a:lnTo>
                    <a:pt x="238861" y="161912"/>
                  </a:lnTo>
                  <a:lnTo>
                    <a:pt x="238861" y="149974"/>
                  </a:lnTo>
                  <a:close/>
                </a:path>
                <a:path w="537844" h="537209">
                  <a:moveTo>
                    <a:pt x="238861" y="113220"/>
                  </a:moveTo>
                  <a:lnTo>
                    <a:pt x="235648" y="110007"/>
                  </a:lnTo>
                  <a:lnTo>
                    <a:pt x="223697" y="110007"/>
                  </a:lnTo>
                  <a:lnTo>
                    <a:pt x="220484" y="113220"/>
                  </a:lnTo>
                  <a:lnTo>
                    <a:pt x="220484" y="119189"/>
                  </a:lnTo>
                  <a:lnTo>
                    <a:pt x="220484" y="125158"/>
                  </a:lnTo>
                  <a:lnTo>
                    <a:pt x="223697" y="128371"/>
                  </a:lnTo>
                  <a:lnTo>
                    <a:pt x="235648" y="128371"/>
                  </a:lnTo>
                  <a:lnTo>
                    <a:pt x="238861" y="125158"/>
                  </a:lnTo>
                  <a:lnTo>
                    <a:pt x="238861" y="113220"/>
                  </a:lnTo>
                  <a:close/>
                </a:path>
                <a:path w="537844" h="537209">
                  <a:moveTo>
                    <a:pt x="280212" y="282257"/>
                  </a:moveTo>
                  <a:lnTo>
                    <a:pt x="276987" y="279971"/>
                  </a:lnTo>
                  <a:lnTo>
                    <a:pt x="260451" y="279971"/>
                  </a:lnTo>
                  <a:lnTo>
                    <a:pt x="257238" y="282257"/>
                  </a:lnTo>
                  <a:lnTo>
                    <a:pt x="257238" y="289153"/>
                  </a:lnTo>
                  <a:lnTo>
                    <a:pt x="257238" y="296049"/>
                  </a:lnTo>
                  <a:lnTo>
                    <a:pt x="260451" y="298335"/>
                  </a:lnTo>
                  <a:lnTo>
                    <a:pt x="276987" y="298335"/>
                  </a:lnTo>
                  <a:lnTo>
                    <a:pt x="280212" y="296049"/>
                  </a:lnTo>
                  <a:lnTo>
                    <a:pt x="280212" y="282257"/>
                  </a:lnTo>
                  <a:close/>
                </a:path>
                <a:path w="537844" h="537209">
                  <a:moveTo>
                    <a:pt x="280212" y="111836"/>
                  </a:moveTo>
                  <a:lnTo>
                    <a:pt x="279285" y="109994"/>
                  </a:lnTo>
                  <a:lnTo>
                    <a:pt x="258622" y="109994"/>
                  </a:lnTo>
                  <a:lnTo>
                    <a:pt x="257238" y="111836"/>
                  </a:lnTo>
                  <a:lnTo>
                    <a:pt x="257238" y="128371"/>
                  </a:lnTo>
                  <a:lnTo>
                    <a:pt x="257238" y="144907"/>
                  </a:lnTo>
                  <a:lnTo>
                    <a:pt x="258622" y="146748"/>
                  </a:lnTo>
                  <a:lnTo>
                    <a:pt x="279285" y="146748"/>
                  </a:lnTo>
                  <a:lnTo>
                    <a:pt x="280212" y="144907"/>
                  </a:lnTo>
                  <a:lnTo>
                    <a:pt x="280212" y="111836"/>
                  </a:lnTo>
                  <a:close/>
                </a:path>
                <a:path w="537844" h="537209">
                  <a:moveTo>
                    <a:pt x="316953" y="283171"/>
                  </a:moveTo>
                  <a:lnTo>
                    <a:pt x="315569" y="279958"/>
                  </a:lnTo>
                  <a:lnTo>
                    <a:pt x="299961" y="279958"/>
                  </a:lnTo>
                  <a:lnTo>
                    <a:pt x="298577" y="283171"/>
                  </a:lnTo>
                  <a:lnTo>
                    <a:pt x="298577" y="298335"/>
                  </a:lnTo>
                  <a:lnTo>
                    <a:pt x="298577" y="313499"/>
                  </a:lnTo>
                  <a:lnTo>
                    <a:pt x="299961" y="316712"/>
                  </a:lnTo>
                  <a:lnTo>
                    <a:pt x="315569" y="316712"/>
                  </a:lnTo>
                  <a:lnTo>
                    <a:pt x="316953" y="313499"/>
                  </a:lnTo>
                  <a:lnTo>
                    <a:pt x="316953" y="283171"/>
                  </a:lnTo>
                  <a:close/>
                </a:path>
                <a:path w="537844" h="537209">
                  <a:moveTo>
                    <a:pt x="353707" y="113220"/>
                  </a:moveTo>
                  <a:lnTo>
                    <a:pt x="350494" y="110007"/>
                  </a:lnTo>
                  <a:lnTo>
                    <a:pt x="338543" y="110007"/>
                  </a:lnTo>
                  <a:lnTo>
                    <a:pt x="335330" y="113220"/>
                  </a:lnTo>
                  <a:lnTo>
                    <a:pt x="335330" y="119189"/>
                  </a:lnTo>
                  <a:lnTo>
                    <a:pt x="335330" y="125158"/>
                  </a:lnTo>
                  <a:lnTo>
                    <a:pt x="338543" y="128371"/>
                  </a:lnTo>
                  <a:lnTo>
                    <a:pt x="350494" y="128371"/>
                  </a:lnTo>
                  <a:lnTo>
                    <a:pt x="353707" y="125158"/>
                  </a:lnTo>
                  <a:lnTo>
                    <a:pt x="353707" y="113220"/>
                  </a:lnTo>
                  <a:close/>
                </a:path>
                <a:path w="537844" h="537209">
                  <a:moveTo>
                    <a:pt x="372084" y="281343"/>
                  </a:moveTo>
                  <a:lnTo>
                    <a:pt x="368858" y="279971"/>
                  </a:lnTo>
                  <a:lnTo>
                    <a:pt x="338543" y="279971"/>
                  </a:lnTo>
                  <a:lnTo>
                    <a:pt x="335330" y="281343"/>
                  </a:lnTo>
                  <a:lnTo>
                    <a:pt x="335330" y="289153"/>
                  </a:lnTo>
                  <a:lnTo>
                    <a:pt x="335330" y="296964"/>
                  </a:lnTo>
                  <a:lnTo>
                    <a:pt x="338543" y="298335"/>
                  </a:lnTo>
                  <a:lnTo>
                    <a:pt x="368858" y="298335"/>
                  </a:lnTo>
                  <a:lnTo>
                    <a:pt x="372084" y="296964"/>
                  </a:lnTo>
                  <a:lnTo>
                    <a:pt x="372084" y="281343"/>
                  </a:lnTo>
                  <a:close/>
                </a:path>
                <a:path w="537844" h="537209">
                  <a:moveTo>
                    <a:pt x="427202" y="411810"/>
                  </a:moveTo>
                  <a:lnTo>
                    <a:pt x="423989" y="408597"/>
                  </a:lnTo>
                  <a:lnTo>
                    <a:pt x="412038" y="408597"/>
                  </a:lnTo>
                  <a:lnTo>
                    <a:pt x="408825" y="411810"/>
                  </a:lnTo>
                  <a:lnTo>
                    <a:pt x="408825" y="417779"/>
                  </a:lnTo>
                  <a:lnTo>
                    <a:pt x="408825" y="423748"/>
                  </a:lnTo>
                  <a:lnTo>
                    <a:pt x="412038" y="426961"/>
                  </a:lnTo>
                  <a:lnTo>
                    <a:pt x="423989" y="426961"/>
                  </a:lnTo>
                  <a:lnTo>
                    <a:pt x="427202" y="423748"/>
                  </a:lnTo>
                  <a:lnTo>
                    <a:pt x="427202" y="411810"/>
                  </a:lnTo>
                  <a:close/>
                </a:path>
                <a:path w="537844" h="537209">
                  <a:moveTo>
                    <a:pt x="537451" y="375920"/>
                  </a:moveTo>
                  <a:lnTo>
                    <a:pt x="536067" y="372110"/>
                  </a:lnTo>
                  <a:lnTo>
                    <a:pt x="522287" y="372110"/>
                  </a:lnTo>
                  <a:lnTo>
                    <a:pt x="519074" y="369570"/>
                  </a:lnTo>
                  <a:lnTo>
                    <a:pt x="519074" y="356870"/>
                  </a:lnTo>
                  <a:lnTo>
                    <a:pt x="515861" y="354330"/>
                  </a:lnTo>
                  <a:lnTo>
                    <a:pt x="509892" y="354330"/>
                  </a:lnTo>
                  <a:lnTo>
                    <a:pt x="504964" y="353060"/>
                  </a:lnTo>
                  <a:lnTo>
                    <a:pt x="502183" y="349250"/>
                  </a:lnTo>
                  <a:lnTo>
                    <a:pt x="500964" y="341630"/>
                  </a:lnTo>
                  <a:lnTo>
                    <a:pt x="500964" y="312420"/>
                  </a:lnTo>
                  <a:lnTo>
                    <a:pt x="502183" y="303530"/>
                  </a:lnTo>
                  <a:lnTo>
                    <a:pt x="504964" y="299720"/>
                  </a:lnTo>
                  <a:lnTo>
                    <a:pt x="509892" y="298450"/>
                  </a:lnTo>
                  <a:lnTo>
                    <a:pt x="515861" y="298450"/>
                  </a:lnTo>
                  <a:lnTo>
                    <a:pt x="519074" y="295910"/>
                  </a:lnTo>
                  <a:lnTo>
                    <a:pt x="519074" y="283210"/>
                  </a:lnTo>
                  <a:lnTo>
                    <a:pt x="515861" y="280670"/>
                  </a:lnTo>
                  <a:lnTo>
                    <a:pt x="502996" y="280670"/>
                  </a:lnTo>
                  <a:lnTo>
                    <a:pt x="500697" y="276860"/>
                  </a:lnTo>
                  <a:lnTo>
                    <a:pt x="500697" y="281940"/>
                  </a:lnTo>
                  <a:lnTo>
                    <a:pt x="500697" y="297180"/>
                  </a:lnTo>
                  <a:lnTo>
                    <a:pt x="497484" y="298450"/>
                  </a:lnTo>
                  <a:lnTo>
                    <a:pt x="467169" y="298450"/>
                  </a:lnTo>
                  <a:lnTo>
                    <a:pt x="463956" y="300990"/>
                  </a:lnTo>
                  <a:lnTo>
                    <a:pt x="463956" y="313690"/>
                  </a:lnTo>
                  <a:lnTo>
                    <a:pt x="467169" y="317500"/>
                  </a:lnTo>
                  <a:lnTo>
                    <a:pt x="480949" y="317500"/>
                  </a:lnTo>
                  <a:lnTo>
                    <a:pt x="482320" y="320040"/>
                  </a:lnTo>
                  <a:lnTo>
                    <a:pt x="482320" y="350520"/>
                  </a:lnTo>
                  <a:lnTo>
                    <a:pt x="483704" y="354330"/>
                  </a:lnTo>
                  <a:lnTo>
                    <a:pt x="497484" y="354330"/>
                  </a:lnTo>
                  <a:lnTo>
                    <a:pt x="500697" y="356870"/>
                  </a:lnTo>
                  <a:lnTo>
                    <a:pt x="500697" y="369570"/>
                  </a:lnTo>
                  <a:lnTo>
                    <a:pt x="497484" y="372110"/>
                  </a:lnTo>
                  <a:lnTo>
                    <a:pt x="485546" y="372110"/>
                  </a:lnTo>
                  <a:lnTo>
                    <a:pt x="482320" y="375920"/>
                  </a:lnTo>
                  <a:lnTo>
                    <a:pt x="482320" y="387350"/>
                  </a:lnTo>
                  <a:lnTo>
                    <a:pt x="479107" y="391160"/>
                  </a:lnTo>
                  <a:lnTo>
                    <a:pt x="465328" y="391160"/>
                  </a:lnTo>
                  <a:lnTo>
                    <a:pt x="463956" y="387350"/>
                  </a:lnTo>
                  <a:lnTo>
                    <a:pt x="463956" y="356870"/>
                  </a:lnTo>
                  <a:lnTo>
                    <a:pt x="462572" y="354330"/>
                  </a:lnTo>
                  <a:lnTo>
                    <a:pt x="448792" y="354330"/>
                  </a:lnTo>
                  <a:lnTo>
                    <a:pt x="445579" y="350520"/>
                  </a:lnTo>
                  <a:lnTo>
                    <a:pt x="445579" y="391160"/>
                  </a:lnTo>
                  <a:lnTo>
                    <a:pt x="445579" y="445770"/>
                  </a:lnTo>
                  <a:lnTo>
                    <a:pt x="390448" y="445770"/>
                  </a:lnTo>
                  <a:lnTo>
                    <a:pt x="390448" y="391160"/>
                  </a:lnTo>
                  <a:lnTo>
                    <a:pt x="445579" y="391160"/>
                  </a:lnTo>
                  <a:lnTo>
                    <a:pt x="445579" y="350520"/>
                  </a:lnTo>
                  <a:lnTo>
                    <a:pt x="445579" y="339090"/>
                  </a:lnTo>
                  <a:lnTo>
                    <a:pt x="448792" y="335280"/>
                  </a:lnTo>
                  <a:lnTo>
                    <a:pt x="460730" y="335280"/>
                  </a:lnTo>
                  <a:lnTo>
                    <a:pt x="463956" y="332740"/>
                  </a:lnTo>
                  <a:lnTo>
                    <a:pt x="463956" y="320040"/>
                  </a:lnTo>
                  <a:lnTo>
                    <a:pt x="460730" y="317500"/>
                  </a:lnTo>
                  <a:lnTo>
                    <a:pt x="448792" y="317500"/>
                  </a:lnTo>
                  <a:lnTo>
                    <a:pt x="445579" y="313690"/>
                  </a:lnTo>
                  <a:lnTo>
                    <a:pt x="445579" y="302260"/>
                  </a:lnTo>
                  <a:lnTo>
                    <a:pt x="448792" y="298450"/>
                  </a:lnTo>
                  <a:lnTo>
                    <a:pt x="460730" y="298450"/>
                  </a:lnTo>
                  <a:lnTo>
                    <a:pt x="463956" y="295910"/>
                  </a:lnTo>
                  <a:lnTo>
                    <a:pt x="463956" y="283210"/>
                  </a:lnTo>
                  <a:lnTo>
                    <a:pt x="460730" y="280670"/>
                  </a:lnTo>
                  <a:lnTo>
                    <a:pt x="447878" y="280670"/>
                  </a:lnTo>
                  <a:lnTo>
                    <a:pt x="445579" y="276860"/>
                  </a:lnTo>
                  <a:lnTo>
                    <a:pt x="445579" y="260350"/>
                  </a:lnTo>
                  <a:lnTo>
                    <a:pt x="447878" y="257810"/>
                  </a:lnTo>
                  <a:lnTo>
                    <a:pt x="461657" y="257810"/>
                  </a:lnTo>
                  <a:lnTo>
                    <a:pt x="463956" y="260350"/>
                  </a:lnTo>
                  <a:lnTo>
                    <a:pt x="463956" y="279400"/>
                  </a:lnTo>
                  <a:lnTo>
                    <a:pt x="465785" y="280670"/>
                  </a:lnTo>
                  <a:lnTo>
                    <a:pt x="497484" y="280670"/>
                  </a:lnTo>
                  <a:lnTo>
                    <a:pt x="500697" y="281940"/>
                  </a:lnTo>
                  <a:lnTo>
                    <a:pt x="500697" y="276860"/>
                  </a:lnTo>
                  <a:lnTo>
                    <a:pt x="500697" y="259080"/>
                  </a:lnTo>
                  <a:lnTo>
                    <a:pt x="498856" y="257810"/>
                  </a:lnTo>
                  <a:lnTo>
                    <a:pt x="467169" y="257810"/>
                  </a:lnTo>
                  <a:lnTo>
                    <a:pt x="463956" y="256540"/>
                  </a:lnTo>
                  <a:lnTo>
                    <a:pt x="463956" y="240030"/>
                  </a:lnTo>
                  <a:lnTo>
                    <a:pt x="467169" y="238760"/>
                  </a:lnTo>
                  <a:lnTo>
                    <a:pt x="497484" y="238760"/>
                  </a:lnTo>
                  <a:lnTo>
                    <a:pt x="500697" y="237490"/>
                  </a:lnTo>
                  <a:lnTo>
                    <a:pt x="500697" y="223520"/>
                  </a:lnTo>
                  <a:lnTo>
                    <a:pt x="503910" y="220980"/>
                  </a:lnTo>
                  <a:lnTo>
                    <a:pt x="515861" y="220980"/>
                  </a:lnTo>
                  <a:lnTo>
                    <a:pt x="519074" y="217170"/>
                  </a:lnTo>
                  <a:lnTo>
                    <a:pt x="519074" y="205740"/>
                  </a:lnTo>
                  <a:lnTo>
                    <a:pt x="515861" y="201930"/>
                  </a:lnTo>
                  <a:lnTo>
                    <a:pt x="503910" y="201930"/>
                  </a:lnTo>
                  <a:lnTo>
                    <a:pt x="500697" y="205740"/>
                  </a:lnTo>
                  <a:lnTo>
                    <a:pt x="500697" y="217170"/>
                  </a:lnTo>
                  <a:lnTo>
                    <a:pt x="497484" y="220980"/>
                  </a:lnTo>
                  <a:lnTo>
                    <a:pt x="485546" y="220980"/>
                  </a:lnTo>
                  <a:lnTo>
                    <a:pt x="482320" y="217170"/>
                  </a:lnTo>
                  <a:lnTo>
                    <a:pt x="482320" y="205740"/>
                  </a:lnTo>
                  <a:lnTo>
                    <a:pt x="479107" y="201930"/>
                  </a:lnTo>
                  <a:lnTo>
                    <a:pt x="465328" y="201930"/>
                  </a:lnTo>
                  <a:lnTo>
                    <a:pt x="463956" y="205740"/>
                  </a:lnTo>
                  <a:lnTo>
                    <a:pt x="463956" y="236220"/>
                  </a:lnTo>
                  <a:lnTo>
                    <a:pt x="462572" y="238760"/>
                  </a:lnTo>
                  <a:lnTo>
                    <a:pt x="448792" y="238760"/>
                  </a:lnTo>
                  <a:lnTo>
                    <a:pt x="445579" y="242570"/>
                  </a:lnTo>
                  <a:lnTo>
                    <a:pt x="445579" y="254000"/>
                  </a:lnTo>
                  <a:lnTo>
                    <a:pt x="442366" y="257810"/>
                  </a:lnTo>
                  <a:lnTo>
                    <a:pt x="430415" y="257810"/>
                  </a:lnTo>
                  <a:lnTo>
                    <a:pt x="427202" y="254000"/>
                  </a:lnTo>
                  <a:lnTo>
                    <a:pt x="427202" y="280670"/>
                  </a:lnTo>
                  <a:lnTo>
                    <a:pt x="427202" y="317500"/>
                  </a:lnTo>
                  <a:lnTo>
                    <a:pt x="356057" y="317500"/>
                  </a:lnTo>
                  <a:lnTo>
                    <a:pt x="342277" y="318770"/>
                  </a:lnTo>
                  <a:lnTo>
                    <a:pt x="336499" y="321310"/>
                  </a:lnTo>
                  <a:lnTo>
                    <a:pt x="335330" y="326390"/>
                  </a:lnTo>
                  <a:lnTo>
                    <a:pt x="336207" y="331470"/>
                  </a:lnTo>
                  <a:lnTo>
                    <a:pt x="339979" y="334010"/>
                  </a:lnTo>
                  <a:lnTo>
                    <a:pt x="348310" y="335280"/>
                  </a:lnTo>
                  <a:lnTo>
                    <a:pt x="377456" y="336550"/>
                  </a:lnTo>
                  <a:lnTo>
                    <a:pt x="385800" y="337820"/>
                  </a:lnTo>
                  <a:lnTo>
                    <a:pt x="389559" y="340360"/>
                  </a:lnTo>
                  <a:lnTo>
                    <a:pt x="390448" y="345440"/>
                  </a:lnTo>
                  <a:lnTo>
                    <a:pt x="390448" y="350520"/>
                  </a:lnTo>
                  <a:lnTo>
                    <a:pt x="393674" y="354330"/>
                  </a:lnTo>
                  <a:lnTo>
                    <a:pt x="405612" y="354330"/>
                  </a:lnTo>
                  <a:lnTo>
                    <a:pt x="408825" y="350520"/>
                  </a:lnTo>
                  <a:lnTo>
                    <a:pt x="408825" y="339090"/>
                  </a:lnTo>
                  <a:lnTo>
                    <a:pt x="412038" y="335280"/>
                  </a:lnTo>
                  <a:lnTo>
                    <a:pt x="425818" y="335280"/>
                  </a:lnTo>
                  <a:lnTo>
                    <a:pt x="427202" y="339090"/>
                  </a:lnTo>
                  <a:lnTo>
                    <a:pt x="427202" y="372110"/>
                  </a:lnTo>
                  <a:lnTo>
                    <a:pt x="393674" y="372110"/>
                  </a:lnTo>
                  <a:lnTo>
                    <a:pt x="390448" y="370840"/>
                  </a:lnTo>
                  <a:lnTo>
                    <a:pt x="390448" y="363220"/>
                  </a:lnTo>
                  <a:lnTo>
                    <a:pt x="389559" y="358140"/>
                  </a:lnTo>
                  <a:lnTo>
                    <a:pt x="385800" y="355600"/>
                  </a:lnTo>
                  <a:lnTo>
                    <a:pt x="377456" y="354330"/>
                  </a:lnTo>
                  <a:lnTo>
                    <a:pt x="348310" y="354330"/>
                  </a:lnTo>
                  <a:lnTo>
                    <a:pt x="339979" y="355600"/>
                  </a:lnTo>
                  <a:lnTo>
                    <a:pt x="336207" y="358140"/>
                  </a:lnTo>
                  <a:lnTo>
                    <a:pt x="335330" y="363220"/>
                  </a:lnTo>
                  <a:lnTo>
                    <a:pt x="335330" y="369570"/>
                  </a:lnTo>
                  <a:lnTo>
                    <a:pt x="338543" y="372110"/>
                  </a:lnTo>
                  <a:lnTo>
                    <a:pt x="350494" y="372110"/>
                  </a:lnTo>
                  <a:lnTo>
                    <a:pt x="353707" y="375920"/>
                  </a:lnTo>
                  <a:lnTo>
                    <a:pt x="353707" y="387350"/>
                  </a:lnTo>
                  <a:lnTo>
                    <a:pt x="356920" y="391160"/>
                  </a:lnTo>
                  <a:lnTo>
                    <a:pt x="368858" y="391160"/>
                  </a:lnTo>
                  <a:lnTo>
                    <a:pt x="372084" y="393700"/>
                  </a:lnTo>
                  <a:lnTo>
                    <a:pt x="372084" y="406400"/>
                  </a:lnTo>
                  <a:lnTo>
                    <a:pt x="368858" y="408940"/>
                  </a:lnTo>
                  <a:lnTo>
                    <a:pt x="356920" y="408940"/>
                  </a:lnTo>
                  <a:lnTo>
                    <a:pt x="353707" y="406400"/>
                  </a:lnTo>
                  <a:lnTo>
                    <a:pt x="353707" y="393700"/>
                  </a:lnTo>
                  <a:lnTo>
                    <a:pt x="350494" y="391160"/>
                  </a:lnTo>
                  <a:lnTo>
                    <a:pt x="338543" y="391160"/>
                  </a:lnTo>
                  <a:lnTo>
                    <a:pt x="335330" y="393700"/>
                  </a:lnTo>
                  <a:lnTo>
                    <a:pt x="335330" y="406400"/>
                  </a:lnTo>
                  <a:lnTo>
                    <a:pt x="332117" y="408940"/>
                  </a:lnTo>
                  <a:lnTo>
                    <a:pt x="320167" y="408940"/>
                  </a:lnTo>
                  <a:lnTo>
                    <a:pt x="316953" y="406400"/>
                  </a:lnTo>
                  <a:lnTo>
                    <a:pt x="316953" y="393700"/>
                  </a:lnTo>
                  <a:lnTo>
                    <a:pt x="313740" y="391160"/>
                  </a:lnTo>
                  <a:lnTo>
                    <a:pt x="299961" y="391160"/>
                  </a:lnTo>
                  <a:lnTo>
                    <a:pt x="298577" y="387350"/>
                  </a:lnTo>
                  <a:lnTo>
                    <a:pt x="298577" y="356870"/>
                  </a:lnTo>
                  <a:lnTo>
                    <a:pt x="299961" y="354330"/>
                  </a:lnTo>
                  <a:lnTo>
                    <a:pt x="313740" y="354330"/>
                  </a:lnTo>
                  <a:lnTo>
                    <a:pt x="316953" y="350520"/>
                  </a:lnTo>
                  <a:lnTo>
                    <a:pt x="316953" y="339090"/>
                  </a:lnTo>
                  <a:lnTo>
                    <a:pt x="313740" y="335280"/>
                  </a:lnTo>
                  <a:lnTo>
                    <a:pt x="301802" y="335280"/>
                  </a:lnTo>
                  <a:lnTo>
                    <a:pt x="298577" y="332740"/>
                  </a:lnTo>
                  <a:lnTo>
                    <a:pt x="298577" y="326390"/>
                  </a:lnTo>
                  <a:lnTo>
                    <a:pt x="297649" y="321310"/>
                  </a:lnTo>
                  <a:lnTo>
                    <a:pt x="293636" y="318770"/>
                  </a:lnTo>
                  <a:lnTo>
                    <a:pt x="284619" y="317500"/>
                  </a:lnTo>
                  <a:lnTo>
                    <a:pt x="280212" y="317500"/>
                  </a:lnTo>
                  <a:lnTo>
                    <a:pt x="280212" y="356870"/>
                  </a:lnTo>
                  <a:lnTo>
                    <a:pt x="280212" y="369570"/>
                  </a:lnTo>
                  <a:lnTo>
                    <a:pt x="276987" y="372110"/>
                  </a:lnTo>
                  <a:lnTo>
                    <a:pt x="260451" y="372110"/>
                  </a:lnTo>
                  <a:lnTo>
                    <a:pt x="257238" y="369570"/>
                  </a:lnTo>
                  <a:lnTo>
                    <a:pt x="257238" y="356870"/>
                  </a:lnTo>
                  <a:lnTo>
                    <a:pt x="260451" y="354330"/>
                  </a:lnTo>
                  <a:lnTo>
                    <a:pt x="276987" y="354330"/>
                  </a:lnTo>
                  <a:lnTo>
                    <a:pt x="280212" y="356870"/>
                  </a:lnTo>
                  <a:lnTo>
                    <a:pt x="280212" y="317500"/>
                  </a:lnTo>
                  <a:lnTo>
                    <a:pt x="238861" y="317500"/>
                  </a:lnTo>
                  <a:lnTo>
                    <a:pt x="238747" y="269240"/>
                  </a:lnTo>
                  <a:lnTo>
                    <a:pt x="238633" y="260350"/>
                  </a:lnTo>
                  <a:lnTo>
                    <a:pt x="238582" y="256540"/>
                  </a:lnTo>
                  <a:lnTo>
                    <a:pt x="237363" y="245110"/>
                  </a:lnTo>
                  <a:lnTo>
                    <a:pt x="234594" y="240030"/>
                  </a:lnTo>
                  <a:lnTo>
                    <a:pt x="229679" y="238760"/>
                  </a:lnTo>
                  <a:lnTo>
                    <a:pt x="223710" y="238760"/>
                  </a:lnTo>
                  <a:lnTo>
                    <a:pt x="220484" y="242570"/>
                  </a:lnTo>
                  <a:lnTo>
                    <a:pt x="220484" y="256540"/>
                  </a:lnTo>
                  <a:lnTo>
                    <a:pt x="217271" y="257810"/>
                  </a:lnTo>
                  <a:lnTo>
                    <a:pt x="185572" y="257810"/>
                  </a:lnTo>
                  <a:lnTo>
                    <a:pt x="183743" y="259080"/>
                  </a:lnTo>
                  <a:lnTo>
                    <a:pt x="183743" y="276860"/>
                  </a:lnTo>
                  <a:lnTo>
                    <a:pt x="186042" y="280670"/>
                  </a:lnTo>
                  <a:lnTo>
                    <a:pt x="198894" y="280670"/>
                  </a:lnTo>
                  <a:lnTo>
                    <a:pt x="202120" y="283210"/>
                  </a:lnTo>
                  <a:lnTo>
                    <a:pt x="202120" y="295910"/>
                  </a:lnTo>
                  <a:lnTo>
                    <a:pt x="205333" y="298450"/>
                  </a:lnTo>
                  <a:lnTo>
                    <a:pt x="217271" y="298450"/>
                  </a:lnTo>
                  <a:lnTo>
                    <a:pt x="220484" y="302260"/>
                  </a:lnTo>
                  <a:lnTo>
                    <a:pt x="220484" y="313690"/>
                  </a:lnTo>
                  <a:lnTo>
                    <a:pt x="217271" y="317500"/>
                  </a:lnTo>
                  <a:lnTo>
                    <a:pt x="203492" y="317500"/>
                  </a:lnTo>
                  <a:lnTo>
                    <a:pt x="202120" y="320040"/>
                  </a:lnTo>
                  <a:lnTo>
                    <a:pt x="202120" y="350520"/>
                  </a:lnTo>
                  <a:lnTo>
                    <a:pt x="200736" y="354330"/>
                  </a:lnTo>
                  <a:lnTo>
                    <a:pt x="186956" y="354330"/>
                  </a:lnTo>
                  <a:lnTo>
                    <a:pt x="183743" y="356870"/>
                  </a:lnTo>
                  <a:lnTo>
                    <a:pt x="183743" y="369570"/>
                  </a:lnTo>
                  <a:lnTo>
                    <a:pt x="180530" y="372110"/>
                  </a:lnTo>
                  <a:lnTo>
                    <a:pt x="168579" y="372110"/>
                  </a:lnTo>
                  <a:lnTo>
                    <a:pt x="165366" y="375920"/>
                  </a:lnTo>
                  <a:lnTo>
                    <a:pt x="165366" y="387350"/>
                  </a:lnTo>
                  <a:lnTo>
                    <a:pt x="162153" y="391160"/>
                  </a:lnTo>
                  <a:lnTo>
                    <a:pt x="150202" y="391160"/>
                  </a:lnTo>
                  <a:lnTo>
                    <a:pt x="146989" y="387350"/>
                  </a:lnTo>
                  <a:lnTo>
                    <a:pt x="146989" y="375920"/>
                  </a:lnTo>
                  <a:lnTo>
                    <a:pt x="150202" y="372110"/>
                  </a:lnTo>
                  <a:lnTo>
                    <a:pt x="162153" y="372110"/>
                  </a:lnTo>
                  <a:lnTo>
                    <a:pt x="165366" y="369570"/>
                  </a:lnTo>
                  <a:lnTo>
                    <a:pt x="165366" y="356870"/>
                  </a:lnTo>
                  <a:lnTo>
                    <a:pt x="168579" y="354330"/>
                  </a:lnTo>
                  <a:lnTo>
                    <a:pt x="180530" y="354330"/>
                  </a:lnTo>
                  <a:lnTo>
                    <a:pt x="183743" y="350520"/>
                  </a:lnTo>
                  <a:lnTo>
                    <a:pt x="183743" y="345440"/>
                  </a:lnTo>
                  <a:lnTo>
                    <a:pt x="182714" y="340360"/>
                  </a:lnTo>
                  <a:lnTo>
                    <a:pt x="177939" y="337820"/>
                  </a:lnTo>
                  <a:lnTo>
                    <a:pt x="166878" y="336550"/>
                  </a:lnTo>
                  <a:lnTo>
                    <a:pt x="146989" y="335280"/>
                  </a:lnTo>
                  <a:lnTo>
                    <a:pt x="127101" y="336550"/>
                  </a:lnTo>
                  <a:lnTo>
                    <a:pt x="116039" y="337820"/>
                  </a:lnTo>
                  <a:lnTo>
                    <a:pt x="111264" y="340360"/>
                  </a:lnTo>
                  <a:lnTo>
                    <a:pt x="110248" y="345440"/>
                  </a:lnTo>
                  <a:lnTo>
                    <a:pt x="110248" y="350520"/>
                  </a:lnTo>
                  <a:lnTo>
                    <a:pt x="113461" y="354330"/>
                  </a:lnTo>
                  <a:lnTo>
                    <a:pt x="125399" y="354330"/>
                  </a:lnTo>
                  <a:lnTo>
                    <a:pt x="128612" y="356870"/>
                  </a:lnTo>
                  <a:lnTo>
                    <a:pt x="128612" y="369570"/>
                  </a:lnTo>
                  <a:lnTo>
                    <a:pt x="125399" y="372110"/>
                  </a:lnTo>
                  <a:lnTo>
                    <a:pt x="113461" y="372110"/>
                  </a:lnTo>
                  <a:lnTo>
                    <a:pt x="110248" y="369570"/>
                  </a:lnTo>
                  <a:lnTo>
                    <a:pt x="110248" y="356870"/>
                  </a:lnTo>
                  <a:lnTo>
                    <a:pt x="107022" y="354330"/>
                  </a:lnTo>
                  <a:lnTo>
                    <a:pt x="95084" y="354330"/>
                  </a:lnTo>
                  <a:lnTo>
                    <a:pt x="91871" y="356870"/>
                  </a:lnTo>
                  <a:lnTo>
                    <a:pt x="91871" y="369570"/>
                  </a:lnTo>
                  <a:lnTo>
                    <a:pt x="88658" y="372110"/>
                  </a:lnTo>
                  <a:lnTo>
                    <a:pt x="76708" y="372110"/>
                  </a:lnTo>
                  <a:lnTo>
                    <a:pt x="73494" y="369570"/>
                  </a:lnTo>
                  <a:lnTo>
                    <a:pt x="73494" y="356870"/>
                  </a:lnTo>
                  <a:lnTo>
                    <a:pt x="76708" y="354330"/>
                  </a:lnTo>
                  <a:lnTo>
                    <a:pt x="88658" y="354330"/>
                  </a:lnTo>
                  <a:lnTo>
                    <a:pt x="91871" y="350520"/>
                  </a:lnTo>
                  <a:lnTo>
                    <a:pt x="91871" y="339090"/>
                  </a:lnTo>
                  <a:lnTo>
                    <a:pt x="88658" y="335280"/>
                  </a:lnTo>
                  <a:lnTo>
                    <a:pt x="76708" y="335280"/>
                  </a:lnTo>
                  <a:lnTo>
                    <a:pt x="73494" y="332740"/>
                  </a:lnTo>
                  <a:lnTo>
                    <a:pt x="73494" y="320040"/>
                  </a:lnTo>
                  <a:lnTo>
                    <a:pt x="76708" y="317500"/>
                  </a:lnTo>
                  <a:lnTo>
                    <a:pt x="88658" y="317500"/>
                  </a:lnTo>
                  <a:lnTo>
                    <a:pt x="91871" y="320040"/>
                  </a:lnTo>
                  <a:lnTo>
                    <a:pt x="91871" y="332740"/>
                  </a:lnTo>
                  <a:lnTo>
                    <a:pt x="95084" y="335280"/>
                  </a:lnTo>
                  <a:lnTo>
                    <a:pt x="107022" y="335280"/>
                  </a:lnTo>
                  <a:lnTo>
                    <a:pt x="110248" y="332740"/>
                  </a:lnTo>
                  <a:lnTo>
                    <a:pt x="110248" y="320040"/>
                  </a:lnTo>
                  <a:lnTo>
                    <a:pt x="113461" y="317500"/>
                  </a:lnTo>
                  <a:lnTo>
                    <a:pt x="125399" y="317500"/>
                  </a:lnTo>
                  <a:lnTo>
                    <a:pt x="128612" y="313690"/>
                  </a:lnTo>
                  <a:lnTo>
                    <a:pt x="128612" y="300990"/>
                  </a:lnTo>
                  <a:lnTo>
                    <a:pt x="125399" y="298450"/>
                  </a:lnTo>
                  <a:lnTo>
                    <a:pt x="91871" y="298450"/>
                  </a:lnTo>
                  <a:lnTo>
                    <a:pt x="91871" y="238760"/>
                  </a:lnTo>
                  <a:lnTo>
                    <a:pt x="125399" y="238760"/>
                  </a:lnTo>
                  <a:lnTo>
                    <a:pt x="128612" y="240030"/>
                  </a:lnTo>
                  <a:lnTo>
                    <a:pt x="128612" y="254000"/>
                  </a:lnTo>
                  <a:lnTo>
                    <a:pt x="131838" y="257810"/>
                  </a:lnTo>
                  <a:lnTo>
                    <a:pt x="143776" y="257810"/>
                  </a:lnTo>
                  <a:lnTo>
                    <a:pt x="146989" y="254000"/>
                  </a:lnTo>
                  <a:lnTo>
                    <a:pt x="146989" y="240030"/>
                  </a:lnTo>
                  <a:lnTo>
                    <a:pt x="150202" y="238760"/>
                  </a:lnTo>
                  <a:lnTo>
                    <a:pt x="180530" y="238760"/>
                  </a:lnTo>
                  <a:lnTo>
                    <a:pt x="183743" y="237490"/>
                  </a:lnTo>
                  <a:lnTo>
                    <a:pt x="183743" y="223520"/>
                  </a:lnTo>
                  <a:lnTo>
                    <a:pt x="186956" y="220980"/>
                  </a:lnTo>
                  <a:lnTo>
                    <a:pt x="198894" y="220980"/>
                  </a:lnTo>
                  <a:lnTo>
                    <a:pt x="202120" y="217170"/>
                  </a:lnTo>
                  <a:lnTo>
                    <a:pt x="202120" y="204470"/>
                  </a:lnTo>
                  <a:lnTo>
                    <a:pt x="205333" y="201930"/>
                  </a:lnTo>
                  <a:lnTo>
                    <a:pt x="235648" y="201930"/>
                  </a:lnTo>
                  <a:lnTo>
                    <a:pt x="238861" y="204470"/>
                  </a:lnTo>
                  <a:lnTo>
                    <a:pt x="238861" y="217170"/>
                  </a:lnTo>
                  <a:lnTo>
                    <a:pt x="242074" y="220980"/>
                  </a:lnTo>
                  <a:lnTo>
                    <a:pt x="254025" y="220980"/>
                  </a:lnTo>
                  <a:lnTo>
                    <a:pt x="257238" y="217170"/>
                  </a:lnTo>
                  <a:lnTo>
                    <a:pt x="257238" y="204470"/>
                  </a:lnTo>
                  <a:lnTo>
                    <a:pt x="260451" y="201930"/>
                  </a:lnTo>
                  <a:lnTo>
                    <a:pt x="276987" y="201930"/>
                  </a:lnTo>
                  <a:lnTo>
                    <a:pt x="280212" y="204470"/>
                  </a:lnTo>
                  <a:lnTo>
                    <a:pt x="280212" y="218440"/>
                  </a:lnTo>
                  <a:lnTo>
                    <a:pt x="276987" y="220980"/>
                  </a:lnTo>
                  <a:lnTo>
                    <a:pt x="260451" y="220980"/>
                  </a:lnTo>
                  <a:lnTo>
                    <a:pt x="257238" y="223520"/>
                  </a:lnTo>
                  <a:lnTo>
                    <a:pt x="257238" y="237490"/>
                  </a:lnTo>
                  <a:lnTo>
                    <a:pt x="260451" y="238760"/>
                  </a:lnTo>
                  <a:lnTo>
                    <a:pt x="276987" y="238760"/>
                  </a:lnTo>
                  <a:lnTo>
                    <a:pt x="280212" y="241300"/>
                  </a:lnTo>
                  <a:lnTo>
                    <a:pt x="280212" y="256540"/>
                  </a:lnTo>
                  <a:lnTo>
                    <a:pt x="283425" y="257810"/>
                  </a:lnTo>
                  <a:lnTo>
                    <a:pt x="313740" y="257810"/>
                  </a:lnTo>
                  <a:lnTo>
                    <a:pt x="316953" y="256540"/>
                  </a:lnTo>
                  <a:lnTo>
                    <a:pt x="316953" y="242570"/>
                  </a:lnTo>
                  <a:lnTo>
                    <a:pt x="313740" y="238760"/>
                  </a:lnTo>
                  <a:lnTo>
                    <a:pt x="299961" y="238760"/>
                  </a:lnTo>
                  <a:lnTo>
                    <a:pt x="298577" y="236220"/>
                  </a:lnTo>
                  <a:lnTo>
                    <a:pt x="298577" y="201930"/>
                  </a:lnTo>
                  <a:lnTo>
                    <a:pt x="335330" y="201930"/>
                  </a:lnTo>
                  <a:lnTo>
                    <a:pt x="335330" y="184150"/>
                  </a:lnTo>
                  <a:lnTo>
                    <a:pt x="335330" y="168910"/>
                  </a:lnTo>
                  <a:lnTo>
                    <a:pt x="336702" y="166370"/>
                  </a:lnTo>
                  <a:lnTo>
                    <a:pt x="350494" y="166370"/>
                  </a:lnTo>
                  <a:lnTo>
                    <a:pt x="353707" y="168910"/>
                  </a:lnTo>
                  <a:lnTo>
                    <a:pt x="353707" y="180340"/>
                  </a:lnTo>
                  <a:lnTo>
                    <a:pt x="356920" y="184150"/>
                  </a:lnTo>
                  <a:lnTo>
                    <a:pt x="368858" y="184150"/>
                  </a:lnTo>
                  <a:lnTo>
                    <a:pt x="372084" y="187960"/>
                  </a:lnTo>
                  <a:lnTo>
                    <a:pt x="372084" y="199390"/>
                  </a:lnTo>
                  <a:lnTo>
                    <a:pt x="368858" y="201930"/>
                  </a:lnTo>
                  <a:lnTo>
                    <a:pt x="355079" y="201930"/>
                  </a:lnTo>
                  <a:lnTo>
                    <a:pt x="353707" y="205740"/>
                  </a:lnTo>
                  <a:lnTo>
                    <a:pt x="353707" y="236220"/>
                  </a:lnTo>
                  <a:lnTo>
                    <a:pt x="352323" y="238760"/>
                  </a:lnTo>
                  <a:lnTo>
                    <a:pt x="338543" y="238760"/>
                  </a:lnTo>
                  <a:lnTo>
                    <a:pt x="335330" y="242570"/>
                  </a:lnTo>
                  <a:lnTo>
                    <a:pt x="335330" y="256540"/>
                  </a:lnTo>
                  <a:lnTo>
                    <a:pt x="338543" y="257810"/>
                  </a:lnTo>
                  <a:lnTo>
                    <a:pt x="370243" y="257810"/>
                  </a:lnTo>
                  <a:lnTo>
                    <a:pt x="372084" y="259080"/>
                  </a:lnTo>
                  <a:lnTo>
                    <a:pt x="372084" y="269240"/>
                  </a:lnTo>
                  <a:lnTo>
                    <a:pt x="372706" y="275590"/>
                  </a:lnTo>
                  <a:lnTo>
                    <a:pt x="376034" y="279400"/>
                  </a:lnTo>
                  <a:lnTo>
                    <a:pt x="384289" y="280670"/>
                  </a:lnTo>
                  <a:lnTo>
                    <a:pt x="427202" y="280670"/>
                  </a:lnTo>
                  <a:lnTo>
                    <a:pt x="427202" y="254000"/>
                  </a:lnTo>
                  <a:lnTo>
                    <a:pt x="427202" y="242570"/>
                  </a:lnTo>
                  <a:lnTo>
                    <a:pt x="423989" y="238760"/>
                  </a:lnTo>
                  <a:lnTo>
                    <a:pt x="412038" y="238760"/>
                  </a:lnTo>
                  <a:lnTo>
                    <a:pt x="408825" y="242570"/>
                  </a:lnTo>
                  <a:lnTo>
                    <a:pt x="408825" y="254000"/>
                  </a:lnTo>
                  <a:lnTo>
                    <a:pt x="405612" y="257810"/>
                  </a:lnTo>
                  <a:lnTo>
                    <a:pt x="393674" y="257810"/>
                  </a:lnTo>
                  <a:lnTo>
                    <a:pt x="390448" y="254000"/>
                  </a:lnTo>
                  <a:lnTo>
                    <a:pt x="390448" y="242570"/>
                  </a:lnTo>
                  <a:lnTo>
                    <a:pt x="387235" y="238760"/>
                  </a:lnTo>
                  <a:lnTo>
                    <a:pt x="375297" y="238760"/>
                  </a:lnTo>
                  <a:lnTo>
                    <a:pt x="372084" y="236220"/>
                  </a:lnTo>
                  <a:lnTo>
                    <a:pt x="372084" y="222250"/>
                  </a:lnTo>
                  <a:lnTo>
                    <a:pt x="375297" y="220980"/>
                  </a:lnTo>
                  <a:lnTo>
                    <a:pt x="405612" y="220980"/>
                  </a:lnTo>
                  <a:lnTo>
                    <a:pt x="408825" y="219710"/>
                  </a:lnTo>
                  <a:lnTo>
                    <a:pt x="408825" y="205740"/>
                  </a:lnTo>
                  <a:lnTo>
                    <a:pt x="405612" y="201930"/>
                  </a:lnTo>
                  <a:lnTo>
                    <a:pt x="393674" y="201930"/>
                  </a:lnTo>
                  <a:lnTo>
                    <a:pt x="390448" y="199390"/>
                  </a:lnTo>
                  <a:lnTo>
                    <a:pt x="390448" y="193040"/>
                  </a:lnTo>
                  <a:lnTo>
                    <a:pt x="391477" y="187960"/>
                  </a:lnTo>
                  <a:lnTo>
                    <a:pt x="396252" y="185420"/>
                  </a:lnTo>
                  <a:lnTo>
                    <a:pt x="407314" y="184150"/>
                  </a:lnTo>
                  <a:lnTo>
                    <a:pt x="447090" y="184150"/>
                  </a:lnTo>
                  <a:lnTo>
                    <a:pt x="458152" y="182880"/>
                  </a:lnTo>
                  <a:lnTo>
                    <a:pt x="462927" y="180340"/>
                  </a:lnTo>
                  <a:lnTo>
                    <a:pt x="463956" y="175260"/>
                  </a:lnTo>
                  <a:lnTo>
                    <a:pt x="463956" y="167640"/>
                  </a:lnTo>
                  <a:lnTo>
                    <a:pt x="467169" y="166370"/>
                  </a:lnTo>
                  <a:lnTo>
                    <a:pt x="497484" y="166370"/>
                  </a:lnTo>
                  <a:lnTo>
                    <a:pt x="500697" y="163830"/>
                  </a:lnTo>
                  <a:lnTo>
                    <a:pt x="500697" y="156210"/>
                  </a:lnTo>
                  <a:lnTo>
                    <a:pt x="499529" y="151130"/>
                  </a:lnTo>
                  <a:lnTo>
                    <a:pt x="493750" y="148590"/>
                  </a:lnTo>
                  <a:lnTo>
                    <a:pt x="479958" y="147320"/>
                  </a:lnTo>
                  <a:lnTo>
                    <a:pt x="429552" y="147320"/>
                  </a:lnTo>
                  <a:lnTo>
                    <a:pt x="415772" y="148590"/>
                  </a:lnTo>
                  <a:lnTo>
                    <a:pt x="409994" y="151130"/>
                  </a:lnTo>
                  <a:lnTo>
                    <a:pt x="408825" y="156210"/>
                  </a:lnTo>
                  <a:lnTo>
                    <a:pt x="408825" y="163830"/>
                  </a:lnTo>
                  <a:lnTo>
                    <a:pt x="405612" y="166370"/>
                  </a:lnTo>
                  <a:lnTo>
                    <a:pt x="375297" y="166370"/>
                  </a:lnTo>
                  <a:lnTo>
                    <a:pt x="372084" y="163830"/>
                  </a:lnTo>
                  <a:lnTo>
                    <a:pt x="372084" y="151130"/>
                  </a:lnTo>
                  <a:lnTo>
                    <a:pt x="375297" y="147320"/>
                  </a:lnTo>
                  <a:lnTo>
                    <a:pt x="381266" y="147320"/>
                  </a:lnTo>
                  <a:lnTo>
                    <a:pt x="386181" y="146050"/>
                  </a:lnTo>
                  <a:lnTo>
                    <a:pt x="388950" y="142240"/>
                  </a:lnTo>
                  <a:lnTo>
                    <a:pt x="390169" y="134620"/>
                  </a:lnTo>
                  <a:lnTo>
                    <a:pt x="390169" y="105410"/>
                  </a:lnTo>
                  <a:lnTo>
                    <a:pt x="388950" y="96520"/>
                  </a:lnTo>
                  <a:lnTo>
                    <a:pt x="386181" y="92710"/>
                  </a:lnTo>
                  <a:lnTo>
                    <a:pt x="373456" y="92710"/>
                  </a:lnTo>
                  <a:lnTo>
                    <a:pt x="372084" y="88900"/>
                  </a:lnTo>
                  <a:lnTo>
                    <a:pt x="372084" y="92710"/>
                  </a:lnTo>
                  <a:lnTo>
                    <a:pt x="372084" y="147320"/>
                  </a:lnTo>
                  <a:lnTo>
                    <a:pt x="316953" y="147320"/>
                  </a:lnTo>
                  <a:lnTo>
                    <a:pt x="316953" y="114300"/>
                  </a:lnTo>
                  <a:lnTo>
                    <a:pt x="315582" y="110490"/>
                  </a:lnTo>
                  <a:lnTo>
                    <a:pt x="307771" y="110490"/>
                  </a:lnTo>
                  <a:lnTo>
                    <a:pt x="302844" y="111760"/>
                  </a:lnTo>
                  <a:lnTo>
                    <a:pt x="300075" y="115570"/>
                  </a:lnTo>
                  <a:lnTo>
                    <a:pt x="298843" y="123190"/>
                  </a:lnTo>
                  <a:lnTo>
                    <a:pt x="298843" y="152400"/>
                  </a:lnTo>
                  <a:lnTo>
                    <a:pt x="300075" y="161290"/>
                  </a:lnTo>
                  <a:lnTo>
                    <a:pt x="302844" y="165100"/>
                  </a:lnTo>
                  <a:lnTo>
                    <a:pt x="307771" y="166370"/>
                  </a:lnTo>
                  <a:lnTo>
                    <a:pt x="313740" y="166370"/>
                  </a:lnTo>
                  <a:lnTo>
                    <a:pt x="316953" y="168910"/>
                  </a:lnTo>
                  <a:lnTo>
                    <a:pt x="316953" y="180340"/>
                  </a:lnTo>
                  <a:lnTo>
                    <a:pt x="313740" y="184150"/>
                  </a:lnTo>
                  <a:lnTo>
                    <a:pt x="301802" y="184150"/>
                  </a:lnTo>
                  <a:lnTo>
                    <a:pt x="298577" y="180340"/>
                  </a:lnTo>
                  <a:lnTo>
                    <a:pt x="298577" y="175260"/>
                  </a:lnTo>
                  <a:lnTo>
                    <a:pt x="297649" y="170180"/>
                  </a:lnTo>
                  <a:lnTo>
                    <a:pt x="293636" y="167640"/>
                  </a:lnTo>
                  <a:lnTo>
                    <a:pt x="284619" y="166370"/>
                  </a:lnTo>
                  <a:lnTo>
                    <a:pt x="252806" y="166370"/>
                  </a:lnTo>
                  <a:lnTo>
                    <a:pt x="243789" y="167640"/>
                  </a:lnTo>
                  <a:lnTo>
                    <a:pt x="239776" y="170180"/>
                  </a:lnTo>
                  <a:lnTo>
                    <a:pt x="238861" y="175260"/>
                  </a:lnTo>
                  <a:lnTo>
                    <a:pt x="238861" y="182880"/>
                  </a:lnTo>
                  <a:lnTo>
                    <a:pt x="235648" y="184150"/>
                  </a:lnTo>
                  <a:lnTo>
                    <a:pt x="205333" y="184150"/>
                  </a:lnTo>
                  <a:lnTo>
                    <a:pt x="202120" y="182880"/>
                  </a:lnTo>
                  <a:lnTo>
                    <a:pt x="202120" y="168910"/>
                  </a:lnTo>
                  <a:lnTo>
                    <a:pt x="198894" y="166370"/>
                  </a:lnTo>
                  <a:lnTo>
                    <a:pt x="185115" y="166370"/>
                  </a:lnTo>
                  <a:lnTo>
                    <a:pt x="183743" y="162560"/>
                  </a:lnTo>
                  <a:lnTo>
                    <a:pt x="183743" y="132080"/>
                  </a:lnTo>
                  <a:lnTo>
                    <a:pt x="182359" y="129540"/>
                  </a:lnTo>
                  <a:lnTo>
                    <a:pt x="168579" y="129540"/>
                  </a:lnTo>
                  <a:lnTo>
                    <a:pt x="165366" y="125730"/>
                  </a:lnTo>
                  <a:lnTo>
                    <a:pt x="165366" y="114300"/>
                  </a:lnTo>
                  <a:lnTo>
                    <a:pt x="168579" y="110490"/>
                  </a:lnTo>
                  <a:lnTo>
                    <a:pt x="180530" y="110490"/>
                  </a:lnTo>
                  <a:lnTo>
                    <a:pt x="183743" y="114300"/>
                  </a:lnTo>
                  <a:lnTo>
                    <a:pt x="183743" y="125730"/>
                  </a:lnTo>
                  <a:lnTo>
                    <a:pt x="186956" y="129540"/>
                  </a:lnTo>
                  <a:lnTo>
                    <a:pt x="198894" y="129540"/>
                  </a:lnTo>
                  <a:lnTo>
                    <a:pt x="202120" y="125730"/>
                  </a:lnTo>
                  <a:lnTo>
                    <a:pt x="202120" y="114300"/>
                  </a:lnTo>
                  <a:lnTo>
                    <a:pt x="205333" y="110490"/>
                  </a:lnTo>
                  <a:lnTo>
                    <a:pt x="219113" y="110490"/>
                  </a:lnTo>
                  <a:lnTo>
                    <a:pt x="220484" y="107950"/>
                  </a:lnTo>
                  <a:lnTo>
                    <a:pt x="220484" y="92710"/>
                  </a:lnTo>
                  <a:lnTo>
                    <a:pt x="220484" y="77470"/>
                  </a:lnTo>
                  <a:lnTo>
                    <a:pt x="219113" y="73660"/>
                  </a:lnTo>
                  <a:lnTo>
                    <a:pt x="205333" y="73660"/>
                  </a:lnTo>
                  <a:lnTo>
                    <a:pt x="202120" y="71120"/>
                  </a:lnTo>
                  <a:lnTo>
                    <a:pt x="202120" y="58420"/>
                  </a:lnTo>
                  <a:lnTo>
                    <a:pt x="205333" y="55880"/>
                  </a:lnTo>
                  <a:lnTo>
                    <a:pt x="217271" y="55880"/>
                  </a:lnTo>
                  <a:lnTo>
                    <a:pt x="220484" y="52070"/>
                  </a:lnTo>
                  <a:lnTo>
                    <a:pt x="220484" y="40640"/>
                  </a:lnTo>
                  <a:lnTo>
                    <a:pt x="223710" y="36830"/>
                  </a:lnTo>
                  <a:lnTo>
                    <a:pt x="235648" y="36830"/>
                  </a:lnTo>
                  <a:lnTo>
                    <a:pt x="238861" y="40640"/>
                  </a:lnTo>
                  <a:lnTo>
                    <a:pt x="238861" y="52070"/>
                  </a:lnTo>
                  <a:lnTo>
                    <a:pt x="242074" y="55880"/>
                  </a:lnTo>
                  <a:lnTo>
                    <a:pt x="254025" y="55880"/>
                  </a:lnTo>
                  <a:lnTo>
                    <a:pt x="257238" y="52070"/>
                  </a:lnTo>
                  <a:lnTo>
                    <a:pt x="257238" y="39370"/>
                  </a:lnTo>
                  <a:lnTo>
                    <a:pt x="260451" y="36830"/>
                  </a:lnTo>
                  <a:lnTo>
                    <a:pt x="276987" y="36830"/>
                  </a:lnTo>
                  <a:lnTo>
                    <a:pt x="280212" y="39370"/>
                  </a:lnTo>
                  <a:lnTo>
                    <a:pt x="280212" y="53340"/>
                  </a:lnTo>
                  <a:lnTo>
                    <a:pt x="276987" y="55880"/>
                  </a:lnTo>
                  <a:lnTo>
                    <a:pt x="260451" y="55880"/>
                  </a:lnTo>
                  <a:lnTo>
                    <a:pt x="257238" y="58420"/>
                  </a:lnTo>
                  <a:lnTo>
                    <a:pt x="257238" y="71120"/>
                  </a:lnTo>
                  <a:lnTo>
                    <a:pt x="260451" y="73660"/>
                  </a:lnTo>
                  <a:lnTo>
                    <a:pt x="276987" y="73660"/>
                  </a:lnTo>
                  <a:lnTo>
                    <a:pt x="280212" y="76200"/>
                  </a:lnTo>
                  <a:lnTo>
                    <a:pt x="280212" y="91440"/>
                  </a:lnTo>
                  <a:lnTo>
                    <a:pt x="283425" y="92710"/>
                  </a:lnTo>
                  <a:lnTo>
                    <a:pt x="313740" y="92710"/>
                  </a:lnTo>
                  <a:lnTo>
                    <a:pt x="316953" y="93980"/>
                  </a:lnTo>
                  <a:lnTo>
                    <a:pt x="316953" y="107950"/>
                  </a:lnTo>
                  <a:lnTo>
                    <a:pt x="320167" y="110490"/>
                  </a:lnTo>
                  <a:lnTo>
                    <a:pt x="332117" y="110490"/>
                  </a:lnTo>
                  <a:lnTo>
                    <a:pt x="335330" y="107950"/>
                  </a:lnTo>
                  <a:lnTo>
                    <a:pt x="335330" y="93980"/>
                  </a:lnTo>
                  <a:lnTo>
                    <a:pt x="338543" y="92710"/>
                  </a:lnTo>
                  <a:lnTo>
                    <a:pt x="372084" y="92710"/>
                  </a:lnTo>
                  <a:lnTo>
                    <a:pt x="372084" y="88900"/>
                  </a:lnTo>
                  <a:lnTo>
                    <a:pt x="372084" y="58420"/>
                  </a:lnTo>
                  <a:lnTo>
                    <a:pt x="373456" y="55880"/>
                  </a:lnTo>
                  <a:lnTo>
                    <a:pt x="381266" y="55880"/>
                  </a:lnTo>
                  <a:lnTo>
                    <a:pt x="386181" y="54610"/>
                  </a:lnTo>
                  <a:lnTo>
                    <a:pt x="388950" y="50800"/>
                  </a:lnTo>
                  <a:lnTo>
                    <a:pt x="390169" y="41910"/>
                  </a:lnTo>
                  <a:lnTo>
                    <a:pt x="390169" y="13970"/>
                  </a:lnTo>
                  <a:lnTo>
                    <a:pt x="388950" y="5080"/>
                  </a:lnTo>
                  <a:lnTo>
                    <a:pt x="386181" y="1270"/>
                  </a:lnTo>
                  <a:lnTo>
                    <a:pt x="381266" y="0"/>
                  </a:lnTo>
                  <a:lnTo>
                    <a:pt x="373456" y="0"/>
                  </a:lnTo>
                  <a:lnTo>
                    <a:pt x="372084" y="3810"/>
                  </a:lnTo>
                  <a:lnTo>
                    <a:pt x="372084" y="34290"/>
                  </a:lnTo>
                  <a:lnTo>
                    <a:pt x="370700" y="36830"/>
                  </a:lnTo>
                  <a:lnTo>
                    <a:pt x="356920" y="36830"/>
                  </a:lnTo>
                  <a:lnTo>
                    <a:pt x="353707" y="34290"/>
                  </a:lnTo>
                  <a:lnTo>
                    <a:pt x="353707" y="45720"/>
                  </a:lnTo>
                  <a:lnTo>
                    <a:pt x="353707" y="54610"/>
                  </a:lnTo>
                  <a:lnTo>
                    <a:pt x="350494" y="55880"/>
                  </a:lnTo>
                  <a:lnTo>
                    <a:pt x="320167" y="55880"/>
                  </a:lnTo>
                  <a:lnTo>
                    <a:pt x="316953" y="57150"/>
                  </a:lnTo>
                  <a:lnTo>
                    <a:pt x="316953" y="71120"/>
                  </a:lnTo>
                  <a:lnTo>
                    <a:pt x="313740" y="73660"/>
                  </a:lnTo>
                  <a:lnTo>
                    <a:pt x="299961" y="73660"/>
                  </a:lnTo>
                  <a:lnTo>
                    <a:pt x="298577" y="71120"/>
                  </a:lnTo>
                  <a:lnTo>
                    <a:pt x="298577" y="36830"/>
                  </a:lnTo>
                  <a:lnTo>
                    <a:pt x="340715" y="36830"/>
                  </a:lnTo>
                  <a:lnTo>
                    <a:pt x="349059" y="38100"/>
                  </a:lnTo>
                  <a:lnTo>
                    <a:pt x="352818" y="41910"/>
                  </a:lnTo>
                  <a:lnTo>
                    <a:pt x="353707" y="45720"/>
                  </a:lnTo>
                  <a:lnTo>
                    <a:pt x="353707" y="34290"/>
                  </a:lnTo>
                  <a:lnTo>
                    <a:pt x="353707" y="27940"/>
                  </a:lnTo>
                  <a:lnTo>
                    <a:pt x="352818" y="22860"/>
                  </a:lnTo>
                  <a:lnTo>
                    <a:pt x="349059" y="20320"/>
                  </a:lnTo>
                  <a:lnTo>
                    <a:pt x="340715" y="19050"/>
                  </a:lnTo>
                  <a:lnTo>
                    <a:pt x="311569" y="19050"/>
                  </a:lnTo>
                  <a:lnTo>
                    <a:pt x="303225" y="17780"/>
                  </a:lnTo>
                  <a:lnTo>
                    <a:pt x="299453" y="13970"/>
                  </a:lnTo>
                  <a:lnTo>
                    <a:pt x="298577" y="10160"/>
                  </a:lnTo>
                  <a:lnTo>
                    <a:pt x="297510" y="5080"/>
                  </a:lnTo>
                  <a:lnTo>
                    <a:pt x="292493" y="1270"/>
                  </a:lnTo>
                  <a:lnTo>
                    <a:pt x="280746" y="1270"/>
                  </a:lnTo>
                  <a:lnTo>
                    <a:pt x="259537" y="0"/>
                  </a:lnTo>
                  <a:lnTo>
                    <a:pt x="238315" y="1270"/>
                  </a:lnTo>
                  <a:lnTo>
                    <a:pt x="226568" y="1270"/>
                  </a:lnTo>
                  <a:lnTo>
                    <a:pt x="221538" y="5080"/>
                  </a:lnTo>
                  <a:lnTo>
                    <a:pt x="220484" y="10160"/>
                  </a:lnTo>
                  <a:lnTo>
                    <a:pt x="220484" y="15240"/>
                  </a:lnTo>
                  <a:lnTo>
                    <a:pt x="217271" y="19050"/>
                  </a:lnTo>
                  <a:lnTo>
                    <a:pt x="205333" y="19050"/>
                  </a:lnTo>
                  <a:lnTo>
                    <a:pt x="202120" y="15240"/>
                  </a:lnTo>
                  <a:lnTo>
                    <a:pt x="202120" y="1270"/>
                  </a:lnTo>
                  <a:lnTo>
                    <a:pt x="198894" y="0"/>
                  </a:lnTo>
                  <a:lnTo>
                    <a:pt x="168579" y="0"/>
                  </a:lnTo>
                  <a:lnTo>
                    <a:pt x="165366" y="1270"/>
                  </a:lnTo>
                  <a:lnTo>
                    <a:pt x="165366" y="17780"/>
                  </a:lnTo>
                  <a:lnTo>
                    <a:pt x="168579" y="19050"/>
                  </a:lnTo>
                  <a:lnTo>
                    <a:pt x="198894" y="19050"/>
                  </a:lnTo>
                  <a:lnTo>
                    <a:pt x="202120" y="20320"/>
                  </a:lnTo>
                  <a:lnTo>
                    <a:pt x="202120" y="34290"/>
                  </a:lnTo>
                  <a:lnTo>
                    <a:pt x="198894" y="36830"/>
                  </a:lnTo>
                  <a:lnTo>
                    <a:pt x="192925" y="36830"/>
                  </a:lnTo>
                  <a:lnTo>
                    <a:pt x="187998" y="38100"/>
                  </a:lnTo>
                  <a:lnTo>
                    <a:pt x="185229" y="41910"/>
                  </a:lnTo>
                  <a:lnTo>
                    <a:pt x="184010" y="49530"/>
                  </a:lnTo>
                  <a:lnTo>
                    <a:pt x="183603" y="71120"/>
                  </a:lnTo>
                  <a:lnTo>
                    <a:pt x="183565" y="73660"/>
                  </a:lnTo>
                  <a:lnTo>
                    <a:pt x="183464" y="78740"/>
                  </a:lnTo>
                  <a:lnTo>
                    <a:pt x="182245" y="87630"/>
                  </a:lnTo>
                  <a:lnTo>
                    <a:pt x="179463" y="91440"/>
                  </a:lnTo>
                  <a:lnTo>
                    <a:pt x="174548" y="92710"/>
                  </a:lnTo>
                  <a:lnTo>
                    <a:pt x="169621" y="91440"/>
                  </a:lnTo>
                  <a:lnTo>
                    <a:pt x="166852" y="87630"/>
                  </a:lnTo>
                  <a:lnTo>
                    <a:pt x="165633" y="78740"/>
                  </a:lnTo>
                  <a:lnTo>
                    <a:pt x="165328" y="62230"/>
                  </a:lnTo>
                  <a:lnTo>
                    <a:pt x="165214" y="55880"/>
                  </a:lnTo>
                  <a:lnTo>
                    <a:pt x="165087" y="49530"/>
                  </a:lnTo>
                  <a:lnTo>
                    <a:pt x="163868" y="41910"/>
                  </a:lnTo>
                  <a:lnTo>
                    <a:pt x="161099" y="38100"/>
                  </a:lnTo>
                  <a:lnTo>
                    <a:pt x="156184" y="36830"/>
                  </a:lnTo>
                  <a:lnTo>
                    <a:pt x="151053" y="38100"/>
                  </a:lnTo>
                  <a:lnTo>
                    <a:pt x="148310" y="45720"/>
                  </a:lnTo>
                  <a:lnTo>
                    <a:pt x="147193" y="62230"/>
                  </a:lnTo>
                  <a:lnTo>
                    <a:pt x="147193" y="123190"/>
                  </a:lnTo>
                  <a:lnTo>
                    <a:pt x="148221" y="138430"/>
                  </a:lnTo>
                  <a:lnTo>
                    <a:pt x="148310" y="139700"/>
                  </a:lnTo>
                  <a:lnTo>
                    <a:pt x="151053" y="146050"/>
                  </a:lnTo>
                  <a:lnTo>
                    <a:pt x="156184" y="147320"/>
                  </a:lnTo>
                  <a:lnTo>
                    <a:pt x="162153" y="147320"/>
                  </a:lnTo>
                  <a:lnTo>
                    <a:pt x="165366" y="151130"/>
                  </a:lnTo>
                  <a:lnTo>
                    <a:pt x="165366" y="162560"/>
                  </a:lnTo>
                  <a:lnTo>
                    <a:pt x="168579" y="166370"/>
                  </a:lnTo>
                  <a:lnTo>
                    <a:pt x="179463" y="166370"/>
                  </a:lnTo>
                  <a:lnTo>
                    <a:pt x="182245" y="170180"/>
                  </a:lnTo>
                  <a:lnTo>
                    <a:pt x="183464" y="179070"/>
                  </a:lnTo>
                  <a:lnTo>
                    <a:pt x="183540" y="182880"/>
                  </a:lnTo>
                  <a:lnTo>
                    <a:pt x="183642" y="187960"/>
                  </a:lnTo>
                  <a:lnTo>
                    <a:pt x="183743" y="220980"/>
                  </a:lnTo>
                  <a:lnTo>
                    <a:pt x="150202" y="220980"/>
                  </a:lnTo>
                  <a:lnTo>
                    <a:pt x="146989" y="222250"/>
                  </a:lnTo>
                  <a:lnTo>
                    <a:pt x="146989" y="236220"/>
                  </a:lnTo>
                  <a:lnTo>
                    <a:pt x="143776" y="238760"/>
                  </a:lnTo>
                  <a:lnTo>
                    <a:pt x="131838" y="238760"/>
                  </a:lnTo>
                  <a:lnTo>
                    <a:pt x="128612" y="236220"/>
                  </a:lnTo>
                  <a:lnTo>
                    <a:pt x="128612" y="222250"/>
                  </a:lnTo>
                  <a:lnTo>
                    <a:pt x="125399" y="220980"/>
                  </a:lnTo>
                  <a:lnTo>
                    <a:pt x="91871" y="220980"/>
                  </a:lnTo>
                  <a:lnTo>
                    <a:pt x="91871" y="187960"/>
                  </a:lnTo>
                  <a:lnTo>
                    <a:pt x="90487" y="184150"/>
                  </a:lnTo>
                  <a:lnTo>
                    <a:pt x="76708" y="184150"/>
                  </a:lnTo>
                  <a:lnTo>
                    <a:pt x="73494" y="180340"/>
                  </a:lnTo>
                  <a:lnTo>
                    <a:pt x="73494" y="175260"/>
                  </a:lnTo>
                  <a:lnTo>
                    <a:pt x="74371" y="170180"/>
                  </a:lnTo>
                  <a:lnTo>
                    <a:pt x="78143" y="167640"/>
                  </a:lnTo>
                  <a:lnTo>
                    <a:pt x="86474" y="166370"/>
                  </a:lnTo>
                  <a:lnTo>
                    <a:pt x="115620" y="165100"/>
                  </a:lnTo>
                  <a:lnTo>
                    <a:pt x="123964" y="163830"/>
                  </a:lnTo>
                  <a:lnTo>
                    <a:pt x="127723" y="161290"/>
                  </a:lnTo>
                  <a:lnTo>
                    <a:pt x="128612" y="156210"/>
                  </a:lnTo>
                  <a:lnTo>
                    <a:pt x="127444" y="151130"/>
                  </a:lnTo>
                  <a:lnTo>
                    <a:pt x="121666" y="148590"/>
                  </a:lnTo>
                  <a:lnTo>
                    <a:pt x="107873" y="147320"/>
                  </a:lnTo>
                  <a:lnTo>
                    <a:pt x="57480" y="147320"/>
                  </a:lnTo>
                  <a:lnTo>
                    <a:pt x="43688" y="148590"/>
                  </a:lnTo>
                  <a:lnTo>
                    <a:pt x="37909" y="151130"/>
                  </a:lnTo>
                  <a:lnTo>
                    <a:pt x="36741" y="156210"/>
                  </a:lnTo>
                  <a:lnTo>
                    <a:pt x="36741" y="162560"/>
                  </a:lnTo>
                  <a:lnTo>
                    <a:pt x="33528" y="166370"/>
                  </a:lnTo>
                  <a:lnTo>
                    <a:pt x="21590" y="166370"/>
                  </a:lnTo>
                  <a:lnTo>
                    <a:pt x="18376" y="162560"/>
                  </a:lnTo>
                  <a:lnTo>
                    <a:pt x="18376" y="151130"/>
                  </a:lnTo>
                  <a:lnTo>
                    <a:pt x="15151" y="147320"/>
                  </a:lnTo>
                  <a:lnTo>
                    <a:pt x="1371" y="147320"/>
                  </a:lnTo>
                  <a:lnTo>
                    <a:pt x="0" y="151130"/>
                  </a:lnTo>
                  <a:lnTo>
                    <a:pt x="0" y="184150"/>
                  </a:lnTo>
                  <a:lnTo>
                    <a:pt x="56629" y="184150"/>
                  </a:lnTo>
                  <a:lnTo>
                    <a:pt x="67691" y="185420"/>
                  </a:lnTo>
                  <a:lnTo>
                    <a:pt x="72466" y="187960"/>
                  </a:lnTo>
                  <a:lnTo>
                    <a:pt x="73494" y="193040"/>
                  </a:lnTo>
                  <a:lnTo>
                    <a:pt x="73494" y="199390"/>
                  </a:lnTo>
                  <a:lnTo>
                    <a:pt x="70281" y="201930"/>
                  </a:lnTo>
                  <a:lnTo>
                    <a:pt x="58331" y="201930"/>
                  </a:lnTo>
                  <a:lnTo>
                    <a:pt x="55118" y="205740"/>
                  </a:lnTo>
                  <a:lnTo>
                    <a:pt x="55118" y="217170"/>
                  </a:lnTo>
                  <a:lnTo>
                    <a:pt x="58331" y="220980"/>
                  </a:lnTo>
                  <a:lnTo>
                    <a:pt x="70281" y="220980"/>
                  </a:lnTo>
                  <a:lnTo>
                    <a:pt x="73494" y="223520"/>
                  </a:lnTo>
                  <a:lnTo>
                    <a:pt x="73494" y="237490"/>
                  </a:lnTo>
                  <a:lnTo>
                    <a:pt x="73494" y="260350"/>
                  </a:lnTo>
                  <a:lnTo>
                    <a:pt x="73494" y="276860"/>
                  </a:lnTo>
                  <a:lnTo>
                    <a:pt x="71196" y="280670"/>
                  </a:lnTo>
                  <a:lnTo>
                    <a:pt x="57416" y="280670"/>
                  </a:lnTo>
                  <a:lnTo>
                    <a:pt x="55118" y="276860"/>
                  </a:lnTo>
                  <a:lnTo>
                    <a:pt x="55118" y="260350"/>
                  </a:lnTo>
                  <a:lnTo>
                    <a:pt x="57416" y="257810"/>
                  </a:lnTo>
                  <a:lnTo>
                    <a:pt x="71196" y="257810"/>
                  </a:lnTo>
                  <a:lnTo>
                    <a:pt x="73494" y="260350"/>
                  </a:lnTo>
                  <a:lnTo>
                    <a:pt x="73494" y="237490"/>
                  </a:lnTo>
                  <a:lnTo>
                    <a:pt x="70281" y="238760"/>
                  </a:lnTo>
                  <a:lnTo>
                    <a:pt x="39966" y="238760"/>
                  </a:lnTo>
                  <a:lnTo>
                    <a:pt x="36741" y="240030"/>
                  </a:lnTo>
                  <a:lnTo>
                    <a:pt x="36741" y="256540"/>
                  </a:lnTo>
                  <a:lnTo>
                    <a:pt x="33528" y="257810"/>
                  </a:lnTo>
                  <a:lnTo>
                    <a:pt x="0" y="257810"/>
                  </a:lnTo>
                  <a:lnTo>
                    <a:pt x="25" y="330200"/>
                  </a:lnTo>
                  <a:lnTo>
                    <a:pt x="1320" y="381000"/>
                  </a:lnTo>
                  <a:lnTo>
                    <a:pt x="9182" y="391160"/>
                  </a:lnTo>
                  <a:lnTo>
                    <a:pt x="14300" y="389890"/>
                  </a:lnTo>
                  <a:lnTo>
                    <a:pt x="17043" y="382270"/>
                  </a:lnTo>
                  <a:lnTo>
                    <a:pt x="18161" y="365760"/>
                  </a:lnTo>
                  <a:lnTo>
                    <a:pt x="18275" y="349250"/>
                  </a:lnTo>
                  <a:lnTo>
                    <a:pt x="18402" y="331470"/>
                  </a:lnTo>
                  <a:lnTo>
                    <a:pt x="19697" y="288290"/>
                  </a:lnTo>
                  <a:lnTo>
                    <a:pt x="27559" y="280670"/>
                  </a:lnTo>
                  <a:lnTo>
                    <a:pt x="33528" y="280670"/>
                  </a:lnTo>
                  <a:lnTo>
                    <a:pt x="36741" y="283210"/>
                  </a:lnTo>
                  <a:lnTo>
                    <a:pt x="36741" y="295910"/>
                  </a:lnTo>
                  <a:lnTo>
                    <a:pt x="39966" y="298450"/>
                  </a:lnTo>
                  <a:lnTo>
                    <a:pt x="53746" y="298450"/>
                  </a:lnTo>
                  <a:lnTo>
                    <a:pt x="55118" y="302260"/>
                  </a:lnTo>
                  <a:lnTo>
                    <a:pt x="55118" y="332740"/>
                  </a:lnTo>
                  <a:lnTo>
                    <a:pt x="56502" y="335280"/>
                  </a:lnTo>
                  <a:lnTo>
                    <a:pt x="70281" y="335280"/>
                  </a:lnTo>
                  <a:lnTo>
                    <a:pt x="73494" y="339090"/>
                  </a:lnTo>
                  <a:lnTo>
                    <a:pt x="73494" y="350520"/>
                  </a:lnTo>
                  <a:lnTo>
                    <a:pt x="70281" y="354330"/>
                  </a:lnTo>
                  <a:lnTo>
                    <a:pt x="56502" y="354330"/>
                  </a:lnTo>
                  <a:lnTo>
                    <a:pt x="55118" y="356870"/>
                  </a:lnTo>
                  <a:lnTo>
                    <a:pt x="55118" y="391160"/>
                  </a:lnTo>
                  <a:lnTo>
                    <a:pt x="88658" y="391160"/>
                  </a:lnTo>
                  <a:lnTo>
                    <a:pt x="91871" y="389890"/>
                  </a:lnTo>
                  <a:lnTo>
                    <a:pt x="91871" y="375920"/>
                  </a:lnTo>
                  <a:lnTo>
                    <a:pt x="95084" y="372110"/>
                  </a:lnTo>
                  <a:lnTo>
                    <a:pt x="107022" y="372110"/>
                  </a:lnTo>
                  <a:lnTo>
                    <a:pt x="110248" y="375920"/>
                  </a:lnTo>
                  <a:lnTo>
                    <a:pt x="110248" y="389890"/>
                  </a:lnTo>
                  <a:lnTo>
                    <a:pt x="113461" y="391160"/>
                  </a:lnTo>
                  <a:lnTo>
                    <a:pt x="143776" y="391160"/>
                  </a:lnTo>
                  <a:lnTo>
                    <a:pt x="146989" y="392430"/>
                  </a:lnTo>
                  <a:lnTo>
                    <a:pt x="146989" y="406400"/>
                  </a:lnTo>
                  <a:lnTo>
                    <a:pt x="150202" y="408940"/>
                  </a:lnTo>
                  <a:lnTo>
                    <a:pt x="162153" y="408940"/>
                  </a:lnTo>
                  <a:lnTo>
                    <a:pt x="165366" y="412750"/>
                  </a:lnTo>
                  <a:lnTo>
                    <a:pt x="165366" y="424180"/>
                  </a:lnTo>
                  <a:lnTo>
                    <a:pt x="162153" y="427990"/>
                  </a:lnTo>
                  <a:lnTo>
                    <a:pt x="151257" y="427990"/>
                  </a:lnTo>
                  <a:lnTo>
                    <a:pt x="148488" y="433070"/>
                  </a:lnTo>
                  <a:lnTo>
                    <a:pt x="147256" y="444500"/>
                  </a:lnTo>
                  <a:lnTo>
                    <a:pt x="147180" y="450850"/>
                  </a:lnTo>
                  <a:lnTo>
                    <a:pt x="147053" y="459740"/>
                  </a:lnTo>
                  <a:lnTo>
                    <a:pt x="146989" y="501650"/>
                  </a:lnTo>
                  <a:lnTo>
                    <a:pt x="189128" y="501650"/>
                  </a:lnTo>
                  <a:lnTo>
                    <a:pt x="197459" y="502920"/>
                  </a:lnTo>
                  <a:lnTo>
                    <a:pt x="201231" y="505460"/>
                  </a:lnTo>
                  <a:lnTo>
                    <a:pt x="202120" y="510540"/>
                  </a:lnTo>
                  <a:lnTo>
                    <a:pt x="202120" y="516890"/>
                  </a:lnTo>
                  <a:lnTo>
                    <a:pt x="198894" y="519430"/>
                  </a:lnTo>
                  <a:lnTo>
                    <a:pt x="186956" y="519430"/>
                  </a:lnTo>
                  <a:lnTo>
                    <a:pt x="183743" y="523240"/>
                  </a:lnTo>
                  <a:lnTo>
                    <a:pt x="183743" y="535940"/>
                  </a:lnTo>
                  <a:lnTo>
                    <a:pt x="186956" y="537210"/>
                  </a:lnTo>
                  <a:lnTo>
                    <a:pt x="220484" y="537210"/>
                  </a:lnTo>
                  <a:lnTo>
                    <a:pt x="220484" y="504190"/>
                  </a:lnTo>
                  <a:lnTo>
                    <a:pt x="221869" y="501650"/>
                  </a:lnTo>
                  <a:lnTo>
                    <a:pt x="235648" y="501650"/>
                  </a:lnTo>
                  <a:lnTo>
                    <a:pt x="238861" y="497840"/>
                  </a:lnTo>
                  <a:lnTo>
                    <a:pt x="238861" y="486410"/>
                  </a:lnTo>
                  <a:lnTo>
                    <a:pt x="235648" y="482600"/>
                  </a:lnTo>
                  <a:lnTo>
                    <a:pt x="223710" y="482600"/>
                  </a:lnTo>
                  <a:lnTo>
                    <a:pt x="220484" y="486410"/>
                  </a:lnTo>
                  <a:lnTo>
                    <a:pt x="220484" y="497840"/>
                  </a:lnTo>
                  <a:lnTo>
                    <a:pt x="217271" y="501650"/>
                  </a:lnTo>
                  <a:lnTo>
                    <a:pt x="203492" y="501650"/>
                  </a:lnTo>
                  <a:lnTo>
                    <a:pt x="202120" y="497840"/>
                  </a:lnTo>
                  <a:lnTo>
                    <a:pt x="202120" y="464820"/>
                  </a:lnTo>
                  <a:lnTo>
                    <a:pt x="168579" y="464820"/>
                  </a:lnTo>
                  <a:lnTo>
                    <a:pt x="165366" y="463550"/>
                  </a:lnTo>
                  <a:lnTo>
                    <a:pt x="165366" y="449580"/>
                  </a:lnTo>
                  <a:lnTo>
                    <a:pt x="168579" y="445770"/>
                  </a:lnTo>
                  <a:lnTo>
                    <a:pt x="180530" y="445770"/>
                  </a:lnTo>
                  <a:lnTo>
                    <a:pt x="183743" y="443230"/>
                  </a:lnTo>
                  <a:lnTo>
                    <a:pt x="183743" y="430530"/>
                  </a:lnTo>
                  <a:lnTo>
                    <a:pt x="186956" y="427990"/>
                  </a:lnTo>
                  <a:lnTo>
                    <a:pt x="198894" y="427990"/>
                  </a:lnTo>
                  <a:lnTo>
                    <a:pt x="202120" y="430530"/>
                  </a:lnTo>
                  <a:lnTo>
                    <a:pt x="202120" y="443230"/>
                  </a:lnTo>
                  <a:lnTo>
                    <a:pt x="205333" y="445770"/>
                  </a:lnTo>
                  <a:lnTo>
                    <a:pt x="217271" y="445770"/>
                  </a:lnTo>
                  <a:lnTo>
                    <a:pt x="220484" y="449580"/>
                  </a:lnTo>
                  <a:lnTo>
                    <a:pt x="220484" y="461010"/>
                  </a:lnTo>
                  <a:lnTo>
                    <a:pt x="223710" y="464820"/>
                  </a:lnTo>
                  <a:lnTo>
                    <a:pt x="229679" y="464820"/>
                  </a:lnTo>
                  <a:lnTo>
                    <a:pt x="234594" y="463550"/>
                  </a:lnTo>
                  <a:lnTo>
                    <a:pt x="237363" y="459740"/>
                  </a:lnTo>
                  <a:lnTo>
                    <a:pt x="238582" y="450850"/>
                  </a:lnTo>
                  <a:lnTo>
                    <a:pt x="238582" y="421640"/>
                  </a:lnTo>
                  <a:lnTo>
                    <a:pt x="237363" y="414020"/>
                  </a:lnTo>
                  <a:lnTo>
                    <a:pt x="234594" y="410210"/>
                  </a:lnTo>
                  <a:lnTo>
                    <a:pt x="229679" y="408940"/>
                  </a:lnTo>
                  <a:lnTo>
                    <a:pt x="223710" y="408940"/>
                  </a:lnTo>
                  <a:lnTo>
                    <a:pt x="220484" y="406400"/>
                  </a:lnTo>
                  <a:lnTo>
                    <a:pt x="220484" y="393700"/>
                  </a:lnTo>
                  <a:lnTo>
                    <a:pt x="217271" y="391160"/>
                  </a:lnTo>
                  <a:lnTo>
                    <a:pt x="203492" y="391160"/>
                  </a:lnTo>
                  <a:lnTo>
                    <a:pt x="202120" y="387350"/>
                  </a:lnTo>
                  <a:lnTo>
                    <a:pt x="202120" y="356870"/>
                  </a:lnTo>
                  <a:lnTo>
                    <a:pt x="203492" y="354330"/>
                  </a:lnTo>
                  <a:lnTo>
                    <a:pt x="219113" y="354330"/>
                  </a:lnTo>
                  <a:lnTo>
                    <a:pt x="220484" y="350520"/>
                  </a:lnTo>
                  <a:lnTo>
                    <a:pt x="220484" y="320040"/>
                  </a:lnTo>
                  <a:lnTo>
                    <a:pt x="221869" y="317500"/>
                  </a:lnTo>
                  <a:lnTo>
                    <a:pt x="229679" y="317500"/>
                  </a:lnTo>
                  <a:lnTo>
                    <a:pt x="234594" y="318770"/>
                  </a:lnTo>
                  <a:lnTo>
                    <a:pt x="237363" y="322580"/>
                  </a:lnTo>
                  <a:lnTo>
                    <a:pt x="238582" y="330200"/>
                  </a:lnTo>
                  <a:lnTo>
                    <a:pt x="238633" y="332740"/>
                  </a:lnTo>
                  <a:lnTo>
                    <a:pt x="238747" y="339090"/>
                  </a:lnTo>
                  <a:lnTo>
                    <a:pt x="238874" y="345440"/>
                  </a:lnTo>
                  <a:lnTo>
                    <a:pt x="238937" y="349250"/>
                  </a:lnTo>
                  <a:lnTo>
                    <a:pt x="239014" y="353060"/>
                  </a:lnTo>
                  <a:lnTo>
                    <a:pt x="239128" y="359410"/>
                  </a:lnTo>
                  <a:lnTo>
                    <a:pt x="240360" y="368300"/>
                  </a:lnTo>
                  <a:lnTo>
                    <a:pt x="243128" y="372110"/>
                  </a:lnTo>
                  <a:lnTo>
                    <a:pt x="254025" y="372110"/>
                  </a:lnTo>
                  <a:lnTo>
                    <a:pt x="257238" y="375920"/>
                  </a:lnTo>
                  <a:lnTo>
                    <a:pt x="257238" y="388620"/>
                  </a:lnTo>
                  <a:lnTo>
                    <a:pt x="260451" y="391160"/>
                  </a:lnTo>
                  <a:lnTo>
                    <a:pt x="276987" y="391160"/>
                  </a:lnTo>
                  <a:lnTo>
                    <a:pt x="280212" y="393700"/>
                  </a:lnTo>
                  <a:lnTo>
                    <a:pt x="280212" y="407670"/>
                  </a:lnTo>
                  <a:lnTo>
                    <a:pt x="283425" y="408940"/>
                  </a:lnTo>
                  <a:lnTo>
                    <a:pt x="313740" y="408940"/>
                  </a:lnTo>
                  <a:lnTo>
                    <a:pt x="316953" y="410210"/>
                  </a:lnTo>
                  <a:lnTo>
                    <a:pt x="316953" y="424180"/>
                  </a:lnTo>
                  <a:lnTo>
                    <a:pt x="313740" y="427990"/>
                  </a:lnTo>
                  <a:lnTo>
                    <a:pt x="301802" y="427990"/>
                  </a:lnTo>
                  <a:lnTo>
                    <a:pt x="298577" y="430530"/>
                  </a:lnTo>
                  <a:lnTo>
                    <a:pt x="298577" y="443230"/>
                  </a:lnTo>
                  <a:lnTo>
                    <a:pt x="301802" y="445770"/>
                  </a:lnTo>
                  <a:lnTo>
                    <a:pt x="315582" y="445770"/>
                  </a:lnTo>
                  <a:lnTo>
                    <a:pt x="316953" y="449580"/>
                  </a:lnTo>
                  <a:lnTo>
                    <a:pt x="316953" y="480060"/>
                  </a:lnTo>
                  <a:lnTo>
                    <a:pt x="315582" y="482600"/>
                  </a:lnTo>
                  <a:lnTo>
                    <a:pt x="301802" y="482600"/>
                  </a:lnTo>
                  <a:lnTo>
                    <a:pt x="298577" y="480060"/>
                  </a:lnTo>
                  <a:lnTo>
                    <a:pt x="298577" y="466090"/>
                  </a:lnTo>
                  <a:lnTo>
                    <a:pt x="295363" y="464820"/>
                  </a:lnTo>
                  <a:lnTo>
                    <a:pt x="260451" y="464820"/>
                  </a:lnTo>
                  <a:lnTo>
                    <a:pt x="257238" y="466090"/>
                  </a:lnTo>
                  <a:lnTo>
                    <a:pt x="257238" y="480060"/>
                  </a:lnTo>
                  <a:lnTo>
                    <a:pt x="260451" y="482600"/>
                  </a:lnTo>
                  <a:lnTo>
                    <a:pt x="276987" y="482600"/>
                  </a:lnTo>
                  <a:lnTo>
                    <a:pt x="280212" y="485140"/>
                  </a:lnTo>
                  <a:lnTo>
                    <a:pt x="280212" y="491490"/>
                  </a:lnTo>
                  <a:lnTo>
                    <a:pt x="281089" y="496570"/>
                  </a:lnTo>
                  <a:lnTo>
                    <a:pt x="284861" y="499110"/>
                  </a:lnTo>
                  <a:lnTo>
                    <a:pt x="293192" y="500380"/>
                  </a:lnTo>
                  <a:lnTo>
                    <a:pt x="322338" y="501650"/>
                  </a:lnTo>
                  <a:lnTo>
                    <a:pt x="330682" y="502920"/>
                  </a:lnTo>
                  <a:lnTo>
                    <a:pt x="334441" y="505460"/>
                  </a:lnTo>
                  <a:lnTo>
                    <a:pt x="335330" y="510540"/>
                  </a:lnTo>
                  <a:lnTo>
                    <a:pt x="335330" y="516890"/>
                  </a:lnTo>
                  <a:lnTo>
                    <a:pt x="338543" y="519430"/>
                  </a:lnTo>
                  <a:lnTo>
                    <a:pt x="350494" y="519430"/>
                  </a:lnTo>
                  <a:lnTo>
                    <a:pt x="353707" y="523240"/>
                  </a:lnTo>
                  <a:lnTo>
                    <a:pt x="353707" y="534670"/>
                  </a:lnTo>
                  <a:lnTo>
                    <a:pt x="356920" y="537210"/>
                  </a:lnTo>
                  <a:lnTo>
                    <a:pt x="368858" y="537210"/>
                  </a:lnTo>
                  <a:lnTo>
                    <a:pt x="372084" y="534670"/>
                  </a:lnTo>
                  <a:lnTo>
                    <a:pt x="372084" y="523240"/>
                  </a:lnTo>
                  <a:lnTo>
                    <a:pt x="375297" y="519430"/>
                  </a:lnTo>
                  <a:lnTo>
                    <a:pt x="387235" y="519430"/>
                  </a:lnTo>
                  <a:lnTo>
                    <a:pt x="390448" y="523240"/>
                  </a:lnTo>
                  <a:lnTo>
                    <a:pt x="390448" y="534670"/>
                  </a:lnTo>
                  <a:lnTo>
                    <a:pt x="393674" y="537210"/>
                  </a:lnTo>
                  <a:lnTo>
                    <a:pt x="405612" y="537210"/>
                  </a:lnTo>
                  <a:lnTo>
                    <a:pt x="408825" y="534670"/>
                  </a:lnTo>
                  <a:lnTo>
                    <a:pt x="408825" y="523240"/>
                  </a:lnTo>
                  <a:lnTo>
                    <a:pt x="405612" y="519430"/>
                  </a:lnTo>
                  <a:lnTo>
                    <a:pt x="391833" y="519430"/>
                  </a:lnTo>
                  <a:lnTo>
                    <a:pt x="390448" y="516890"/>
                  </a:lnTo>
                  <a:lnTo>
                    <a:pt x="390448" y="482600"/>
                  </a:lnTo>
                  <a:lnTo>
                    <a:pt x="372084" y="482600"/>
                  </a:lnTo>
                  <a:lnTo>
                    <a:pt x="372084" y="504190"/>
                  </a:lnTo>
                  <a:lnTo>
                    <a:pt x="372084" y="516890"/>
                  </a:lnTo>
                  <a:lnTo>
                    <a:pt x="368858" y="519430"/>
                  </a:lnTo>
                  <a:lnTo>
                    <a:pt x="356920" y="519430"/>
                  </a:lnTo>
                  <a:lnTo>
                    <a:pt x="353707" y="516890"/>
                  </a:lnTo>
                  <a:lnTo>
                    <a:pt x="353707" y="504190"/>
                  </a:lnTo>
                  <a:lnTo>
                    <a:pt x="350494" y="501650"/>
                  </a:lnTo>
                  <a:lnTo>
                    <a:pt x="338543" y="501650"/>
                  </a:lnTo>
                  <a:lnTo>
                    <a:pt x="335330" y="497840"/>
                  </a:lnTo>
                  <a:lnTo>
                    <a:pt x="335330" y="486410"/>
                  </a:lnTo>
                  <a:lnTo>
                    <a:pt x="338543" y="482600"/>
                  </a:lnTo>
                  <a:lnTo>
                    <a:pt x="350494" y="482600"/>
                  </a:lnTo>
                  <a:lnTo>
                    <a:pt x="353707" y="486410"/>
                  </a:lnTo>
                  <a:lnTo>
                    <a:pt x="353707" y="497840"/>
                  </a:lnTo>
                  <a:lnTo>
                    <a:pt x="356920" y="501650"/>
                  </a:lnTo>
                  <a:lnTo>
                    <a:pt x="368858" y="501650"/>
                  </a:lnTo>
                  <a:lnTo>
                    <a:pt x="372084" y="504190"/>
                  </a:lnTo>
                  <a:lnTo>
                    <a:pt x="372084" y="482600"/>
                  </a:lnTo>
                  <a:lnTo>
                    <a:pt x="356920" y="482600"/>
                  </a:lnTo>
                  <a:lnTo>
                    <a:pt x="353707" y="481330"/>
                  </a:lnTo>
                  <a:lnTo>
                    <a:pt x="353707" y="467360"/>
                  </a:lnTo>
                  <a:lnTo>
                    <a:pt x="350494" y="464820"/>
                  </a:lnTo>
                  <a:lnTo>
                    <a:pt x="338543" y="464820"/>
                  </a:lnTo>
                  <a:lnTo>
                    <a:pt x="335330" y="461010"/>
                  </a:lnTo>
                  <a:lnTo>
                    <a:pt x="335330" y="449580"/>
                  </a:lnTo>
                  <a:lnTo>
                    <a:pt x="332117" y="445770"/>
                  </a:lnTo>
                  <a:lnTo>
                    <a:pt x="320167" y="445770"/>
                  </a:lnTo>
                  <a:lnTo>
                    <a:pt x="316953" y="443230"/>
                  </a:lnTo>
                  <a:lnTo>
                    <a:pt x="316953" y="436880"/>
                  </a:lnTo>
                  <a:lnTo>
                    <a:pt x="317830" y="431800"/>
                  </a:lnTo>
                  <a:lnTo>
                    <a:pt x="321602" y="429260"/>
                  </a:lnTo>
                  <a:lnTo>
                    <a:pt x="329933" y="427990"/>
                  </a:lnTo>
                  <a:lnTo>
                    <a:pt x="372084" y="427990"/>
                  </a:lnTo>
                  <a:lnTo>
                    <a:pt x="372084" y="464820"/>
                  </a:lnTo>
                  <a:lnTo>
                    <a:pt x="414210" y="464820"/>
                  </a:lnTo>
                  <a:lnTo>
                    <a:pt x="422554" y="466090"/>
                  </a:lnTo>
                  <a:lnTo>
                    <a:pt x="426313" y="468630"/>
                  </a:lnTo>
                  <a:lnTo>
                    <a:pt x="427202" y="473710"/>
                  </a:lnTo>
                  <a:lnTo>
                    <a:pt x="427202" y="480060"/>
                  </a:lnTo>
                  <a:lnTo>
                    <a:pt x="423989" y="482600"/>
                  </a:lnTo>
                  <a:lnTo>
                    <a:pt x="412038" y="482600"/>
                  </a:lnTo>
                  <a:lnTo>
                    <a:pt x="408825" y="486410"/>
                  </a:lnTo>
                  <a:lnTo>
                    <a:pt x="408825" y="497840"/>
                  </a:lnTo>
                  <a:lnTo>
                    <a:pt x="412038" y="501650"/>
                  </a:lnTo>
                  <a:lnTo>
                    <a:pt x="425818" y="501650"/>
                  </a:lnTo>
                  <a:lnTo>
                    <a:pt x="427202" y="504190"/>
                  </a:lnTo>
                  <a:lnTo>
                    <a:pt x="427202" y="537210"/>
                  </a:lnTo>
                  <a:lnTo>
                    <a:pt x="483831" y="537210"/>
                  </a:lnTo>
                  <a:lnTo>
                    <a:pt x="494893" y="535940"/>
                  </a:lnTo>
                  <a:lnTo>
                    <a:pt x="499668" y="533400"/>
                  </a:lnTo>
                  <a:lnTo>
                    <a:pt x="500697" y="528320"/>
                  </a:lnTo>
                  <a:lnTo>
                    <a:pt x="500697" y="523240"/>
                  </a:lnTo>
                  <a:lnTo>
                    <a:pt x="503910" y="519430"/>
                  </a:lnTo>
                  <a:lnTo>
                    <a:pt x="517690" y="519430"/>
                  </a:lnTo>
                  <a:lnTo>
                    <a:pt x="519074" y="516890"/>
                  </a:lnTo>
                  <a:lnTo>
                    <a:pt x="519074" y="486410"/>
                  </a:lnTo>
                  <a:lnTo>
                    <a:pt x="517690" y="482600"/>
                  </a:lnTo>
                  <a:lnTo>
                    <a:pt x="502081" y="482600"/>
                  </a:lnTo>
                  <a:lnTo>
                    <a:pt x="500697" y="480060"/>
                  </a:lnTo>
                  <a:lnTo>
                    <a:pt x="500697" y="504190"/>
                  </a:lnTo>
                  <a:lnTo>
                    <a:pt x="500697" y="516890"/>
                  </a:lnTo>
                  <a:lnTo>
                    <a:pt x="497484" y="519430"/>
                  </a:lnTo>
                  <a:lnTo>
                    <a:pt x="485546" y="519430"/>
                  </a:lnTo>
                  <a:lnTo>
                    <a:pt x="482320" y="516890"/>
                  </a:lnTo>
                  <a:lnTo>
                    <a:pt x="482320" y="504190"/>
                  </a:lnTo>
                  <a:lnTo>
                    <a:pt x="485546" y="501650"/>
                  </a:lnTo>
                  <a:lnTo>
                    <a:pt x="497484" y="501650"/>
                  </a:lnTo>
                  <a:lnTo>
                    <a:pt x="500697" y="504190"/>
                  </a:lnTo>
                  <a:lnTo>
                    <a:pt x="500697" y="480060"/>
                  </a:lnTo>
                  <a:lnTo>
                    <a:pt x="500697" y="449580"/>
                  </a:lnTo>
                  <a:lnTo>
                    <a:pt x="502081" y="445770"/>
                  </a:lnTo>
                  <a:lnTo>
                    <a:pt x="515861" y="445770"/>
                  </a:lnTo>
                  <a:lnTo>
                    <a:pt x="519074" y="449580"/>
                  </a:lnTo>
                  <a:lnTo>
                    <a:pt x="519074" y="461010"/>
                  </a:lnTo>
                  <a:lnTo>
                    <a:pt x="522287" y="464820"/>
                  </a:lnTo>
                  <a:lnTo>
                    <a:pt x="536067" y="464820"/>
                  </a:lnTo>
                  <a:lnTo>
                    <a:pt x="537451" y="461010"/>
                  </a:lnTo>
                  <a:lnTo>
                    <a:pt x="537451" y="427990"/>
                  </a:lnTo>
                  <a:lnTo>
                    <a:pt x="503910" y="427990"/>
                  </a:lnTo>
                  <a:lnTo>
                    <a:pt x="500697" y="426720"/>
                  </a:lnTo>
                  <a:lnTo>
                    <a:pt x="500697" y="429260"/>
                  </a:lnTo>
                  <a:lnTo>
                    <a:pt x="500697" y="443230"/>
                  </a:lnTo>
                  <a:lnTo>
                    <a:pt x="497484" y="445770"/>
                  </a:lnTo>
                  <a:lnTo>
                    <a:pt x="485546" y="445770"/>
                  </a:lnTo>
                  <a:lnTo>
                    <a:pt x="482320" y="449580"/>
                  </a:lnTo>
                  <a:lnTo>
                    <a:pt x="482320" y="461010"/>
                  </a:lnTo>
                  <a:lnTo>
                    <a:pt x="479107" y="464820"/>
                  </a:lnTo>
                  <a:lnTo>
                    <a:pt x="467169" y="464820"/>
                  </a:lnTo>
                  <a:lnTo>
                    <a:pt x="463956" y="467360"/>
                  </a:lnTo>
                  <a:lnTo>
                    <a:pt x="463956" y="480060"/>
                  </a:lnTo>
                  <a:lnTo>
                    <a:pt x="463956" y="504190"/>
                  </a:lnTo>
                  <a:lnTo>
                    <a:pt x="463956" y="516890"/>
                  </a:lnTo>
                  <a:lnTo>
                    <a:pt x="460730" y="519430"/>
                  </a:lnTo>
                  <a:lnTo>
                    <a:pt x="448792" y="519430"/>
                  </a:lnTo>
                  <a:lnTo>
                    <a:pt x="445579" y="516890"/>
                  </a:lnTo>
                  <a:lnTo>
                    <a:pt x="445579" y="504190"/>
                  </a:lnTo>
                  <a:lnTo>
                    <a:pt x="448792" y="501650"/>
                  </a:lnTo>
                  <a:lnTo>
                    <a:pt x="460730" y="501650"/>
                  </a:lnTo>
                  <a:lnTo>
                    <a:pt x="463956" y="504190"/>
                  </a:lnTo>
                  <a:lnTo>
                    <a:pt x="463956" y="480060"/>
                  </a:lnTo>
                  <a:lnTo>
                    <a:pt x="460730" y="482600"/>
                  </a:lnTo>
                  <a:lnTo>
                    <a:pt x="448792" y="482600"/>
                  </a:lnTo>
                  <a:lnTo>
                    <a:pt x="445579" y="480060"/>
                  </a:lnTo>
                  <a:lnTo>
                    <a:pt x="445579" y="467360"/>
                  </a:lnTo>
                  <a:lnTo>
                    <a:pt x="448792" y="464820"/>
                  </a:lnTo>
                  <a:lnTo>
                    <a:pt x="462572" y="464820"/>
                  </a:lnTo>
                  <a:lnTo>
                    <a:pt x="463956" y="461010"/>
                  </a:lnTo>
                  <a:lnTo>
                    <a:pt x="463956" y="445770"/>
                  </a:lnTo>
                  <a:lnTo>
                    <a:pt x="463956" y="427990"/>
                  </a:lnTo>
                  <a:lnTo>
                    <a:pt x="497484" y="427990"/>
                  </a:lnTo>
                  <a:lnTo>
                    <a:pt x="500697" y="429260"/>
                  </a:lnTo>
                  <a:lnTo>
                    <a:pt x="500697" y="426720"/>
                  </a:lnTo>
                  <a:lnTo>
                    <a:pt x="500697" y="410210"/>
                  </a:lnTo>
                  <a:lnTo>
                    <a:pt x="503910" y="408940"/>
                  </a:lnTo>
                  <a:lnTo>
                    <a:pt x="537451" y="408940"/>
                  </a:lnTo>
                  <a:lnTo>
                    <a:pt x="537451" y="3759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64911" y="9613812"/>
              <a:ext cx="128625" cy="129539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756069" y="9779647"/>
              <a:ext cx="537845" cy="372745"/>
            </a:xfrm>
            <a:custGeom>
              <a:avLst/>
              <a:gdLst/>
              <a:ahLst/>
              <a:cxnLst/>
              <a:rect l="l" t="t" r="r" b="b"/>
              <a:pathLst>
                <a:path w="537844" h="372745">
                  <a:moveTo>
                    <a:pt x="36753" y="39966"/>
                  </a:moveTo>
                  <a:lnTo>
                    <a:pt x="33540" y="36753"/>
                  </a:lnTo>
                  <a:lnTo>
                    <a:pt x="21590" y="36753"/>
                  </a:lnTo>
                  <a:lnTo>
                    <a:pt x="18376" y="39966"/>
                  </a:lnTo>
                  <a:lnTo>
                    <a:pt x="18376" y="45935"/>
                  </a:lnTo>
                  <a:lnTo>
                    <a:pt x="18376" y="51904"/>
                  </a:lnTo>
                  <a:lnTo>
                    <a:pt x="15163" y="55118"/>
                  </a:lnTo>
                  <a:lnTo>
                    <a:pt x="3213" y="55118"/>
                  </a:lnTo>
                  <a:lnTo>
                    <a:pt x="0" y="58343"/>
                  </a:lnTo>
                  <a:lnTo>
                    <a:pt x="0" y="70281"/>
                  </a:lnTo>
                  <a:lnTo>
                    <a:pt x="3213" y="73494"/>
                  </a:lnTo>
                  <a:lnTo>
                    <a:pt x="15163" y="73494"/>
                  </a:lnTo>
                  <a:lnTo>
                    <a:pt x="18376" y="70281"/>
                  </a:lnTo>
                  <a:lnTo>
                    <a:pt x="18376" y="58343"/>
                  </a:lnTo>
                  <a:lnTo>
                    <a:pt x="21590" y="55118"/>
                  </a:lnTo>
                  <a:lnTo>
                    <a:pt x="33540" y="55118"/>
                  </a:lnTo>
                  <a:lnTo>
                    <a:pt x="36753" y="51904"/>
                  </a:lnTo>
                  <a:lnTo>
                    <a:pt x="36753" y="39966"/>
                  </a:lnTo>
                  <a:close/>
                </a:path>
                <a:path w="537844" h="372745">
                  <a:moveTo>
                    <a:pt x="91871" y="280212"/>
                  </a:moveTo>
                  <a:lnTo>
                    <a:pt x="36753" y="280212"/>
                  </a:lnTo>
                  <a:lnTo>
                    <a:pt x="36753" y="307771"/>
                  </a:lnTo>
                  <a:lnTo>
                    <a:pt x="36753" y="335330"/>
                  </a:lnTo>
                  <a:lnTo>
                    <a:pt x="91871" y="335330"/>
                  </a:lnTo>
                  <a:lnTo>
                    <a:pt x="91871" y="280212"/>
                  </a:lnTo>
                  <a:close/>
                </a:path>
                <a:path w="537844" h="372745">
                  <a:moveTo>
                    <a:pt x="128625" y="21590"/>
                  </a:moveTo>
                  <a:lnTo>
                    <a:pt x="125412" y="18376"/>
                  </a:lnTo>
                  <a:lnTo>
                    <a:pt x="113461" y="18376"/>
                  </a:lnTo>
                  <a:lnTo>
                    <a:pt x="110248" y="21590"/>
                  </a:lnTo>
                  <a:lnTo>
                    <a:pt x="110248" y="27559"/>
                  </a:lnTo>
                  <a:lnTo>
                    <a:pt x="110248" y="33528"/>
                  </a:lnTo>
                  <a:lnTo>
                    <a:pt x="113461" y="36741"/>
                  </a:lnTo>
                  <a:lnTo>
                    <a:pt x="125412" y="36741"/>
                  </a:lnTo>
                  <a:lnTo>
                    <a:pt x="128625" y="33528"/>
                  </a:lnTo>
                  <a:lnTo>
                    <a:pt x="128625" y="21590"/>
                  </a:lnTo>
                  <a:close/>
                </a:path>
                <a:path w="537844" h="372745">
                  <a:moveTo>
                    <a:pt x="128638" y="243001"/>
                  </a:moveTo>
                  <a:lnTo>
                    <a:pt x="110261" y="243001"/>
                  </a:lnTo>
                  <a:lnTo>
                    <a:pt x="110261" y="262051"/>
                  </a:lnTo>
                  <a:lnTo>
                    <a:pt x="110261" y="353491"/>
                  </a:lnTo>
                  <a:lnTo>
                    <a:pt x="18389" y="353491"/>
                  </a:lnTo>
                  <a:lnTo>
                    <a:pt x="18389" y="262051"/>
                  </a:lnTo>
                  <a:lnTo>
                    <a:pt x="110261" y="262051"/>
                  </a:lnTo>
                  <a:lnTo>
                    <a:pt x="110261" y="243001"/>
                  </a:lnTo>
                  <a:lnTo>
                    <a:pt x="12" y="243001"/>
                  </a:lnTo>
                  <a:lnTo>
                    <a:pt x="12" y="262051"/>
                  </a:lnTo>
                  <a:lnTo>
                    <a:pt x="12" y="353491"/>
                  </a:lnTo>
                  <a:lnTo>
                    <a:pt x="12" y="372541"/>
                  </a:lnTo>
                  <a:lnTo>
                    <a:pt x="128638" y="372541"/>
                  </a:lnTo>
                  <a:lnTo>
                    <a:pt x="128638" y="353707"/>
                  </a:lnTo>
                  <a:lnTo>
                    <a:pt x="128638" y="353491"/>
                  </a:lnTo>
                  <a:lnTo>
                    <a:pt x="128638" y="262051"/>
                  </a:lnTo>
                  <a:lnTo>
                    <a:pt x="128638" y="261835"/>
                  </a:lnTo>
                  <a:lnTo>
                    <a:pt x="128638" y="243001"/>
                  </a:lnTo>
                  <a:close/>
                </a:path>
                <a:path w="537844" h="372745">
                  <a:moveTo>
                    <a:pt x="165379" y="356920"/>
                  </a:moveTo>
                  <a:lnTo>
                    <a:pt x="162166" y="353707"/>
                  </a:lnTo>
                  <a:lnTo>
                    <a:pt x="150215" y="353707"/>
                  </a:lnTo>
                  <a:lnTo>
                    <a:pt x="147002" y="356920"/>
                  </a:lnTo>
                  <a:lnTo>
                    <a:pt x="147002" y="362889"/>
                  </a:lnTo>
                  <a:lnTo>
                    <a:pt x="147002" y="368858"/>
                  </a:lnTo>
                  <a:lnTo>
                    <a:pt x="150215" y="372071"/>
                  </a:lnTo>
                  <a:lnTo>
                    <a:pt x="162166" y="372071"/>
                  </a:lnTo>
                  <a:lnTo>
                    <a:pt x="165379" y="368858"/>
                  </a:lnTo>
                  <a:lnTo>
                    <a:pt x="165379" y="356920"/>
                  </a:lnTo>
                  <a:close/>
                </a:path>
                <a:path w="537844" h="372745">
                  <a:moveTo>
                    <a:pt x="280225" y="264121"/>
                  </a:moveTo>
                  <a:lnTo>
                    <a:pt x="276999" y="261835"/>
                  </a:lnTo>
                  <a:lnTo>
                    <a:pt x="260464" y="261835"/>
                  </a:lnTo>
                  <a:lnTo>
                    <a:pt x="257251" y="264121"/>
                  </a:lnTo>
                  <a:lnTo>
                    <a:pt x="257251" y="271018"/>
                  </a:lnTo>
                  <a:lnTo>
                    <a:pt x="257251" y="277914"/>
                  </a:lnTo>
                  <a:lnTo>
                    <a:pt x="260464" y="280200"/>
                  </a:lnTo>
                  <a:lnTo>
                    <a:pt x="276999" y="280200"/>
                  </a:lnTo>
                  <a:lnTo>
                    <a:pt x="280225" y="277914"/>
                  </a:lnTo>
                  <a:lnTo>
                    <a:pt x="280225" y="264121"/>
                  </a:lnTo>
                  <a:close/>
                </a:path>
                <a:path w="537844" h="372745">
                  <a:moveTo>
                    <a:pt x="298589" y="355079"/>
                  </a:moveTo>
                  <a:lnTo>
                    <a:pt x="295376" y="353707"/>
                  </a:lnTo>
                  <a:lnTo>
                    <a:pt x="260464" y="353707"/>
                  </a:lnTo>
                  <a:lnTo>
                    <a:pt x="257251" y="355079"/>
                  </a:lnTo>
                  <a:lnTo>
                    <a:pt x="257251" y="362889"/>
                  </a:lnTo>
                  <a:lnTo>
                    <a:pt x="257251" y="370700"/>
                  </a:lnTo>
                  <a:lnTo>
                    <a:pt x="260464" y="372071"/>
                  </a:lnTo>
                  <a:lnTo>
                    <a:pt x="295376" y="372071"/>
                  </a:lnTo>
                  <a:lnTo>
                    <a:pt x="298589" y="370700"/>
                  </a:lnTo>
                  <a:lnTo>
                    <a:pt x="298589" y="355079"/>
                  </a:lnTo>
                  <a:close/>
                </a:path>
                <a:path w="537844" h="372745">
                  <a:moveTo>
                    <a:pt x="445592" y="39966"/>
                  </a:moveTo>
                  <a:lnTo>
                    <a:pt x="442379" y="36753"/>
                  </a:lnTo>
                  <a:lnTo>
                    <a:pt x="430428" y="36753"/>
                  </a:lnTo>
                  <a:lnTo>
                    <a:pt x="427215" y="39966"/>
                  </a:lnTo>
                  <a:lnTo>
                    <a:pt x="427215" y="45935"/>
                  </a:lnTo>
                  <a:lnTo>
                    <a:pt x="427215" y="51904"/>
                  </a:lnTo>
                  <a:lnTo>
                    <a:pt x="430428" y="55118"/>
                  </a:lnTo>
                  <a:lnTo>
                    <a:pt x="442379" y="55118"/>
                  </a:lnTo>
                  <a:lnTo>
                    <a:pt x="445592" y="51904"/>
                  </a:lnTo>
                  <a:lnTo>
                    <a:pt x="445592" y="39966"/>
                  </a:lnTo>
                  <a:close/>
                </a:path>
                <a:path w="537844" h="372745">
                  <a:moveTo>
                    <a:pt x="537464" y="154813"/>
                  </a:moveTo>
                  <a:lnTo>
                    <a:pt x="534250" y="151599"/>
                  </a:lnTo>
                  <a:lnTo>
                    <a:pt x="522300" y="151599"/>
                  </a:lnTo>
                  <a:lnTo>
                    <a:pt x="519087" y="154813"/>
                  </a:lnTo>
                  <a:lnTo>
                    <a:pt x="519087" y="160782"/>
                  </a:lnTo>
                  <a:lnTo>
                    <a:pt x="519087" y="166751"/>
                  </a:lnTo>
                  <a:lnTo>
                    <a:pt x="522300" y="169964"/>
                  </a:lnTo>
                  <a:lnTo>
                    <a:pt x="534250" y="169964"/>
                  </a:lnTo>
                  <a:lnTo>
                    <a:pt x="537464" y="166751"/>
                  </a:lnTo>
                  <a:lnTo>
                    <a:pt x="537464" y="154813"/>
                  </a:lnTo>
                  <a:close/>
                </a:path>
                <a:path w="537844" h="372745">
                  <a:moveTo>
                    <a:pt x="537464" y="76720"/>
                  </a:moveTo>
                  <a:lnTo>
                    <a:pt x="534250" y="73507"/>
                  </a:lnTo>
                  <a:lnTo>
                    <a:pt x="522300" y="73507"/>
                  </a:lnTo>
                  <a:lnTo>
                    <a:pt x="519087" y="76720"/>
                  </a:lnTo>
                  <a:lnTo>
                    <a:pt x="519087" y="82689"/>
                  </a:lnTo>
                  <a:lnTo>
                    <a:pt x="519087" y="88658"/>
                  </a:lnTo>
                  <a:lnTo>
                    <a:pt x="522300" y="91871"/>
                  </a:lnTo>
                  <a:lnTo>
                    <a:pt x="534250" y="91871"/>
                  </a:lnTo>
                  <a:lnTo>
                    <a:pt x="537464" y="88658"/>
                  </a:lnTo>
                  <a:lnTo>
                    <a:pt x="537464" y="76720"/>
                  </a:lnTo>
                  <a:close/>
                </a:path>
                <a:path w="537844" h="372745">
                  <a:moveTo>
                    <a:pt x="537464" y="3213"/>
                  </a:moveTo>
                  <a:lnTo>
                    <a:pt x="534250" y="0"/>
                  </a:lnTo>
                  <a:lnTo>
                    <a:pt x="522300" y="0"/>
                  </a:lnTo>
                  <a:lnTo>
                    <a:pt x="519087" y="3213"/>
                  </a:lnTo>
                  <a:lnTo>
                    <a:pt x="519087" y="9182"/>
                  </a:lnTo>
                  <a:lnTo>
                    <a:pt x="519087" y="15151"/>
                  </a:lnTo>
                  <a:lnTo>
                    <a:pt x="522300" y="18364"/>
                  </a:lnTo>
                  <a:lnTo>
                    <a:pt x="534250" y="18364"/>
                  </a:lnTo>
                  <a:lnTo>
                    <a:pt x="537464" y="15151"/>
                  </a:lnTo>
                  <a:lnTo>
                    <a:pt x="537464" y="32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883552" y="10015554"/>
              <a:ext cx="136448" cy="13645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723176" y="10015554"/>
              <a:ext cx="136448" cy="13645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562801" y="10015554"/>
              <a:ext cx="136448" cy="13645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402425" y="10015554"/>
              <a:ext cx="136448" cy="136450"/>
            </a:xfrm>
            <a:prstGeom prst="rect">
              <a:avLst/>
            </a:prstGeom>
          </p:spPr>
        </p:pic>
      </p:grpSp>
      <p:sp>
        <p:nvSpPr>
          <p:cNvPr id="33" name="object 33"/>
          <p:cNvSpPr txBox="1"/>
          <p:nvPr/>
        </p:nvSpPr>
        <p:spPr>
          <a:xfrm>
            <a:off x="5003801" y="8977009"/>
            <a:ext cx="2027734" cy="2693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1040"/>
              </a:lnSpc>
              <a:spcBef>
                <a:spcPts val="100"/>
              </a:spcBef>
            </a:pPr>
            <a:r>
              <a:rPr lang="ru-RU" sz="8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Пигментное окрашивание с эффектом «потертости» и контрастная </a:t>
            </a:r>
            <a:r>
              <a:rPr lang="ru-RU" sz="800" dirty="0" err="1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отстрочка</a:t>
            </a:r>
            <a:r>
              <a:rPr lang="ru-RU" sz="800" dirty="0">
                <a:solidFill>
                  <a:srgbClr val="FFFFFF"/>
                </a:solidFill>
                <a:latin typeface="TT Norms Pro Serif Light" panose="020A0103060000020004" pitchFamily="18" charset="0"/>
                <a:cs typeface="Times New Roman"/>
              </a:rPr>
              <a:t>.</a:t>
            </a:r>
            <a:endParaRPr sz="800" dirty="0">
              <a:latin typeface="TT Norms Pro Serif Light" panose="020A0103060000020004" pitchFamily="18" charset="0"/>
              <a:cs typeface="Times New Roman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8315998" y="9614614"/>
            <a:ext cx="536575" cy="537210"/>
            <a:chOff x="8315997" y="9614611"/>
            <a:chExt cx="536575" cy="537210"/>
          </a:xfrm>
        </p:grpSpPr>
        <p:sp>
          <p:nvSpPr>
            <p:cNvPr id="35" name="object 35"/>
            <p:cNvSpPr/>
            <p:nvPr/>
          </p:nvSpPr>
          <p:spPr>
            <a:xfrm>
              <a:off x="8315998" y="9614611"/>
              <a:ext cx="113030" cy="537210"/>
            </a:xfrm>
            <a:custGeom>
              <a:avLst/>
              <a:gdLst/>
              <a:ahLst/>
              <a:cxnLst/>
              <a:rect l="l" t="t" r="r" b="b"/>
              <a:pathLst>
                <a:path w="113029" h="537209">
                  <a:moveTo>
                    <a:pt x="15379" y="423100"/>
                  </a:moveTo>
                  <a:lnTo>
                    <a:pt x="0" y="423100"/>
                  </a:lnTo>
                  <a:lnTo>
                    <a:pt x="0" y="504456"/>
                  </a:lnTo>
                  <a:lnTo>
                    <a:pt x="15379" y="504456"/>
                  </a:lnTo>
                  <a:lnTo>
                    <a:pt x="15379" y="423100"/>
                  </a:lnTo>
                  <a:close/>
                </a:path>
                <a:path w="113029" h="537209">
                  <a:moveTo>
                    <a:pt x="15379" y="341731"/>
                  </a:moveTo>
                  <a:lnTo>
                    <a:pt x="0" y="341731"/>
                  </a:lnTo>
                  <a:lnTo>
                    <a:pt x="0" y="358013"/>
                  </a:lnTo>
                  <a:lnTo>
                    <a:pt x="0" y="406819"/>
                  </a:lnTo>
                  <a:lnTo>
                    <a:pt x="15379" y="406819"/>
                  </a:lnTo>
                  <a:lnTo>
                    <a:pt x="15379" y="358013"/>
                  </a:lnTo>
                  <a:lnTo>
                    <a:pt x="15379" y="341731"/>
                  </a:lnTo>
                  <a:close/>
                </a:path>
                <a:path w="113029" h="537209">
                  <a:moveTo>
                    <a:pt x="15379" y="276656"/>
                  </a:moveTo>
                  <a:lnTo>
                    <a:pt x="0" y="276656"/>
                  </a:lnTo>
                  <a:lnTo>
                    <a:pt x="0" y="309194"/>
                  </a:lnTo>
                  <a:lnTo>
                    <a:pt x="15379" y="309194"/>
                  </a:lnTo>
                  <a:lnTo>
                    <a:pt x="15379" y="276656"/>
                  </a:lnTo>
                  <a:close/>
                </a:path>
                <a:path w="113029" h="537209">
                  <a:moveTo>
                    <a:pt x="15379" y="179006"/>
                  </a:moveTo>
                  <a:lnTo>
                    <a:pt x="0" y="179006"/>
                  </a:lnTo>
                  <a:lnTo>
                    <a:pt x="0" y="260375"/>
                  </a:lnTo>
                  <a:lnTo>
                    <a:pt x="15379" y="260375"/>
                  </a:lnTo>
                  <a:lnTo>
                    <a:pt x="15379" y="179006"/>
                  </a:lnTo>
                  <a:close/>
                </a:path>
                <a:path w="113029" h="537209">
                  <a:moveTo>
                    <a:pt x="15379" y="130175"/>
                  </a:moveTo>
                  <a:lnTo>
                    <a:pt x="0" y="130175"/>
                  </a:lnTo>
                  <a:lnTo>
                    <a:pt x="0" y="146456"/>
                  </a:lnTo>
                  <a:lnTo>
                    <a:pt x="15379" y="146456"/>
                  </a:lnTo>
                  <a:lnTo>
                    <a:pt x="15379" y="130175"/>
                  </a:lnTo>
                  <a:close/>
                </a:path>
                <a:path w="113029" h="537209">
                  <a:moveTo>
                    <a:pt x="31648" y="423100"/>
                  </a:moveTo>
                  <a:lnTo>
                    <a:pt x="15392" y="423100"/>
                  </a:lnTo>
                  <a:lnTo>
                    <a:pt x="15392" y="439369"/>
                  </a:lnTo>
                  <a:lnTo>
                    <a:pt x="31648" y="439369"/>
                  </a:lnTo>
                  <a:lnTo>
                    <a:pt x="31648" y="423100"/>
                  </a:lnTo>
                  <a:close/>
                </a:path>
                <a:path w="113029" h="537209">
                  <a:moveTo>
                    <a:pt x="31648" y="341731"/>
                  </a:moveTo>
                  <a:lnTo>
                    <a:pt x="15392" y="341731"/>
                  </a:lnTo>
                  <a:lnTo>
                    <a:pt x="15392" y="358013"/>
                  </a:lnTo>
                  <a:lnTo>
                    <a:pt x="31648" y="358013"/>
                  </a:lnTo>
                  <a:lnTo>
                    <a:pt x="31648" y="341731"/>
                  </a:lnTo>
                  <a:close/>
                </a:path>
                <a:path w="113029" h="537209">
                  <a:moveTo>
                    <a:pt x="31648" y="309194"/>
                  </a:moveTo>
                  <a:lnTo>
                    <a:pt x="15392" y="309194"/>
                  </a:lnTo>
                  <a:lnTo>
                    <a:pt x="15392" y="325475"/>
                  </a:lnTo>
                  <a:lnTo>
                    <a:pt x="31648" y="325475"/>
                  </a:lnTo>
                  <a:lnTo>
                    <a:pt x="31648" y="309194"/>
                  </a:lnTo>
                  <a:close/>
                </a:path>
                <a:path w="113029" h="537209">
                  <a:moveTo>
                    <a:pt x="31648" y="195275"/>
                  </a:moveTo>
                  <a:lnTo>
                    <a:pt x="15392" y="195275"/>
                  </a:lnTo>
                  <a:lnTo>
                    <a:pt x="15392" y="227838"/>
                  </a:lnTo>
                  <a:lnTo>
                    <a:pt x="31648" y="227838"/>
                  </a:lnTo>
                  <a:lnTo>
                    <a:pt x="31648" y="195275"/>
                  </a:lnTo>
                  <a:close/>
                </a:path>
                <a:path w="113029" h="537209">
                  <a:moveTo>
                    <a:pt x="31648" y="162737"/>
                  </a:moveTo>
                  <a:lnTo>
                    <a:pt x="15392" y="162737"/>
                  </a:lnTo>
                  <a:lnTo>
                    <a:pt x="15392" y="179006"/>
                  </a:lnTo>
                  <a:lnTo>
                    <a:pt x="31648" y="179006"/>
                  </a:lnTo>
                  <a:lnTo>
                    <a:pt x="31648" y="162737"/>
                  </a:lnTo>
                  <a:close/>
                </a:path>
                <a:path w="113029" h="537209">
                  <a:moveTo>
                    <a:pt x="31648" y="97637"/>
                  </a:moveTo>
                  <a:lnTo>
                    <a:pt x="15392" y="97637"/>
                  </a:lnTo>
                  <a:lnTo>
                    <a:pt x="15392" y="113919"/>
                  </a:lnTo>
                  <a:lnTo>
                    <a:pt x="31648" y="113919"/>
                  </a:lnTo>
                  <a:lnTo>
                    <a:pt x="31648" y="97637"/>
                  </a:lnTo>
                  <a:close/>
                </a:path>
                <a:path w="113029" h="537209">
                  <a:moveTo>
                    <a:pt x="47929" y="292912"/>
                  </a:moveTo>
                  <a:lnTo>
                    <a:pt x="31661" y="292912"/>
                  </a:lnTo>
                  <a:lnTo>
                    <a:pt x="31661" y="309181"/>
                  </a:lnTo>
                  <a:lnTo>
                    <a:pt x="47929" y="309181"/>
                  </a:lnTo>
                  <a:lnTo>
                    <a:pt x="47929" y="292912"/>
                  </a:lnTo>
                  <a:close/>
                </a:path>
                <a:path w="113029" h="537209">
                  <a:moveTo>
                    <a:pt x="64198" y="455650"/>
                  </a:moveTo>
                  <a:lnTo>
                    <a:pt x="47929" y="455650"/>
                  </a:lnTo>
                  <a:lnTo>
                    <a:pt x="31661" y="455650"/>
                  </a:lnTo>
                  <a:lnTo>
                    <a:pt x="31661" y="504469"/>
                  </a:lnTo>
                  <a:lnTo>
                    <a:pt x="47929" y="504469"/>
                  </a:lnTo>
                  <a:lnTo>
                    <a:pt x="64198" y="504469"/>
                  </a:lnTo>
                  <a:lnTo>
                    <a:pt x="64198" y="455650"/>
                  </a:lnTo>
                  <a:close/>
                </a:path>
                <a:path w="113029" h="537209">
                  <a:moveTo>
                    <a:pt x="64198" y="423100"/>
                  </a:moveTo>
                  <a:lnTo>
                    <a:pt x="47929" y="423100"/>
                  </a:lnTo>
                  <a:lnTo>
                    <a:pt x="31661" y="423100"/>
                  </a:lnTo>
                  <a:lnTo>
                    <a:pt x="31661" y="439369"/>
                  </a:lnTo>
                  <a:lnTo>
                    <a:pt x="47929" y="439369"/>
                  </a:lnTo>
                  <a:lnTo>
                    <a:pt x="64198" y="439369"/>
                  </a:lnTo>
                  <a:lnTo>
                    <a:pt x="64198" y="423100"/>
                  </a:lnTo>
                  <a:close/>
                </a:path>
                <a:path w="113029" h="537209">
                  <a:moveTo>
                    <a:pt x="64198" y="390550"/>
                  </a:moveTo>
                  <a:lnTo>
                    <a:pt x="47929" y="390550"/>
                  </a:lnTo>
                  <a:lnTo>
                    <a:pt x="31661" y="390550"/>
                  </a:lnTo>
                  <a:lnTo>
                    <a:pt x="31661" y="406819"/>
                  </a:lnTo>
                  <a:lnTo>
                    <a:pt x="47929" y="406819"/>
                  </a:lnTo>
                  <a:lnTo>
                    <a:pt x="64198" y="406819"/>
                  </a:lnTo>
                  <a:lnTo>
                    <a:pt x="64198" y="390550"/>
                  </a:lnTo>
                  <a:close/>
                </a:path>
                <a:path w="113029" h="537209">
                  <a:moveTo>
                    <a:pt x="64198" y="309194"/>
                  </a:moveTo>
                  <a:lnTo>
                    <a:pt x="47929" y="309194"/>
                  </a:lnTo>
                  <a:lnTo>
                    <a:pt x="47929" y="325462"/>
                  </a:lnTo>
                  <a:lnTo>
                    <a:pt x="31661" y="325462"/>
                  </a:lnTo>
                  <a:lnTo>
                    <a:pt x="31661" y="358013"/>
                  </a:lnTo>
                  <a:lnTo>
                    <a:pt x="47929" y="358013"/>
                  </a:lnTo>
                  <a:lnTo>
                    <a:pt x="47929" y="341744"/>
                  </a:lnTo>
                  <a:lnTo>
                    <a:pt x="64198" y="341744"/>
                  </a:lnTo>
                  <a:lnTo>
                    <a:pt x="64198" y="309194"/>
                  </a:lnTo>
                  <a:close/>
                </a:path>
                <a:path w="113029" h="537209">
                  <a:moveTo>
                    <a:pt x="64198" y="244094"/>
                  </a:moveTo>
                  <a:lnTo>
                    <a:pt x="47929" y="244094"/>
                  </a:lnTo>
                  <a:lnTo>
                    <a:pt x="47929" y="211556"/>
                  </a:lnTo>
                  <a:lnTo>
                    <a:pt x="31661" y="211556"/>
                  </a:lnTo>
                  <a:lnTo>
                    <a:pt x="31661" y="244106"/>
                  </a:lnTo>
                  <a:lnTo>
                    <a:pt x="47929" y="244106"/>
                  </a:lnTo>
                  <a:lnTo>
                    <a:pt x="47929" y="260375"/>
                  </a:lnTo>
                  <a:lnTo>
                    <a:pt x="31661" y="260375"/>
                  </a:lnTo>
                  <a:lnTo>
                    <a:pt x="31661" y="276644"/>
                  </a:lnTo>
                  <a:lnTo>
                    <a:pt x="47929" y="276644"/>
                  </a:lnTo>
                  <a:lnTo>
                    <a:pt x="64198" y="276644"/>
                  </a:lnTo>
                  <a:lnTo>
                    <a:pt x="64198" y="244094"/>
                  </a:lnTo>
                  <a:close/>
                </a:path>
                <a:path w="113029" h="537209">
                  <a:moveTo>
                    <a:pt x="64198" y="130187"/>
                  </a:moveTo>
                  <a:lnTo>
                    <a:pt x="47929" y="130187"/>
                  </a:lnTo>
                  <a:lnTo>
                    <a:pt x="31661" y="130187"/>
                  </a:lnTo>
                  <a:lnTo>
                    <a:pt x="31661" y="179006"/>
                  </a:lnTo>
                  <a:lnTo>
                    <a:pt x="47929" y="179006"/>
                  </a:lnTo>
                  <a:lnTo>
                    <a:pt x="64198" y="179006"/>
                  </a:lnTo>
                  <a:lnTo>
                    <a:pt x="64198" y="162737"/>
                  </a:lnTo>
                  <a:lnTo>
                    <a:pt x="47929" y="162737"/>
                  </a:lnTo>
                  <a:lnTo>
                    <a:pt x="47929" y="146469"/>
                  </a:lnTo>
                  <a:lnTo>
                    <a:pt x="64198" y="146469"/>
                  </a:lnTo>
                  <a:lnTo>
                    <a:pt x="64198" y="130187"/>
                  </a:lnTo>
                  <a:close/>
                </a:path>
                <a:path w="113029" h="537209">
                  <a:moveTo>
                    <a:pt x="64198" y="97637"/>
                  </a:moveTo>
                  <a:lnTo>
                    <a:pt x="47929" y="97637"/>
                  </a:lnTo>
                  <a:lnTo>
                    <a:pt x="31661" y="97637"/>
                  </a:lnTo>
                  <a:lnTo>
                    <a:pt x="31661" y="113919"/>
                  </a:lnTo>
                  <a:lnTo>
                    <a:pt x="47929" y="113919"/>
                  </a:lnTo>
                  <a:lnTo>
                    <a:pt x="64198" y="113919"/>
                  </a:lnTo>
                  <a:lnTo>
                    <a:pt x="64198" y="97637"/>
                  </a:lnTo>
                  <a:close/>
                </a:path>
                <a:path w="113029" h="537209">
                  <a:moveTo>
                    <a:pt x="64198" y="32550"/>
                  </a:moveTo>
                  <a:lnTo>
                    <a:pt x="47929" y="32550"/>
                  </a:lnTo>
                  <a:lnTo>
                    <a:pt x="31661" y="32550"/>
                  </a:lnTo>
                  <a:lnTo>
                    <a:pt x="31661" y="48831"/>
                  </a:lnTo>
                  <a:lnTo>
                    <a:pt x="31661" y="81381"/>
                  </a:lnTo>
                  <a:lnTo>
                    <a:pt x="47929" y="81381"/>
                  </a:lnTo>
                  <a:lnTo>
                    <a:pt x="64198" y="81381"/>
                  </a:lnTo>
                  <a:lnTo>
                    <a:pt x="64198" y="48831"/>
                  </a:lnTo>
                  <a:lnTo>
                    <a:pt x="64198" y="32550"/>
                  </a:lnTo>
                  <a:close/>
                </a:path>
                <a:path w="113029" h="537209">
                  <a:moveTo>
                    <a:pt x="80479" y="455650"/>
                  </a:moveTo>
                  <a:lnTo>
                    <a:pt x="64211" y="455650"/>
                  </a:lnTo>
                  <a:lnTo>
                    <a:pt x="64211" y="504469"/>
                  </a:lnTo>
                  <a:lnTo>
                    <a:pt x="80479" y="504469"/>
                  </a:lnTo>
                  <a:lnTo>
                    <a:pt x="80479" y="455650"/>
                  </a:lnTo>
                  <a:close/>
                </a:path>
                <a:path w="113029" h="537209">
                  <a:moveTo>
                    <a:pt x="80479" y="325462"/>
                  </a:moveTo>
                  <a:lnTo>
                    <a:pt x="64211" y="325462"/>
                  </a:lnTo>
                  <a:lnTo>
                    <a:pt x="64211" y="341731"/>
                  </a:lnTo>
                  <a:lnTo>
                    <a:pt x="80479" y="341731"/>
                  </a:lnTo>
                  <a:lnTo>
                    <a:pt x="80479" y="325462"/>
                  </a:lnTo>
                  <a:close/>
                </a:path>
                <a:path w="113029" h="537209">
                  <a:moveTo>
                    <a:pt x="80479" y="276644"/>
                  </a:moveTo>
                  <a:lnTo>
                    <a:pt x="64211" y="276644"/>
                  </a:lnTo>
                  <a:lnTo>
                    <a:pt x="64211" y="292925"/>
                  </a:lnTo>
                  <a:lnTo>
                    <a:pt x="80479" y="292925"/>
                  </a:lnTo>
                  <a:lnTo>
                    <a:pt x="80479" y="276644"/>
                  </a:lnTo>
                  <a:close/>
                </a:path>
                <a:path w="113029" h="537209">
                  <a:moveTo>
                    <a:pt x="80479" y="32550"/>
                  </a:moveTo>
                  <a:lnTo>
                    <a:pt x="64211" y="32550"/>
                  </a:lnTo>
                  <a:lnTo>
                    <a:pt x="64211" y="48831"/>
                  </a:lnTo>
                  <a:lnTo>
                    <a:pt x="64211" y="81381"/>
                  </a:lnTo>
                  <a:lnTo>
                    <a:pt x="80479" y="81381"/>
                  </a:lnTo>
                  <a:lnTo>
                    <a:pt x="80479" y="48831"/>
                  </a:lnTo>
                  <a:lnTo>
                    <a:pt x="80479" y="32550"/>
                  </a:lnTo>
                  <a:close/>
                </a:path>
                <a:path w="113029" h="537209">
                  <a:moveTo>
                    <a:pt x="96735" y="423100"/>
                  </a:moveTo>
                  <a:lnTo>
                    <a:pt x="80479" y="423100"/>
                  </a:lnTo>
                  <a:lnTo>
                    <a:pt x="64211" y="423100"/>
                  </a:lnTo>
                  <a:lnTo>
                    <a:pt x="64211" y="439369"/>
                  </a:lnTo>
                  <a:lnTo>
                    <a:pt x="80479" y="439369"/>
                  </a:lnTo>
                  <a:lnTo>
                    <a:pt x="96735" y="439369"/>
                  </a:lnTo>
                  <a:lnTo>
                    <a:pt x="96735" y="423100"/>
                  </a:lnTo>
                  <a:close/>
                </a:path>
                <a:path w="113029" h="537209">
                  <a:moveTo>
                    <a:pt x="96735" y="341731"/>
                  </a:moveTo>
                  <a:lnTo>
                    <a:pt x="80479" y="341731"/>
                  </a:lnTo>
                  <a:lnTo>
                    <a:pt x="80479" y="358013"/>
                  </a:lnTo>
                  <a:lnTo>
                    <a:pt x="80479" y="390550"/>
                  </a:lnTo>
                  <a:lnTo>
                    <a:pt x="64211" y="390550"/>
                  </a:lnTo>
                  <a:lnTo>
                    <a:pt x="64211" y="406819"/>
                  </a:lnTo>
                  <a:lnTo>
                    <a:pt x="80479" y="406819"/>
                  </a:lnTo>
                  <a:lnTo>
                    <a:pt x="96735" y="406831"/>
                  </a:lnTo>
                  <a:lnTo>
                    <a:pt x="96735" y="358013"/>
                  </a:lnTo>
                  <a:lnTo>
                    <a:pt x="96735" y="341731"/>
                  </a:lnTo>
                  <a:close/>
                </a:path>
                <a:path w="113029" h="537209">
                  <a:moveTo>
                    <a:pt x="96735" y="211556"/>
                  </a:moveTo>
                  <a:lnTo>
                    <a:pt x="80479" y="211556"/>
                  </a:lnTo>
                  <a:lnTo>
                    <a:pt x="64211" y="211556"/>
                  </a:lnTo>
                  <a:lnTo>
                    <a:pt x="64211" y="227838"/>
                  </a:lnTo>
                  <a:lnTo>
                    <a:pt x="80479" y="227838"/>
                  </a:lnTo>
                  <a:lnTo>
                    <a:pt x="80479" y="244106"/>
                  </a:lnTo>
                  <a:lnTo>
                    <a:pt x="96735" y="244106"/>
                  </a:lnTo>
                  <a:lnTo>
                    <a:pt x="96735" y="211556"/>
                  </a:lnTo>
                  <a:close/>
                </a:path>
                <a:path w="113029" h="537209">
                  <a:moveTo>
                    <a:pt x="96735" y="130187"/>
                  </a:moveTo>
                  <a:lnTo>
                    <a:pt x="80479" y="130187"/>
                  </a:lnTo>
                  <a:lnTo>
                    <a:pt x="64211" y="130187"/>
                  </a:lnTo>
                  <a:lnTo>
                    <a:pt x="64211" y="146469"/>
                  </a:lnTo>
                  <a:lnTo>
                    <a:pt x="80479" y="146469"/>
                  </a:lnTo>
                  <a:lnTo>
                    <a:pt x="80479" y="162737"/>
                  </a:lnTo>
                  <a:lnTo>
                    <a:pt x="64211" y="162737"/>
                  </a:lnTo>
                  <a:lnTo>
                    <a:pt x="64211" y="179006"/>
                  </a:lnTo>
                  <a:lnTo>
                    <a:pt x="80479" y="179006"/>
                  </a:lnTo>
                  <a:lnTo>
                    <a:pt x="80479" y="162750"/>
                  </a:lnTo>
                  <a:lnTo>
                    <a:pt x="96735" y="162750"/>
                  </a:lnTo>
                  <a:lnTo>
                    <a:pt x="96735" y="130187"/>
                  </a:lnTo>
                  <a:close/>
                </a:path>
                <a:path w="113029" h="537209">
                  <a:moveTo>
                    <a:pt x="96735" y="97637"/>
                  </a:moveTo>
                  <a:lnTo>
                    <a:pt x="80479" y="97637"/>
                  </a:lnTo>
                  <a:lnTo>
                    <a:pt x="64211" y="97637"/>
                  </a:lnTo>
                  <a:lnTo>
                    <a:pt x="64211" y="113919"/>
                  </a:lnTo>
                  <a:lnTo>
                    <a:pt x="80479" y="113919"/>
                  </a:lnTo>
                  <a:lnTo>
                    <a:pt x="96735" y="113919"/>
                  </a:lnTo>
                  <a:lnTo>
                    <a:pt x="96735" y="97637"/>
                  </a:lnTo>
                  <a:close/>
                </a:path>
                <a:path w="113029" h="537209">
                  <a:moveTo>
                    <a:pt x="96761" y="520738"/>
                  </a:moveTo>
                  <a:lnTo>
                    <a:pt x="96761" y="520738"/>
                  </a:lnTo>
                  <a:lnTo>
                    <a:pt x="15379" y="520738"/>
                  </a:lnTo>
                  <a:lnTo>
                    <a:pt x="15379" y="504469"/>
                  </a:lnTo>
                  <a:lnTo>
                    <a:pt x="0" y="504469"/>
                  </a:lnTo>
                  <a:lnTo>
                    <a:pt x="0" y="537019"/>
                  </a:lnTo>
                  <a:lnTo>
                    <a:pt x="15379" y="537019"/>
                  </a:lnTo>
                  <a:lnTo>
                    <a:pt x="31661" y="537019"/>
                  </a:lnTo>
                  <a:lnTo>
                    <a:pt x="47942" y="537019"/>
                  </a:lnTo>
                  <a:lnTo>
                    <a:pt x="64198" y="537019"/>
                  </a:lnTo>
                  <a:lnTo>
                    <a:pt x="80479" y="537019"/>
                  </a:lnTo>
                  <a:lnTo>
                    <a:pt x="96761" y="537019"/>
                  </a:lnTo>
                  <a:lnTo>
                    <a:pt x="96761" y="520738"/>
                  </a:lnTo>
                  <a:close/>
                </a:path>
                <a:path w="113029" h="537209">
                  <a:moveTo>
                    <a:pt x="113017" y="292912"/>
                  </a:moveTo>
                  <a:lnTo>
                    <a:pt x="96748" y="292912"/>
                  </a:lnTo>
                  <a:lnTo>
                    <a:pt x="96748" y="309181"/>
                  </a:lnTo>
                  <a:lnTo>
                    <a:pt x="113017" y="309181"/>
                  </a:lnTo>
                  <a:lnTo>
                    <a:pt x="113017" y="292912"/>
                  </a:lnTo>
                  <a:close/>
                </a:path>
                <a:path w="113029" h="537209">
                  <a:moveTo>
                    <a:pt x="113017" y="260375"/>
                  </a:moveTo>
                  <a:lnTo>
                    <a:pt x="96748" y="260375"/>
                  </a:lnTo>
                  <a:lnTo>
                    <a:pt x="96748" y="276644"/>
                  </a:lnTo>
                  <a:lnTo>
                    <a:pt x="113017" y="276644"/>
                  </a:lnTo>
                  <a:lnTo>
                    <a:pt x="113017" y="260375"/>
                  </a:lnTo>
                  <a:close/>
                </a:path>
                <a:path w="113029" h="537209">
                  <a:moveTo>
                    <a:pt x="113017" y="227825"/>
                  </a:moveTo>
                  <a:lnTo>
                    <a:pt x="96748" y="227825"/>
                  </a:lnTo>
                  <a:lnTo>
                    <a:pt x="96748" y="244094"/>
                  </a:lnTo>
                  <a:lnTo>
                    <a:pt x="113017" y="244094"/>
                  </a:lnTo>
                  <a:lnTo>
                    <a:pt x="113017" y="227825"/>
                  </a:lnTo>
                  <a:close/>
                </a:path>
                <a:path w="113029" h="537209">
                  <a:moveTo>
                    <a:pt x="113017" y="195275"/>
                  </a:moveTo>
                  <a:lnTo>
                    <a:pt x="96748" y="195275"/>
                  </a:lnTo>
                  <a:lnTo>
                    <a:pt x="96748" y="211556"/>
                  </a:lnTo>
                  <a:lnTo>
                    <a:pt x="113017" y="211556"/>
                  </a:lnTo>
                  <a:lnTo>
                    <a:pt x="113017" y="195275"/>
                  </a:lnTo>
                  <a:close/>
                </a:path>
                <a:path w="113029" h="537209">
                  <a:moveTo>
                    <a:pt x="113017" y="162737"/>
                  </a:moveTo>
                  <a:lnTo>
                    <a:pt x="96748" y="162737"/>
                  </a:lnTo>
                  <a:lnTo>
                    <a:pt x="96748" y="179006"/>
                  </a:lnTo>
                  <a:lnTo>
                    <a:pt x="113017" y="179006"/>
                  </a:lnTo>
                  <a:lnTo>
                    <a:pt x="113017" y="162737"/>
                  </a:lnTo>
                  <a:close/>
                </a:path>
                <a:path w="113029" h="537209">
                  <a:moveTo>
                    <a:pt x="113017" y="130187"/>
                  </a:moveTo>
                  <a:lnTo>
                    <a:pt x="96748" y="130187"/>
                  </a:lnTo>
                  <a:lnTo>
                    <a:pt x="96748" y="146469"/>
                  </a:lnTo>
                  <a:lnTo>
                    <a:pt x="113017" y="146469"/>
                  </a:lnTo>
                  <a:lnTo>
                    <a:pt x="113017" y="130187"/>
                  </a:lnTo>
                  <a:close/>
                </a:path>
                <a:path w="113029" h="537209">
                  <a:moveTo>
                    <a:pt x="113030" y="12"/>
                  </a:moveTo>
                  <a:lnTo>
                    <a:pt x="96761" y="12"/>
                  </a:lnTo>
                  <a:lnTo>
                    <a:pt x="80479" y="0"/>
                  </a:lnTo>
                  <a:lnTo>
                    <a:pt x="64198" y="0"/>
                  </a:lnTo>
                  <a:lnTo>
                    <a:pt x="47942" y="0"/>
                  </a:lnTo>
                  <a:lnTo>
                    <a:pt x="31661" y="0"/>
                  </a:lnTo>
                  <a:lnTo>
                    <a:pt x="15379" y="0"/>
                  </a:lnTo>
                  <a:lnTo>
                    <a:pt x="0" y="12"/>
                  </a:lnTo>
                  <a:lnTo>
                    <a:pt x="0" y="48818"/>
                  </a:lnTo>
                  <a:lnTo>
                    <a:pt x="0" y="113919"/>
                  </a:lnTo>
                  <a:lnTo>
                    <a:pt x="15379" y="113919"/>
                  </a:lnTo>
                  <a:lnTo>
                    <a:pt x="15379" y="48831"/>
                  </a:lnTo>
                  <a:lnTo>
                    <a:pt x="15379" y="16281"/>
                  </a:lnTo>
                  <a:lnTo>
                    <a:pt x="31661" y="16281"/>
                  </a:lnTo>
                  <a:lnTo>
                    <a:pt x="47942" y="16281"/>
                  </a:lnTo>
                  <a:lnTo>
                    <a:pt x="64198" y="16281"/>
                  </a:lnTo>
                  <a:lnTo>
                    <a:pt x="80479" y="16281"/>
                  </a:lnTo>
                  <a:lnTo>
                    <a:pt x="96761" y="16281"/>
                  </a:lnTo>
                  <a:lnTo>
                    <a:pt x="96761" y="48831"/>
                  </a:lnTo>
                  <a:lnTo>
                    <a:pt x="96748" y="113919"/>
                  </a:lnTo>
                  <a:lnTo>
                    <a:pt x="113017" y="113919"/>
                  </a:lnTo>
                  <a:lnTo>
                    <a:pt x="113017" y="48831"/>
                  </a:lnTo>
                  <a:lnTo>
                    <a:pt x="113030" y="12"/>
                  </a:lnTo>
                  <a:close/>
                </a:path>
              </a:pathLst>
            </a:custGeom>
            <a:solidFill>
              <a:srgbClr val="2A20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8412746" y="9630892"/>
              <a:ext cx="65405" cy="521334"/>
            </a:xfrm>
            <a:custGeom>
              <a:avLst/>
              <a:gdLst/>
              <a:ahLst/>
              <a:cxnLst/>
              <a:rect l="l" t="t" r="r" b="b"/>
              <a:pathLst>
                <a:path w="65404" h="521334">
                  <a:moveTo>
                    <a:pt x="16268" y="374269"/>
                  </a:moveTo>
                  <a:lnTo>
                    <a:pt x="0" y="374269"/>
                  </a:lnTo>
                  <a:lnTo>
                    <a:pt x="0" y="390537"/>
                  </a:lnTo>
                  <a:lnTo>
                    <a:pt x="16268" y="390537"/>
                  </a:lnTo>
                  <a:lnTo>
                    <a:pt x="16268" y="374269"/>
                  </a:lnTo>
                  <a:close/>
                </a:path>
                <a:path w="65404" h="521334">
                  <a:moveTo>
                    <a:pt x="16268" y="341731"/>
                  </a:moveTo>
                  <a:lnTo>
                    <a:pt x="0" y="341731"/>
                  </a:lnTo>
                  <a:lnTo>
                    <a:pt x="0" y="358000"/>
                  </a:lnTo>
                  <a:lnTo>
                    <a:pt x="16268" y="358000"/>
                  </a:lnTo>
                  <a:lnTo>
                    <a:pt x="16268" y="341731"/>
                  </a:lnTo>
                  <a:close/>
                </a:path>
                <a:path w="65404" h="521334">
                  <a:moveTo>
                    <a:pt x="16268" y="309181"/>
                  </a:moveTo>
                  <a:lnTo>
                    <a:pt x="0" y="309181"/>
                  </a:lnTo>
                  <a:lnTo>
                    <a:pt x="0" y="325450"/>
                  </a:lnTo>
                  <a:lnTo>
                    <a:pt x="16268" y="325450"/>
                  </a:lnTo>
                  <a:lnTo>
                    <a:pt x="16268" y="309181"/>
                  </a:lnTo>
                  <a:close/>
                </a:path>
                <a:path w="65404" h="521334">
                  <a:moveTo>
                    <a:pt x="16268" y="276631"/>
                  </a:moveTo>
                  <a:lnTo>
                    <a:pt x="0" y="276631"/>
                  </a:lnTo>
                  <a:lnTo>
                    <a:pt x="0" y="292900"/>
                  </a:lnTo>
                  <a:lnTo>
                    <a:pt x="16268" y="292900"/>
                  </a:lnTo>
                  <a:lnTo>
                    <a:pt x="16268" y="276631"/>
                  </a:lnTo>
                  <a:close/>
                </a:path>
                <a:path w="65404" h="521334">
                  <a:moveTo>
                    <a:pt x="16281" y="488188"/>
                  </a:moveTo>
                  <a:lnTo>
                    <a:pt x="16268" y="406819"/>
                  </a:lnTo>
                  <a:lnTo>
                    <a:pt x="0" y="406819"/>
                  </a:lnTo>
                  <a:lnTo>
                    <a:pt x="0" y="488188"/>
                  </a:lnTo>
                  <a:lnTo>
                    <a:pt x="12" y="520738"/>
                  </a:lnTo>
                  <a:lnTo>
                    <a:pt x="16281" y="520738"/>
                  </a:lnTo>
                  <a:lnTo>
                    <a:pt x="16281" y="488188"/>
                  </a:lnTo>
                  <a:close/>
                </a:path>
                <a:path w="65404" h="521334">
                  <a:moveTo>
                    <a:pt x="32537" y="358000"/>
                  </a:moveTo>
                  <a:lnTo>
                    <a:pt x="16281" y="358000"/>
                  </a:lnTo>
                  <a:lnTo>
                    <a:pt x="16281" y="374281"/>
                  </a:lnTo>
                  <a:lnTo>
                    <a:pt x="32537" y="374281"/>
                  </a:lnTo>
                  <a:lnTo>
                    <a:pt x="32537" y="358000"/>
                  </a:lnTo>
                  <a:close/>
                </a:path>
                <a:path w="65404" h="521334">
                  <a:moveTo>
                    <a:pt x="32537" y="325450"/>
                  </a:moveTo>
                  <a:lnTo>
                    <a:pt x="16281" y="325450"/>
                  </a:lnTo>
                  <a:lnTo>
                    <a:pt x="16281" y="341731"/>
                  </a:lnTo>
                  <a:lnTo>
                    <a:pt x="32537" y="341731"/>
                  </a:lnTo>
                  <a:lnTo>
                    <a:pt x="32537" y="325450"/>
                  </a:lnTo>
                  <a:close/>
                </a:path>
                <a:path w="65404" h="521334">
                  <a:moveTo>
                    <a:pt x="32537" y="292912"/>
                  </a:moveTo>
                  <a:lnTo>
                    <a:pt x="16281" y="292912"/>
                  </a:lnTo>
                  <a:lnTo>
                    <a:pt x="16281" y="309194"/>
                  </a:lnTo>
                  <a:lnTo>
                    <a:pt x="32537" y="309194"/>
                  </a:lnTo>
                  <a:lnTo>
                    <a:pt x="32537" y="292912"/>
                  </a:lnTo>
                  <a:close/>
                </a:path>
                <a:path w="65404" h="521334">
                  <a:moveTo>
                    <a:pt x="32537" y="260362"/>
                  </a:moveTo>
                  <a:lnTo>
                    <a:pt x="16281" y="260362"/>
                  </a:lnTo>
                  <a:lnTo>
                    <a:pt x="16281" y="276644"/>
                  </a:lnTo>
                  <a:lnTo>
                    <a:pt x="32537" y="276644"/>
                  </a:lnTo>
                  <a:lnTo>
                    <a:pt x="32537" y="260362"/>
                  </a:lnTo>
                  <a:close/>
                </a:path>
                <a:path w="65404" h="521334">
                  <a:moveTo>
                    <a:pt x="32537" y="227812"/>
                  </a:moveTo>
                  <a:lnTo>
                    <a:pt x="16281" y="227812"/>
                  </a:lnTo>
                  <a:lnTo>
                    <a:pt x="16281" y="244081"/>
                  </a:lnTo>
                  <a:lnTo>
                    <a:pt x="32537" y="244081"/>
                  </a:lnTo>
                  <a:lnTo>
                    <a:pt x="32537" y="227812"/>
                  </a:lnTo>
                  <a:close/>
                </a:path>
                <a:path w="65404" h="521334">
                  <a:moveTo>
                    <a:pt x="32537" y="162725"/>
                  </a:moveTo>
                  <a:lnTo>
                    <a:pt x="16281" y="162725"/>
                  </a:lnTo>
                  <a:lnTo>
                    <a:pt x="16281" y="178993"/>
                  </a:lnTo>
                  <a:lnTo>
                    <a:pt x="32537" y="178993"/>
                  </a:lnTo>
                  <a:lnTo>
                    <a:pt x="32537" y="162725"/>
                  </a:lnTo>
                  <a:close/>
                </a:path>
                <a:path w="65404" h="521334">
                  <a:moveTo>
                    <a:pt x="32537" y="130175"/>
                  </a:moveTo>
                  <a:lnTo>
                    <a:pt x="16281" y="130175"/>
                  </a:lnTo>
                  <a:lnTo>
                    <a:pt x="16281" y="146443"/>
                  </a:lnTo>
                  <a:lnTo>
                    <a:pt x="32537" y="146443"/>
                  </a:lnTo>
                  <a:lnTo>
                    <a:pt x="32537" y="130175"/>
                  </a:lnTo>
                  <a:close/>
                </a:path>
                <a:path w="65404" h="521334">
                  <a:moveTo>
                    <a:pt x="48818" y="423087"/>
                  </a:moveTo>
                  <a:lnTo>
                    <a:pt x="32550" y="423087"/>
                  </a:lnTo>
                  <a:lnTo>
                    <a:pt x="32550" y="488188"/>
                  </a:lnTo>
                  <a:lnTo>
                    <a:pt x="48818" y="488188"/>
                  </a:lnTo>
                  <a:lnTo>
                    <a:pt x="48818" y="423087"/>
                  </a:lnTo>
                  <a:close/>
                </a:path>
                <a:path w="65404" h="521334">
                  <a:moveTo>
                    <a:pt x="48818" y="390550"/>
                  </a:moveTo>
                  <a:lnTo>
                    <a:pt x="32550" y="390550"/>
                  </a:lnTo>
                  <a:lnTo>
                    <a:pt x="32550" y="406819"/>
                  </a:lnTo>
                  <a:lnTo>
                    <a:pt x="48818" y="406819"/>
                  </a:lnTo>
                  <a:lnTo>
                    <a:pt x="48818" y="390550"/>
                  </a:lnTo>
                  <a:close/>
                </a:path>
                <a:path w="65404" h="521334">
                  <a:moveTo>
                    <a:pt x="48818" y="195275"/>
                  </a:moveTo>
                  <a:lnTo>
                    <a:pt x="32550" y="195275"/>
                  </a:lnTo>
                  <a:lnTo>
                    <a:pt x="32550" y="341731"/>
                  </a:lnTo>
                  <a:lnTo>
                    <a:pt x="32550" y="374281"/>
                  </a:lnTo>
                  <a:lnTo>
                    <a:pt x="48818" y="374281"/>
                  </a:lnTo>
                  <a:lnTo>
                    <a:pt x="48818" y="341731"/>
                  </a:lnTo>
                  <a:lnTo>
                    <a:pt x="48818" y="195275"/>
                  </a:lnTo>
                  <a:close/>
                </a:path>
                <a:path w="65404" h="521334">
                  <a:moveTo>
                    <a:pt x="48831" y="504456"/>
                  </a:moveTo>
                  <a:lnTo>
                    <a:pt x="32550" y="504456"/>
                  </a:lnTo>
                  <a:lnTo>
                    <a:pt x="32550" y="520738"/>
                  </a:lnTo>
                  <a:lnTo>
                    <a:pt x="48831" y="520738"/>
                  </a:lnTo>
                  <a:lnTo>
                    <a:pt x="48831" y="504456"/>
                  </a:lnTo>
                  <a:close/>
                </a:path>
                <a:path w="65404" h="521334">
                  <a:moveTo>
                    <a:pt x="65074" y="0"/>
                  </a:moveTo>
                  <a:lnTo>
                    <a:pt x="48818" y="0"/>
                  </a:lnTo>
                  <a:lnTo>
                    <a:pt x="48818" y="16268"/>
                  </a:lnTo>
                  <a:lnTo>
                    <a:pt x="32550" y="16268"/>
                  </a:lnTo>
                  <a:lnTo>
                    <a:pt x="32550" y="32550"/>
                  </a:lnTo>
                  <a:lnTo>
                    <a:pt x="32550" y="113919"/>
                  </a:lnTo>
                  <a:lnTo>
                    <a:pt x="48818" y="113919"/>
                  </a:lnTo>
                  <a:lnTo>
                    <a:pt x="48818" y="32550"/>
                  </a:lnTo>
                  <a:lnTo>
                    <a:pt x="65074" y="32550"/>
                  </a:lnTo>
                  <a:lnTo>
                    <a:pt x="65074" y="0"/>
                  </a:lnTo>
                  <a:close/>
                </a:path>
              </a:pathLst>
            </a:custGeom>
            <a:solidFill>
              <a:srgbClr val="2A20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8469699" y="9663443"/>
              <a:ext cx="0" cy="309245"/>
            </a:xfrm>
            <a:custGeom>
              <a:avLst/>
              <a:gdLst/>
              <a:ahLst/>
              <a:cxnLst/>
              <a:rect l="l" t="t" r="r" b="b"/>
              <a:pathLst>
                <a:path h="309245">
                  <a:moveTo>
                    <a:pt x="0" y="0"/>
                  </a:moveTo>
                  <a:lnTo>
                    <a:pt x="0" y="309168"/>
                  </a:lnTo>
                </a:path>
              </a:pathLst>
            </a:custGeom>
            <a:ln w="16268">
              <a:solidFill>
                <a:srgbClr val="2A2019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8461565" y="9614611"/>
              <a:ext cx="130810" cy="537210"/>
            </a:xfrm>
            <a:custGeom>
              <a:avLst/>
              <a:gdLst/>
              <a:ahLst/>
              <a:cxnLst/>
              <a:rect l="l" t="t" r="r" b="b"/>
              <a:pathLst>
                <a:path w="130809" h="537209">
                  <a:moveTo>
                    <a:pt x="16256" y="504469"/>
                  </a:moveTo>
                  <a:lnTo>
                    <a:pt x="0" y="504469"/>
                  </a:lnTo>
                  <a:lnTo>
                    <a:pt x="0" y="520738"/>
                  </a:lnTo>
                  <a:lnTo>
                    <a:pt x="16256" y="520738"/>
                  </a:lnTo>
                  <a:lnTo>
                    <a:pt x="16256" y="504469"/>
                  </a:lnTo>
                  <a:close/>
                </a:path>
                <a:path w="130809" h="537209">
                  <a:moveTo>
                    <a:pt x="16256" y="406831"/>
                  </a:moveTo>
                  <a:lnTo>
                    <a:pt x="0" y="406831"/>
                  </a:lnTo>
                  <a:lnTo>
                    <a:pt x="0" y="423100"/>
                  </a:lnTo>
                  <a:lnTo>
                    <a:pt x="16256" y="423100"/>
                  </a:lnTo>
                  <a:lnTo>
                    <a:pt x="16256" y="406831"/>
                  </a:lnTo>
                  <a:close/>
                </a:path>
                <a:path w="130809" h="537209">
                  <a:moveTo>
                    <a:pt x="48806" y="455650"/>
                  </a:moveTo>
                  <a:lnTo>
                    <a:pt x="32550" y="455650"/>
                  </a:lnTo>
                  <a:lnTo>
                    <a:pt x="32550" y="439369"/>
                  </a:lnTo>
                  <a:lnTo>
                    <a:pt x="16281" y="439369"/>
                  </a:lnTo>
                  <a:lnTo>
                    <a:pt x="16281" y="471932"/>
                  </a:lnTo>
                  <a:lnTo>
                    <a:pt x="32550" y="471932"/>
                  </a:lnTo>
                  <a:lnTo>
                    <a:pt x="32550" y="488188"/>
                  </a:lnTo>
                  <a:lnTo>
                    <a:pt x="16281" y="488188"/>
                  </a:lnTo>
                  <a:lnTo>
                    <a:pt x="16281" y="504456"/>
                  </a:lnTo>
                  <a:lnTo>
                    <a:pt x="32550" y="504456"/>
                  </a:lnTo>
                  <a:lnTo>
                    <a:pt x="32550" y="488213"/>
                  </a:lnTo>
                  <a:lnTo>
                    <a:pt x="48806" y="488213"/>
                  </a:lnTo>
                  <a:lnTo>
                    <a:pt x="48806" y="455650"/>
                  </a:lnTo>
                  <a:close/>
                </a:path>
                <a:path w="130809" h="537209">
                  <a:moveTo>
                    <a:pt x="48806" y="309194"/>
                  </a:moveTo>
                  <a:lnTo>
                    <a:pt x="32550" y="309194"/>
                  </a:lnTo>
                  <a:lnTo>
                    <a:pt x="16281" y="309194"/>
                  </a:lnTo>
                  <a:lnTo>
                    <a:pt x="16281" y="341744"/>
                  </a:lnTo>
                  <a:lnTo>
                    <a:pt x="32550" y="341744"/>
                  </a:lnTo>
                  <a:lnTo>
                    <a:pt x="32550" y="358013"/>
                  </a:lnTo>
                  <a:lnTo>
                    <a:pt x="16281" y="358013"/>
                  </a:lnTo>
                  <a:lnTo>
                    <a:pt x="16281" y="390563"/>
                  </a:lnTo>
                  <a:lnTo>
                    <a:pt x="32550" y="390563"/>
                  </a:lnTo>
                  <a:lnTo>
                    <a:pt x="32550" y="406831"/>
                  </a:lnTo>
                  <a:lnTo>
                    <a:pt x="16281" y="406831"/>
                  </a:lnTo>
                  <a:lnTo>
                    <a:pt x="16281" y="423100"/>
                  </a:lnTo>
                  <a:lnTo>
                    <a:pt x="32550" y="423100"/>
                  </a:lnTo>
                  <a:lnTo>
                    <a:pt x="32550" y="439369"/>
                  </a:lnTo>
                  <a:lnTo>
                    <a:pt x="48806" y="439369"/>
                  </a:lnTo>
                  <a:lnTo>
                    <a:pt x="48806" y="423100"/>
                  </a:lnTo>
                  <a:lnTo>
                    <a:pt x="48806" y="358013"/>
                  </a:lnTo>
                  <a:lnTo>
                    <a:pt x="48806" y="341731"/>
                  </a:lnTo>
                  <a:lnTo>
                    <a:pt x="32550" y="341731"/>
                  </a:lnTo>
                  <a:lnTo>
                    <a:pt x="32550" y="325475"/>
                  </a:lnTo>
                  <a:lnTo>
                    <a:pt x="48806" y="325475"/>
                  </a:lnTo>
                  <a:lnTo>
                    <a:pt x="48806" y="309194"/>
                  </a:lnTo>
                  <a:close/>
                </a:path>
                <a:path w="130809" h="537209">
                  <a:moveTo>
                    <a:pt x="48806" y="276644"/>
                  </a:moveTo>
                  <a:lnTo>
                    <a:pt x="32550" y="276644"/>
                  </a:lnTo>
                  <a:lnTo>
                    <a:pt x="32550" y="260375"/>
                  </a:lnTo>
                  <a:lnTo>
                    <a:pt x="16281" y="260375"/>
                  </a:lnTo>
                  <a:lnTo>
                    <a:pt x="16281" y="292925"/>
                  </a:lnTo>
                  <a:lnTo>
                    <a:pt x="32550" y="292925"/>
                  </a:lnTo>
                  <a:lnTo>
                    <a:pt x="48806" y="292925"/>
                  </a:lnTo>
                  <a:lnTo>
                    <a:pt x="48806" y="276644"/>
                  </a:lnTo>
                  <a:close/>
                </a:path>
                <a:path w="130809" h="537209">
                  <a:moveTo>
                    <a:pt x="48806" y="130187"/>
                  </a:moveTo>
                  <a:lnTo>
                    <a:pt x="32550" y="130187"/>
                  </a:lnTo>
                  <a:lnTo>
                    <a:pt x="16281" y="130187"/>
                  </a:lnTo>
                  <a:lnTo>
                    <a:pt x="16281" y="227838"/>
                  </a:lnTo>
                  <a:lnTo>
                    <a:pt x="32550" y="227838"/>
                  </a:lnTo>
                  <a:lnTo>
                    <a:pt x="32550" y="211556"/>
                  </a:lnTo>
                  <a:lnTo>
                    <a:pt x="48806" y="211556"/>
                  </a:lnTo>
                  <a:lnTo>
                    <a:pt x="48806" y="195275"/>
                  </a:lnTo>
                  <a:lnTo>
                    <a:pt x="32550" y="195275"/>
                  </a:lnTo>
                  <a:lnTo>
                    <a:pt x="32550" y="162750"/>
                  </a:lnTo>
                  <a:lnTo>
                    <a:pt x="48806" y="162750"/>
                  </a:lnTo>
                  <a:lnTo>
                    <a:pt x="48806" y="130187"/>
                  </a:lnTo>
                  <a:close/>
                </a:path>
                <a:path w="130809" h="537209">
                  <a:moveTo>
                    <a:pt x="48806" y="48831"/>
                  </a:moveTo>
                  <a:lnTo>
                    <a:pt x="32550" y="48831"/>
                  </a:lnTo>
                  <a:lnTo>
                    <a:pt x="16281" y="48831"/>
                  </a:lnTo>
                  <a:lnTo>
                    <a:pt x="16281" y="65100"/>
                  </a:lnTo>
                  <a:lnTo>
                    <a:pt x="32550" y="65100"/>
                  </a:lnTo>
                  <a:lnTo>
                    <a:pt x="32550" y="81368"/>
                  </a:lnTo>
                  <a:lnTo>
                    <a:pt x="16281" y="81368"/>
                  </a:lnTo>
                  <a:lnTo>
                    <a:pt x="16281" y="113919"/>
                  </a:lnTo>
                  <a:lnTo>
                    <a:pt x="32550" y="113919"/>
                  </a:lnTo>
                  <a:lnTo>
                    <a:pt x="32550" y="81381"/>
                  </a:lnTo>
                  <a:lnTo>
                    <a:pt x="48806" y="81381"/>
                  </a:lnTo>
                  <a:lnTo>
                    <a:pt x="48806" y="48831"/>
                  </a:lnTo>
                  <a:close/>
                </a:path>
                <a:path w="130809" h="537209">
                  <a:moveTo>
                    <a:pt x="65087" y="455650"/>
                  </a:moveTo>
                  <a:lnTo>
                    <a:pt x="48818" y="455650"/>
                  </a:lnTo>
                  <a:lnTo>
                    <a:pt x="48818" y="471932"/>
                  </a:lnTo>
                  <a:lnTo>
                    <a:pt x="65087" y="471932"/>
                  </a:lnTo>
                  <a:lnTo>
                    <a:pt x="65087" y="455650"/>
                  </a:lnTo>
                  <a:close/>
                </a:path>
                <a:path w="130809" h="537209">
                  <a:moveTo>
                    <a:pt x="65087" y="423100"/>
                  </a:moveTo>
                  <a:lnTo>
                    <a:pt x="48818" y="423100"/>
                  </a:lnTo>
                  <a:lnTo>
                    <a:pt x="48818" y="439369"/>
                  </a:lnTo>
                  <a:lnTo>
                    <a:pt x="65087" y="439369"/>
                  </a:lnTo>
                  <a:lnTo>
                    <a:pt x="65087" y="423100"/>
                  </a:lnTo>
                  <a:close/>
                </a:path>
                <a:path w="130809" h="537209">
                  <a:moveTo>
                    <a:pt x="65087" y="341731"/>
                  </a:moveTo>
                  <a:lnTo>
                    <a:pt x="48818" y="341731"/>
                  </a:lnTo>
                  <a:lnTo>
                    <a:pt x="48818" y="358013"/>
                  </a:lnTo>
                  <a:lnTo>
                    <a:pt x="48818" y="374281"/>
                  </a:lnTo>
                  <a:lnTo>
                    <a:pt x="65087" y="374281"/>
                  </a:lnTo>
                  <a:lnTo>
                    <a:pt x="65087" y="358013"/>
                  </a:lnTo>
                  <a:lnTo>
                    <a:pt x="65087" y="341731"/>
                  </a:lnTo>
                  <a:close/>
                </a:path>
                <a:path w="130809" h="537209">
                  <a:moveTo>
                    <a:pt x="65087" y="260375"/>
                  </a:moveTo>
                  <a:lnTo>
                    <a:pt x="48818" y="260375"/>
                  </a:lnTo>
                  <a:lnTo>
                    <a:pt x="48818" y="292925"/>
                  </a:lnTo>
                  <a:lnTo>
                    <a:pt x="65087" y="292925"/>
                  </a:lnTo>
                  <a:lnTo>
                    <a:pt x="65087" y="260375"/>
                  </a:lnTo>
                  <a:close/>
                </a:path>
                <a:path w="130809" h="537209">
                  <a:moveTo>
                    <a:pt x="65087" y="227825"/>
                  </a:moveTo>
                  <a:lnTo>
                    <a:pt x="48818" y="227825"/>
                  </a:lnTo>
                  <a:lnTo>
                    <a:pt x="48818" y="244094"/>
                  </a:lnTo>
                  <a:lnTo>
                    <a:pt x="65087" y="244094"/>
                  </a:lnTo>
                  <a:lnTo>
                    <a:pt x="65087" y="227825"/>
                  </a:lnTo>
                  <a:close/>
                </a:path>
                <a:path w="130809" h="537209">
                  <a:moveTo>
                    <a:pt x="65087" y="146456"/>
                  </a:moveTo>
                  <a:lnTo>
                    <a:pt x="48818" y="146456"/>
                  </a:lnTo>
                  <a:lnTo>
                    <a:pt x="48818" y="162725"/>
                  </a:lnTo>
                  <a:lnTo>
                    <a:pt x="65087" y="162725"/>
                  </a:lnTo>
                  <a:lnTo>
                    <a:pt x="65087" y="146456"/>
                  </a:lnTo>
                  <a:close/>
                </a:path>
                <a:path w="130809" h="537209">
                  <a:moveTo>
                    <a:pt x="65087" y="97637"/>
                  </a:moveTo>
                  <a:lnTo>
                    <a:pt x="48818" y="97637"/>
                  </a:lnTo>
                  <a:lnTo>
                    <a:pt x="48818" y="113919"/>
                  </a:lnTo>
                  <a:lnTo>
                    <a:pt x="65087" y="113919"/>
                  </a:lnTo>
                  <a:lnTo>
                    <a:pt x="65087" y="97637"/>
                  </a:lnTo>
                  <a:close/>
                </a:path>
                <a:path w="130809" h="537209">
                  <a:moveTo>
                    <a:pt x="65087" y="32550"/>
                  </a:moveTo>
                  <a:lnTo>
                    <a:pt x="48818" y="32550"/>
                  </a:lnTo>
                  <a:lnTo>
                    <a:pt x="48818" y="48831"/>
                  </a:lnTo>
                  <a:lnTo>
                    <a:pt x="48818" y="81381"/>
                  </a:lnTo>
                  <a:lnTo>
                    <a:pt x="65087" y="81381"/>
                  </a:lnTo>
                  <a:lnTo>
                    <a:pt x="65087" y="48831"/>
                  </a:lnTo>
                  <a:lnTo>
                    <a:pt x="65087" y="32550"/>
                  </a:lnTo>
                  <a:close/>
                </a:path>
                <a:path w="130809" h="537209">
                  <a:moveTo>
                    <a:pt x="65100" y="0"/>
                  </a:moveTo>
                  <a:lnTo>
                    <a:pt x="48831" y="0"/>
                  </a:lnTo>
                  <a:lnTo>
                    <a:pt x="32550" y="0"/>
                  </a:lnTo>
                  <a:lnTo>
                    <a:pt x="16281" y="0"/>
                  </a:lnTo>
                  <a:lnTo>
                    <a:pt x="16281" y="16281"/>
                  </a:lnTo>
                  <a:lnTo>
                    <a:pt x="32550" y="16281"/>
                  </a:lnTo>
                  <a:lnTo>
                    <a:pt x="48818" y="16281"/>
                  </a:lnTo>
                  <a:lnTo>
                    <a:pt x="65100" y="16281"/>
                  </a:lnTo>
                  <a:lnTo>
                    <a:pt x="65100" y="0"/>
                  </a:lnTo>
                  <a:close/>
                </a:path>
                <a:path w="130809" h="537209">
                  <a:moveTo>
                    <a:pt x="81356" y="471919"/>
                  </a:moveTo>
                  <a:lnTo>
                    <a:pt x="65100" y="471919"/>
                  </a:lnTo>
                  <a:lnTo>
                    <a:pt x="65100" y="504469"/>
                  </a:lnTo>
                  <a:lnTo>
                    <a:pt x="65100" y="520738"/>
                  </a:lnTo>
                  <a:lnTo>
                    <a:pt x="48831" y="520738"/>
                  </a:lnTo>
                  <a:lnTo>
                    <a:pt x="32550" y="520738"/>
                  </a:lnTo>
                  <a:lnTo>
                    <a:pt x="32550" y="537019"/>
                  </a:lnTo>
                  <a:lnTo>
                    <a:pt x="48818" y="537019"/>
                  </a:lnTo>
                  <a:lnTo>
                    <a:pt x="65100" y="537019"/>
                  </a:lnTo>
                  <a:lnTo>
                    <a:pt x="81356" y="537019"/>
                  </a:lnTo>
                  <a:lnTo>
                    <a:pt x="81356" y="504469"/>
                  </a:lnTo>
                  <a:lnTo>
                    <a:pt x="81356" y="471919"/>
                  </a:lnTo>
                  <a:close/>
                </a:path>
                <a:path w="130809" h="537209">
                  <a:moveTo>
                    <a:pt x="81356" y="439369"/>
                  </a:moveTo>
                  <a:lnTo>
                    <a:pt x="65100" y="439369"/>
                  </a:lnTo>
                  <a:lnTo>
                    <a:pt x="65100" y="455650"/>
                  </a:lnTo>
                  <a:lnTo>
                    <a:pt x="81356" y="455650"/>
                  </a:lnTo>
                  <a:lnTo>
                    <a:pt x="81356" y="439369"/>
                  </a:lnTo>
                  <a:close/>
                </a:path>
                <a:path w="130809" h="537209">
                  <a:moveTo>
                    <a:pt x="81356" y="358013"/>
                  </a:moveTo>
                  <a:lnTo>
                    <a:pt x="65100" y="358013"/>
                  </a:lnTo>
                  <a:lnTo>
                    <a:pt x="65100" y="406831"/>
                  </a:lnTo>
                  <a:lnTo>
                    <a:pt x="81356" y="406831"/>
                  </a:lnTo>
                  <a:lnTo>
                    <a:pt x="81356" y="358013"/>
                  </a:lnTo>
                  <a:close/>
                </a:path>
                <a:path w="130809" h="537209">
                  <a:moveTo>
                    <a:pt x="81356" y="309194"/>
                  </a:moveTo>
                  <a:lnTo>
                    <a:pt x="65100" y="309194"/>
                  </a:lnTo>
                  <a:lnTo>
                    <a:pt x="65100" y="325475"/>
                  </a:lnTo>
                  <a:lnTo>
                    <a:pt x="81356" y="325475"/>
                  </a:lnTo>
                  <a:lnTo>
                    <a:pt x="81356" y="309194"/>
                  </a:lnTo>
                  <a:close/>
                </a:path>
                <a:path w="130809" h="537209">
                  <a:moveTo>
                    <a:pt x="81356" y="130187"/>
                  </a:moveTo>
                  <a:lnTo>
                    <a:pt x="65100" y="130187"/>
                  </a:lnTo>
                  <a:lnTo>
                    <a:pt x="65100" y="195275"/>
                  </a:lnTo>
                  <a:lnTo>
                    <a:pt x="81356" y="195275"/>
                  </a:lnTo>
                  <a:lnTo>
                    <a:pt x="81356" y="130187"/>
                  </a:lnTo>
                  <a:close/>
                </a:path>
                <a:path w="130809" h="537209">
                  <a:moveTo>
                    <a:pt x="97637" y="406831"/>
                  </a:moveTo>
                  <a:lnTo>
                    <a:pt x="81368" y="406831"/>
                  </a:lnTo>
                  <a:lnTo>
                    <a:pt x="81368" y="423100"/>
                  </a:lnTo>
                  <a:lnTo>
                    <a:pt x="97637" y="423100"/>
                  </a:lnTo>
                  <a:lnTo>
                    <a:pt x="97637" y="406831"/>
                  </a:lnTo>
                  <a:close/>
                </a:path>
                <a:path w="130809" h="537209">
                  <a:moveTo>
                    <a:pt x="97637" y="32550"/>
                  </a:moveTo>
                  <a:lnTo>
                    <a:pt x="81368" y="32550"/>
                  </a:lnTo>
                  <a:lnTo>
                    <a:pt x="81368" y="48831"/>
                  </a:lnTo>
                  <a:lnTo>
                    <a:pt x="97637" y="48831"/>
                  </a:lnTo>
                  <a:lnTo>
                    <a:pt x="97637" y="32550"/>
                  </a:lnTo>
                  <a:close/>
                </a:path>
                <a:path w="130809" h="537209">
                  <a:moveTo>
                    <a:pt x="113893" y="504469"/>
                  </a:moveTo>
                  <a:lnTo>
                    <a:pt x="97637" y="504469"/>
                  </a:lnTo>
                  <a:lnTo>
                    <a:pt x="97637" y="520738"/>
                  </a:lnTo>
                  <a:lnTo>
                    <a:pt x="81368" y="520738"/>
                  </a:lnTo>
                  <a:lnTo>
                    <a:pt x="81368" y="537019"/>
                  </a:lnTo>
                  <a:lnTo>
                    <a:pt x="97650" y="537019"/>
                  </a:lnTo>
                  <a:lnTo>
                    <a:pt x="97650" y="520738"/>
                  </a:lnTo>
                  <a:lnTo>
                    <a:pt x="113893" y="520738"/>
                  </a:lnTo>
                  <a:lnTo>
                    <a:pt x="113893" y="504469"/>
                  </a:lnTo>
                  <a:close/>
                </a:path>
                <a:path w="130809" h="537209">
                  <a:moveTo>
                    <a:pt x="113893" y="488188"/>
                  </a:moveTo>
                  <a:lnTo>
                    <a:pt x="97637" y="488188"/>
                  </a:lnTo>
                  <a:lnTo>
                    <a:pt x="81368" y="488188"/>
                  </a:lnTo>
                  <a:lnTo>
                    <a:pt x="81368" y="504456"/>
                  </a:lnTo>
                  <a:lnTo>
                    <a:pt x="97637" y="504456"/>
                  </a:lnTo>
                  <a:lnTo>
                    <a:pt x="113893" y="504456"/>
                  </a:lnTo>
                  <a:lnTo>
                    <a:pt x="113893" y="488188"/>
                  </a:lnTo>
                  <a:close/>
                </a:path>
                <a:path w="130809" h="537209">
                  <a:moveTo>
                    <a:pt x="113893" y="455650"/>
                  </a:moveTo>
                  <a:lnTo>
                    <a:pt x="97637" y="455650"/>
                  </a:lnTo>
                  <a:lnTo>
                    <a:pt x="81368" y="455650"/>
                  </a:lnTo>
                  <a:lnTo>
                    <a:pt x="81368" y="471932"/>
                  </a:lnTo>
                  <a:lnTo>
                    <a:pt x="97637" y="471932"/>
                  </a:lnTo>
                  <a:lnTo>
                    <a:pt x="113893" y="471932"/>
                  </a:lnTo>
                  <a:lnTo>
                    <a:pt x="113893" y="455650"/>
                  </a:lnTo>
                  <a:close/>
                </a:path>
                <a:path w="130809" h="537209">
                  <a:moveTo>
                    <a:pt x="113893" y="423100"/>
                  </a:moveTo>
                  <a:lnTo>
                    <a:pt x="97637" y="423100"/>
                  </a:lnTo>
                  <a:lnTo>
                    <a:pt x="97637" y="439369"/>
                  </a:lnTo>
                  <a:lnTo>
                    <a:pt x="113893" y="439369"/>
                  </a:lnTo>
                  <a:lnTo>
                    <a:pt x="113893" y="423100"/>
                  </a:lnTo>
                  <a:close/>
                </a:path>
                <a:path w="130809" h="537209">
                  <a:moveTo>
                    <a:pt x="113893" y="390550"/>
                  </a:moveTo>
                  <a:lnTo>
                    <a:pt x="97637" y="390550"/>
                  </a:lnTo>
                  <a:lnTo>
                    <a:pt x="97637" y="406819"/>
                  </a:lnTo>
                  <a:lnTo>
                    <a:pt x="113893" y="406819"/>
                  </a:lnTo>
                  <a:lnTo>
                    <a:pt x="113893" y="390550"/>
                  </a:lnTo>
                  <a:close/>
                </a:path>
                <a:path w="130809" h="537209">
                  <a:moveTo>
                    <a:pt x="113893" y="358013"/>
                  </a:moveTo>
                  <a:lnTo>
                    <a:pt x="97637" y="358013"/>
                  </a:lnTo>
                  <a:lnTo>
                    <a:pt x="97637" y="325462"/>
                  </a:lnTo>
                  <a:lnTo>
                    <a:pt x="81368" y="325462"/>
                  </a:lnTo>
                  <a:lnTo>
                    <a:pt x="81368" y="358013"/>
                  </a:lnTo>
                  <a:lnTo>
                    <a:pt x="81368" y="374281"/>
                  </a:lnTo>
                  <a:lnTo>
                    <a:pt x="97637" y="374281"/>
                  </a:lnTo>
                  <a:lnTo>
                    <a:pt x="113893" y="374281"/>
                  </a:lnTo>
                  <a:lnTo>
                    <a:pt x="113893" y="358013"/>
                  </a:lnTo>
                  <a:close/>
                </a:path>
                <a:path w="130809" h="537209">
                  <a:moveTo>
                    <a:pt x="113893" y="292912"/>
                  </a:moveTo>
                  <a:lnTo>
                    <a:pt x="97637" y="292912"/>
                  </a:lnTo>
                  <a:lnTo>
                    <a:pt x="81368" y="292912"/>
                  </a:lnTo>
                  <a:lnTo>
                    <a:pt x="81368" y="309181"/>
                  </a:lnTo>
                  <a:lnTo>
                    <a:pt x="97637" y="309181"/>
                  </a:lnTo>
                  <a:lnTo>
                    <a:pt x="113893" y="309181"/>
                  </a:lnTo>
                  <a:lnTo>
                    <a:pt x="113893" y="292912"/>
                  </a:lnTo>
                  <a:close/>
                </a:path>
                <a:path w="130809" h="537209">
                  <a:moveTo>
                    <a:pt x="113893" y="211556"/>
                  </a:moveTo>
                  <a:lnTo>
                    <a:pt x="97637" y="211556"/>
                  </a:lnTo>
                  <a:lnTo>
                    <a:pt x="97637" y="244094"/>
                  </a:lnTo>
                  <a:lnTo>
                    <a:pt x="81368" y="244094"/>
                  </a:lnTo>
                  <a:lnTo>
                    <a:pt x="81368" y="260362"/>
                  </a:lnTo>
                  <a:lnTo>
                    <a:pt x="97637" y="260362"/>
                  </a:lnTo>
                  <a:lnTo>
                    <a:pt x="97637" y="244106"/>
                  </a:lnTo>
                  <a:lnTo>
                    <a:pt x="113893" y="244106"/>
                  </a:lnTo>
                  <a:lnTo>
                    <a:pt x="113893" y="211556"/>
                  </a:lnTo>
                  <a:close/>
                </a:path>
                <a:path w="130809" h="537209">
                  <a:moveTo>
                    <a:pt x="113893" y="162737"/>
                  </a:moveTo>
                  <a:lnTo>
                    <a:pt x="97637" y="162737"/>
                  </a:lnTo>
                  <a:lnTo>
                    <a:pt x="81368" y="162737"/>
                  </a:lnTo>
                  <a:lnTo>
                    <a:pt x="81368" y="179006"/>
                  </a:lnTo>
                  <a:lnTo>
                    <a:pt x="97637" y="179006"/>
                  </a:lnTo>
                  <a:lnTo>
                    <a:pt x="97637" y="195275"/>
                  </a:lnTo>
                  <a:lnTo>
                    <a:pt x="81368" y="195275"/>
                  </a:lnTo>
                  <a:lnTo>
                    <a:pt x="81368" y="211556"/>
                  </a:lnTo>
                  <a:lnTo>
                    <a:pt x="97637" y="211556"/>
                  </a:lnTo>
                  <a:lnTo>
                    <a:pt x="97637" y="195287"/>
                  </a:lnTo>
                  <a:lnTo>
                    <a:pt x="113893" y="195287"/>
                  </a:lnTo>
                  <a:lnTo>
                    <a:pt x="113893" y="162737"/>
                  </a:lnTo>
                  <a:close/>
                </a:path>
                <a:path w="130809" h="537209">
                  <a:moveTo>
                    <a:pt x="113893" y="65100"/>
                  </a:moveTo>
                  <a:lnTo>
                    <a:pt x="97637" y="65100"/>
                  </a:lnTo>
                  <a:lnTo>
                    <a:pt x="81368" y="65100"/>
                  </a:lnTo>
                  <a:lnTo>
                    <a:pt x="81368" y="146469"/>
                  </a:lnTo>
                  <a:lnTo>
                    <a:pt x="97637" y="146469"/>
                  </a:lnTo>
                  <a:lnTo>
                    <a:pt x="97637" y="81381"/>
                  </a:lnTo>
                  <a:lnTo>
                    <a:pt x="113893" y="81381"/>
                  </a:lnTo>
                  <a:lnTo>
                    <a:pt x="113893" y="65100"/>
                  </a:lnTo>
                  <a:close/>
                </a:path>
                <a:path w="130809" h="537209">
                  <a:moveTo>
                    <a:pt x="113893" y="16281"/>
                  </a:moveTo>
                  <a:lnTo>
                    <a:pt x="97637" y="16281"/>
                  </a:lnTo>
                  <a:lnTo>
                    <a:pt x="97637" y="32550"/>
                  </a:lnTo>
                  <a:lnTo>
                    <a:pt x="113893" y="32550"/>
                  </a:lnTo>
                  <a:lnTo>
                    <a:pt x="113893" y="16281"/>
                  </a:lnTo>
                  <a:close/>
                </a:path>
                <a:path w="130809" h="537209">
                  <a:moveTo>
                    <a:pt x="130187" y="358013"/>
                  </a:moveTo>
                  <a:lnTo>
                    <a:pt x="113919" y="358013"/>
                  </a:lnTo>
                  <a:lnTo>
                    <a:pt x="113919" y="374281"/>
                  </a:lnTo>
                  <a:lnTo>
                    <a:pt x="130187" y="374281"/>
                  </a:lnTo>
                  <a:lnTo>
                    <a:pt x="130187" y="358013"/>
                  </a:lnTo>
                  <a:close/>
                </a:path>
                <a:path w="130809" h="537209">
                  <a:moveTo>
                    <a:pt x="130187" y="276644"/>
                  </a:moveTo>
                  <a:lnTo>
                    <a:pt x="113919" y="276644"/>
                  </a:lnTo>
                  <a:lnTo>
                    <a:pt x="113919" y="325462"/>
                  </a:lnTo>
                  <a:lnTo>
                    <a:pt x="130187" y="325462"/>
                  </a:lnTo>
                  <a:lnTo>
                    <a:pt x="130187" y="276644"/>
                  </a:lnTo>
                  <a:close/>
                </a:path>
                <a:path w="130809" h="537209">
                  <a:moveTo>
                    <a:pt x="130187" y="227825"/>
                  </a:moveTo>
                  <a:lnTo>
                    <a:pt x="113919" y="227825"/>
                  </a:lnTo>
                  <a:lnTo>
                    <a:pt x="113919" y="260375"/>
                  </a:lnTo>
                  <a:lnTo>
                    <a:pt x="130187" y="260375"/>
                  </a:lnTo>
                  <a:lnTo>
                    <a:pt x="130187" y="227825"/>
                  </a:lnTo>
                  <a:close/>
                </a:path>
                <a:path w="130809" h="537209">
                  <a:moveTo>
                    <a:pt x="130187" y="162737"/>
                  </a:moveTo>
                  <a:lnTo>
                    <a:pt x="113919" y="162737"/>
                  </a:lnTo>
                  <a:lnTo>
                    <a:pt x="113919" y="195287"/>
                  </a:lnTo>
                  <a:lnTo>
                    <a:pt x="130187" y="195287"/>
                  </a:lnTo>
                  <a:lnTo>
                    <a:pt x="130187" y="162737"/>
                  </a:lnTo>
                  <a:close/>
                </a:path>
                <a:path w="130809" h="537209">
                  <a:moveTo>
                    <a:pt x="130187" y="97637"/>
                  </a:moveTo>
                  <a:lnTo>
                    <a:pt x="113919" y="97637"/>
                  </a:lnTo>
                  <a:lnTo>
                    <a:pt x="113919" y="130187"/>
                  </a:lnTo>
                  <a:lnTo>
                    <a:pt x="130187" y="130187"/>
                  </a:lnTo>
                  <a:lnTo>
                    <a:pt x="130187" y="97637"/>
                  </a:lnTo>
                  <a:close/>
                </a:path>
                <a:path w="130809" h="537209">
                  <a:moveTo>
                    <a:pt x="130187" y="65100"/>
                  </a:moveTo>
                  <a:lnTo>
                    <a:pt x="113919" y="65100"/>
                  </a:lnTo>
                  <a:lnTo>
                    <a:pt x="113919" y="81381"/>
                  </a:lnTo>
                  <a:lnTo>
                    <a:pt x="130187" y="81381"/>
                  </a:lnTo>
                  <a:lnTo>
                    <a:pt x="130187" y="65100"/>
                  </a:lnTo>
                  <a:close/>
                </a:path>
                <a:path w="130809" h="537209">
                  <a:moveTo>
                    <a:pt x="130187" y="12"/>
                  </a:moveTo>
                  <a:lnTo>
                    <a:pt x="113919" y="12"/>
                  </a:lnTo>
                  <a:lnTo>
                    <a:pt x="113919" y="48831"/>
                  </a:lnTo>
                  <a:lnTo>
                    <a:pt x="130187" y="48831"/>
                  </a:lnTo>
                  <a:lnTo>
                    <a:pt x="130187" y="12"/>
                  </a:lnTo>
                  <a:close/>
                </a:path>
              </a:pathLst>
            </a:custGeom>
            <a:solidFill>
              <a:srgbClr val="2A20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8575484" y="9663443"/>
              <a:ext cx="33020" cy="472440"/>
            </a:xfrm>
            <a:custGeom>
              <a:avLst/>
              <a:gdLst/>
              <a:ahLst/>
              <a:cxnLst/>
              <a:rect l="l" t="t" r="r" b="b"/>
              <a:pathLst>
                <a:path w="33020" h="472440">
                  <a:moveTo>
                    <a:pt x="16268" y="406819"/>
                  </a:moveTo>
                  <a:lnTo>
                    <a:pt x="0" y="406819"/>
                  </a:lnTo>
                  <a:lnTo>
                    <a:pt x="0" y="455637"/>
                  </a:lnTo>
                  <a:lnTo>
                    <a:pt x="0" y="471906"/>
                  </a:lnTo>
                  <a:lnTo>
                    <a:pt x="16268" y="471906"/>
                  </a:lnTo>
                  <a:lnTo>
                    <a:pt x="16268" y="455637"/>
                  </a:lnTo>
                  <a:lnTo>
                    <a:pt x="16268" y="406819"/>
                  </a:lnTo>
                  <a:close/>
                </a:path>
                <a:path w="33020" h="472440">
                  <a:moveTo>
                    <a:pt x="16268" y="358000"/>
                  </a:moveTo>
                  <a:lnTo>
                    <a:pt x="0" y="358000"/>
                  </a:lnTo>
                  <a:lnTo>
                    <a:pt x="0" y="374269"/>
                  </a:lnTo>
                  <a:lnTo>
                    <a:pt x="0" y="390537"/>
                  </a:lnTo>
                  <a:lnTo>
                    <a:pt x="16268" y="390537"/>
                  </a:lnTo>
                  <a:lnTo>
                    <a:pt x="16268" y="374269"/>
                  </a:lnTo>
                  <a:lnTo>
                    <a:pt x="16268" y="358000"/>
                  </a:lnTo>
                  <a:close/>
                </a:path>
                <a:path w="33020" h="472440">
                  <a:moveTo>
                    <a:pt x="16268" y="309181"/>
                  </a:moveTo>
                  <a:lnTo>
                    <a:pt x="0" y="309181"/>
                  </a:lnTo>
                  <a:lnTo>
                    <a:pt x="0" y="325450"/>
                  </a:lnTo>
                  <a:lnTo>
                    <a:pt x="16268" y="325450"/>
                  </a:lnTo>
                  <a:lnTo>
                    <a:pt x="16268" y="309181"/>
                  </a:lnTo>
                  <a:close/>
                </a:path>
                <a:path w="33020" h="472440">
                  <a:moveTo>
                    <a:pt x="32524" y="211543"/>
                  </a:moveTo>
                  <a:lnTo>
                    <a:pt x="16268" y="211543"/>
                  </a:lnTo>
                  <a:lnTo>
                    <a:pt x="16268" y="227812"/>
                  </a:lnTo>
                  <a:lnTo>
                    <a:pt x="32524" y="227812"/>
                  </a:lnTo>
                  <a:lnTo>
                    <a:pt x="32524" y="211543"/>
                  </a:lnTo>
                  <a:close/>
                </a:path>
                <a:path w="33020" h="472440">
                  <a:moveTo>
                    <a:pt x="32524" y="146443"/>
                  </a:moveTo>
                  <a:lnTo>
                    <a:pt x="16268" y="146443"/>
                  </a:lnTo>
                  <a:lnTo>
                    <a:pt x="16268" y="162725"/>
                  </a:lnTo>
                  <a:lnTo>
                    <a:pt x="32524" y="162725"/>
                  </a:lnTo>
                  <a:lnTo>
                    <a:pt x="32524" y="146443"/>
                  </a:lnTo>
                  <a:close/>
                </a:path>
                <a:path w="33020" h="472440">
                  <a:moveTo>
                    <a:pt x="32524" y="81356"/>
                  </a:moveTo>
                  <a:lnTo>
                    <a:pt x="16268" y="81356"/>
                  </a:lnTo>
                  <a:lnTo>
                    <a:pt x="16268" y="113919"/>
                  </a:lnTo>
                  <a:lnTo>
                    <a:pt x="32524" y="113919"/>
                  </a:lnTo>
                  <a:lnTo>
                    <a:pt x="32524" y="81356"/>
                  </a:lnTo>
                  <a:close/>
                </a:path>
                <a:path w="33020" h="472440">
                  <a:moveTo>
                    <a:pt x="32524" y="0"/>
                  </a:moveTo>
                  <a:lnTo>
                    <a:pt x="16268" y="0"/>
                  </a:lnTo>
                  <a:lnTo>
                    <a:pt x="16268" y="16268"/>
                  </a:lnTo>
                  <a:lnTo>
                    <a:pt x="32524" y="16268"/>
                  </a:lnTo>
                  <a:lnTo>
                    <a:pt x="32524" y="0"/>
                  </a:lnTo>
                  <a:close/>
                </a:path>
              </a:pathLst>
            </a:custGeom>
            <a:solidFill>
              <a:srgbClr val="2A20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8599893" y="9907524"/>
              <a:ext cx="0" cy="244475"/>
            </a:xfrm>
            <a:custGeom>
              <a:avLst/>
              <a:gdLst/>
              <a:ahLst/>
              <a:cxnLst/>
              <a:rect l="l" t="t" r="r" b="b"/>
              <a:pathLst>
                <a:path h="244475">
                  <a:moveTo>
                    <a:pt x="0" y="0"/>
                  </a:moveTo>
                  <a:lnTo>
                    <a:pt x="0" y="244106"/>
                  </a:lnTo>
                </a:path>
              </a:pathLst>
            </a:custGeom>
            <a:ln w="16281">
              <a:solidFill>
                <a:srgbClr val="2A2019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8608022" y="9614611"/>
              <a:ext cx="114300" cy="537210"/>
            </a:xfrm>
            <a:custGeom>
              <a:avLst/>
              <a:gdLst/>
              <a:ahLst/>
              <a:cxnLst/>
              <a:rect l="l" t="t" r="r" b="b"/>
              <a:pathLst>
                <a:path w="114300" h="537209">
                  <a:moveTo>
                    <a:pt x="16268" y="504469"/>
                  </a:moveTo>
                  <a:lnTo>
                    <a:pt x="0" y="504469"/>
                  </a:lnTo>
                  <a:lnTo>
                    <a:pt x="0" y="520738"/>
                  </a:lnTo>
                  <a:lnTo>
                    <a:pt x="16268" y="520738"/>
                  </a:lnTo>
                  <a:lnTo>
                    <a:pt x="16268" y="504469"/>
                  </a:lnTo>
                  <a:close/>
                </a:path>
                <a:path w="114300" h="537209">
                  <a:moveTo>
                    <a:pt x="16268" y="455650"/>
                  </a:moveTo>
                  <a:lnTo>
                    <a:pt x="0" y="455650"/>
                  </a:lnTo>
                  <a:lnTo>
                    <a:pt x="0" y="488213"/>
                  </a:lnTo>
                  <a:lnTo>
                    <a:pt x="16268" y="488213"/>
                  </a:lnTo>
                  <a:lnTo>
                    <a:pt x="16268" y="455650"/>
                  </a:lnTo>
                  <a:close/>
                </a:path>
                <a:path w="114300" h="537209">
                  <a:moveTo>
                    <a:pt x="16268" y="341731"/>
                  </a:moveTo>
                  <a:lnTo>
                    <a:pt x="0" y="341731"/>
                  </a:lnTo>
                  <a:lnTo>
                    <a:pt x="0" y="358013"/>
                  </a:lnTo>
                  <a:lnTo>
                    <a:pt x="0" y="423100"/>
                  </a:lnTo>
                  <a:lnTo>
                    <a:pt x="16268" y="423100"/>
                  </a:lnTo>
                  <a:lnTo>
                    <a:pt x="16268" y="358013"/>
                  </a:lnTo>
                  <a:lnTo>
                    <a:pt x="16268" y="341731"/>
                  </a:lnTo>
                  <a:close/>
                </a:path>
                <a:path w="114300" h="537209">
                  <a:moveTo>
                    <a:pt x="16268" y="211556"/>
                  </a:moveTo>
                  <a:lnTo>
                    <a:pt x="0" y="211556"/>
                  </a:lnTo>
                  <a:lnTo>
                    <a:pt x="0" y="244106"/>
                  </a:lnTo>
                  <a:lnTo>
                    <a:pt x="16268" y="244106"/>
                  </a:lnTo>
                  <a:lnTo>
                    <a:pt x="16268" y="211556"/>
                  </a:lnTo>
                  <a:close/>
                </a:path>
                <a:path w="114300" h="537209">
                  <a:moveTo>
                    <a:pt x="16268" y="146456"/>
                  </a:moveTo>
                  <a:lnTo>
                    <a:pt x="0" y="146456"/>
                  </a:lnTo>
                  <a:lnTo>
                    <a:pt x="0" y="179006"/>
                  </a:lnTo>
                  <a:lnTo>
                    <a:pt x="16268" y="179006"/>
                  </a:lnTo>
                  <a:lnTo>
                    <a:pt x="16268" y="146456"/>
                  </a:lnTo>
                  <a:close/>
                </a:path>
                <a:path w="114300" h="537209">
                  <a:moveTo>
                    <a:pt x="16268" y="97637"/>
                  </a:moveTo>
                  <a:lnTo>
                    <a:pt x="0" y="97637"/>
                  </a:lnTo>
                  <a:lnTo>
                    <a:pt x="0" y="113919"/>
                  </a:lnTo>
                  <a:lnTo>
                    <a:pt x="16268" y="113919"/>
                  </a:lnTo>
                  <a:lnTo>
                    <a:pt x="16268" y="97637"/>
                  </a:lnTo>
                  <a:close/>
                </a:path>
                <a:path w="114300" h="537209">
                  <a:moveTo>
                    <a:pt x="16268" y="65100"/>
                  </a:moveTo>
                  <a:lnTo>
                    <a:pt x="0" y="65100"/>
                  </a:lnTo>
                  <a:lnTo>
                    <a:pt x="0" y="81381"/>
                  </a:lnTo>
                  <a:lnTo>
                    <a:pt x="16268" y="81381"/>
                  </a:lnTo>
                  <a:lnTo>
                    <a:pt x="16268" y="65100"/>
                  </a:lnTo>
                  <a:close/>
                </a:path>
                <a:path w="114300" h="537209">
                  <a:moveTo>
                    <a:pt x="16268" y="32550"/>
                  </a:moveTo>
                  <a:lnTo>
                    <a:pt x="0" y="32550"/>
                  </a:lnTo>
                  <a:lnTo>
                    <a:pt x="0" y="48831"/>
                  </a:lnTo>
                  <a:lnTo>
                    <a:pt x="16268" y="48831"/>
                  </a:lnTo>
                  <a:lnTo>
                    <a:pt x="16268" y="32550"/>
                  </a:lnTo>
                  <a:close/>
                </a:path>
                <a:path w="114300" h="537209">
                  <a:moveTo>
                    <a:pt x="32537" y="504469"/>
                  </a:moveTo>
                  <a:lnTo>
                    <a:pt x="16281" y="504469"/>
                  </a:lnTo>
                  <a:lnTo>
                    <a:pt x="16281" y="520738"/>
                  </a:lnTo>
                  <a:lnTo>
                    <a:pt x="32537" y="520738"/>
                  </a:lnTo>
                  <a:lnTo>
                    <a:pt x="32537" y="504469"/>
                  </a:lnTo>
                  <a:close/>
                </a:path>
                <a:path w="114300" h="537209">
                  <a:moveTo>
                    <a:pt x="32537" y="471919"/>
                  </a:moveTo>
                  <a:lnTo>
                    <a:pt x="16281" y="471919"/>
                  </a:lnTo>
                  <a:lnTo>
                    <a:pt x="16281" y="488188"/>
                  </a:lnTo>
                  <a:lnTo>
                    <a:pt x="32537" y="488188"/>
                  </a:lnTo>
                  <a:lnTo>
                    <a:pt x="32537" y="471919"/>
                  </a:lnTo>
                  <a:close/>
                </a:path>
                <a:path w="114300" h="537209">
                  <a:moveTo>
                    <a:pt x="32537" y="406831"/>
                  </a:moveTo>
                  <a:lnTo>
                    <a:pt x="16281" y="406831"/>
                  </a:lnTo>
                  <a:lnTo>
                    <a:pt x="16281" y="423100"/>
                  </a:lnTo>
                  <a:lnTo>
                    <a:pt x="32537" y="423100"/>
                  </a:lnTo>
                  <a:lnTo>
                    <a:pt x="32537" y="406831"/>
                  </a:lnTo>
                  <a:close/>
                </a:path>
                <a:path w="114300" h="537209">
                  <a:moveTo>
                    <a:pt x="32537" y="341731"/>
                  </a:moveTo>
                  <a:lnTo>
                    <a:pt x="16281" y="341731"/>
                  </a:lnTo>
                  <a:lnTo>
                    <a:pt x="16281" y="358013"/>
                  </a:lnTo>
                  <a:lnTo>
                    <a:pt x="32537" y="358013"/>
                  </a:lnTo>
                  <a:lnTo>
                    <a:pt x="32537" y="341731"/>
                  </a:lnTo>
                  <a:close/>
                </a:path>
                <a:path w="114300" h="537209">
                  <a:moveTo>
                    <a:pt x="32537" y="276644"/>
                  </a:moveTo>
                  <a:lnTo>
                    <a:pt x="16281" y="276644"/>
                  </a:lnTo>
                  <a:lnTo>
                    <a:pt x="16281" y="292925"/>
                  </a:lnTo>
                  <a:lnTo>
                    <a:pt x="32537" y="292925"/>
                  </a:lnTo>
                  <a:lnTo>
                    <a:pt x="32537" y="276644"/>
                  </a:lnTo>
                  <a:close/>
                </a:path>
                <a:path w="114300" h="537209">
                  <a:moveTo>
                    <a:pt x="32537" y="244094"/>
                  </a:moveTo>
                  <a:lnTo>
                    <a:pt x="16281" y="244094"/>
                  </a:lnTo>
                  <a:lnTo>
                    <a:pt x="16281" y="260362"/>
                  </a:lnTo>
                  <a:lnTo>
                    <a:pt x="32537" y="260362"/>
                  </a:lnTo>
                  <a:lnTo>
                    <a:pt x="32537" y="244094"/>
                  </a:lnTo>
                  <a:close/>
                </a:path>
                <a:path w="114300" h="537209">
                  <a:moveTo>
                    <a:pt x="32537" y="211556"/>
                  </a:moveTo>
                  <a:lnTo>
                    <a:pt x="16281" y="211556"/>
                  </a:lnTo>
                  <a:lnTo>
                    <a:pt x="16281" y="227838"/>
                  </a:lnTo>
                  <a:lnTo>
                    <a:pt x="32537" y="227838"/>
                  </a:lnTo>
                  <a:lnTo>
                    <a:pt x="32537" y="211556"/>
                  </a:lnTo>
                  <a:close/>
                </a:path>
                <a:path w="114300" h="537209">
                  <a:moveTo>
                    <a:pt x="32537" y="113919"/>
                  </a:moveTo>
                  <a:lnTo>
                    <a:pt x="16281" y="113919"/>
                  </a:lnTo>
                  <a:lnTo>
                    <a:pt x="16281" y="162737"/>
                  </a:lnTo>
                  <a:lnTo>
                    <a:pt x="32537" y="162737"/>
                  </a:lnTo>
                  <a:lnTo>
                    <a:pt x="32537" y="113919"/>
                  </a:lnTo>
                  <a:close/>
                </a:path>
                <a:path w="114300" h="537209">
                  <a:moveTo>
                    <a:pt x="32537" y="65100"/>
                  </a:moveTo>
                  <a:lnTo>
                    <a:pt x="16281" y="65100"/>
                  </a:lnTo>
                  <a:lnTo>
                    <a:pt x="16281" y="81381"/>
                  </a:lnTo>
                  <a:lnTo>
                    <a:pt x="32537" y="81381"/>
                  </a:lnTo>
                  <a:lnTo>
                    <a:pt x="32537" y="65100"/>
                  </a:lnTo>
                  <a:close/>
                </a:path>
                <a:path w="114300" h="537209">
                  <a:moveTo>
                    <a:pt x="65074" y="504469"/>
                  </a:moveTo>
                  <a:lnTo>
                    <a:pt x="48818" y="504469"/>
                  </a:lnTo>
                  <a:lnTo>
                    <a:pt x="48818" y="520738"/>
                  </a:lnTo>
                  <a:lnTo>
                    <a:pt x="65074" y="520738"/>
                  </a:lnTo>
                  <a:lnTo>
                    <a:pt x="65074" y="504469"/>
                  </a:lnTo>
                  <a:close/>
                </a:path>
                <a:path w="114300" h="537209">
                  <a:moveTo>
                    <a:pt x="65074" y="406831"/>
                  </a:moveTo>
                  <a:lnTo>
                    <a:pt x="48818" y="406831"/>
                  </a:lnTo>
                  <a:lnTo>
                    <a:pt x="32550" y="406831"/>
                  </a:lnTo>
                  <a:lnTo>
                    <a:pt x="32550" y="423100"/>
                  </a:lnTo>
                  <a:lnTo>
                    <a:pt x="32550" y="504469"/>
                  </a:lnTo>
                  <a:lnTo>
                    <a:pt x="48818" y="504469"/>
                  </a:lnTo>
                  <a:lnTo>
                    <a:pt x="65074" y="504456"/>
                  </a:lnTo>
                  <a:lnTo>
                    <a:pt x="65074" y="488188"/>
                  </a:lnTo>
                  <a:lnTo>
                    <a:pt x="48818" y="488188"/>
                  </a:lnTo>
                  <a:lnTo>
                    <a:pt x="48818" y="455650"/>
                  </a:lnTo>
                  <a:lnTo>
                    <a:pt x="65074" y="455650"/>
                  </a:lnTo>
                  <a:lnTo>
                    <a:pt x="65074" y="423100"/>
                  </a:lnTo>
                  <a:lnTo>
                    <a:pt x="65074" y="406831"/>
                  </a:lnTo>
                  <a:close/>
                </a:path>
                <a:path w="114300" h="537209">
                  <a:moveTo>
                    <a:pt x="65074" y="374281"/>
                  </a:moveTo>
                  <a:lnTo>
                    <a:pt x="48818" y="374281"/>
                  </a:lnTo>
                  <a:lnTo>
                    <a:pt x="32550" y="374281"/>
                  </a:lnTo>
                  <a:lnTo>
                    <a:pt x="32550" y="390563"/>
                  </a:lnTo>
                  <a:lnTo>
                    <a:pt x="48818" y="390563"/>
                  </a:lnTo>
                  <a:lnTo>
                    <a:pt x="65074" y="390563"/>
                  </a:lnTo>
                  <a:lnTo>
                    <a:pt x="65074" y="374281"/>
                  </a:lnTo>
                  <a:close/>
                </a:path>
                <a:path w="114300" h="537209">
                  <a:moveTo>
                    <a:pt x="65074" y="341731"/>
                  </a:moveTo>
                  <a:lnTo>
                    <a:pt x="48818" y="341731"/>
                  </a:lnTo>
                  <a:lnTo>
                    <a:pt x="48818" y="325462"/>
                  </a:lnTo>
                  <a:lnTo>
                    <a:pt x="32550" y="325462"/>
                  </a:lnTo>
                  <a:lnTo>
                    <a:pt x="32550" y="358013"/>
                  </a:lnTo>
                  <a:lnTo>
                    <a:pt x="48818" y="358013"/>
                  </a:lnTo>
                  <a:lnTo>
                    <a:pt x="65074" y="358013"/>
                  </a:lnTo>
                  <a:lnTo>
                    <a:pt x="65074" y="341731"/>
                  </a:lnTo>
                  <a:close/>
                </a:path>
                <a:path w="114300" h="537209">
                  <a:moveTo>
                    <a:pt x="65074" y="276644"/>
                  </a:moveTo>
                  <a:lnTo>
                    <a:pt x="48818" y="276644"/>
                  </a:lnTo>
                  <a:lnTo>
                    <a:pt x="32550" y="276644"/>
                  </a:lnTo>
                  <a:lnTo>
                    <a:pt x="32550" y="309194"/>
                  </a:lnTo>
                  <a:lnTo>
                    <a:pt x="48818" y="309194"/>
                  </a:lnTo>
                  <a:lnTo>
                    <a:pt x="48818" y="325462"/>
                  </a:lnTo>
                  <a:lnTo>
                    <a:pt x="65074" y="325462"/>
                  </a:lnTo>
                  <a:lnTo>
                    <a:pt x="65074" y="276644"/>
                  </a:lnTo>
                  <a:close/>
                </a:path>
                <a:path w="114300" h="537209">
                  <a:moveTo>
                    <a:pt x="65074" y="227825"/>
                  </a:moveTo>
                  <a:lnTo>
                    <a:pt x="48818" y="227825"/>
                  </a:lnTo>
                  <a:lnTo>
                    <a:pt x="32550" y="227825"/>
                  </a:lnTo>
                  <a:lnTo>
                    <a:pt x="32550" y="244094"/>
                  </a:lnTo>
                  <a:lnTo>
                    <a:pt x="48818" y="244094"/>
                  </a:lnTo>
                  <a:lnTo>
                    <a:pt x="48818" y="260375"/>
                  </a:lnTo>
                  <a:lnTo>
                    <a:pt x="65074" y="260375"/>
                  </a:lnTo>
                  <a:lnTo>
                    <a:pt x="65074" y="227825"/>
                  </a:lnTo>
                  <a:close/>
                </a:path>
                <a:path w="114300" h="537209">
                  <a:moveTo>
                    <a:pt x="65074" y="179006"/>
                  </a:moveTo>
                  <a:lnTo>
                    <a:pt x="48818" y="179006"/>
                  </a:lnTo>
                  <a:lnTo>
                    <a:pt x="32550" y="179006"/>
                  </a:lnTo>
                  <a:lnTo>
                    <a:pt x="32550" y="195275"/>
                  </a:lnTo>
                  <a:lnTo>
                    <a:pt x="48818" y="195275"/>
                  </a:lnTo>
                  <a:lnTo>
                    <a:pt x="65074" y="195275"/>
                  </a:lnTo>
                  <a:lnTo>
                    <a:pt x="65074" y="179006"/>
                  </a:lnTo>
                  <a:close/>
                </a:path>
                <a:path w="114300" h="537209">
                  <a:moveTo>
                    <a:pt x="65074" y="65100"/>
                  </a:moveTo>
                  <a:lnTo>
                    <a:pt x="48818" y="65100"/>
                  </a:lnTo>
                  <a:lnTo>
                    <a:pt x="32550" y="65100"/>
                  </a:lnTo>
                  <a:lnTo>
                    <a:pt x="32550" y="162750"/>
                  </a:lnTo>
                  <a:lnTo>
                    <a:pt x="48818" y="162750"/>
                  </a:lnTo>
                  <a:lnTo>
                    <a:pt x="48818" y="130187"/>
                  </a:lnTo>
                  <a:lnTo>
                    <a:pt x="65074" y="130187"/>
                  </a:lnTo>
                  <a:lnTo>
                    <a:pt x="65074" y="113919"/>
                  </a:lnTo>
                  <a:lnTo>
                    <a:pt x="48818" y="113919"/>
                  </a:lnTo>
                  <a:lnTo>
                    <a:pt x="48818" y="97663"/>
                  </a:lnTo>
                  <a:lnTo>
                    <a:pt x="65074" y="97663"/>
                  </a:lnTo>
                  <a:lnTo>
                    <a:pt x="65074" y="65100"/>
                  </a:lnTo>
                  <a:close/>
                </a:path>
                <a:path w="114300" h="537209">
                  <a:moveTo>
                    <a:pt x="81368" y="162737"/>
                  </a:moveTo>
                  <a:lnTo>
                    <a:pt x="65100" y="162737"/>
                  </a:lnTo>
                  <a:lnTo>
                    <a:pt x="65100" y="211556"/>
                  </a:lnTo>
                  <a:lnTo>
                    <a:pt x="81368" y="211556"/>
                  </a:lnTo>
                  <a:lnTo>
                    <a:pt x="81368" y="162737"/>
                  </a:lnTo>
                  <a:close/>
                </a:path>
                <a:path w="114300" h="537209">
                  <a:moveTo>
                    <a:pt x="97624" y="520738"/>
                  </a:moveTo>
                  <a:lnTo>
                    <a:pt x="81381" y="520738"/>
                  </a:lnTo>
                  <a:lnTo>
                    <a:pt x="65100" y="520738"/>
                  </a:lnTo>
                  <a:lnTo>
                    <a:pt x="65100" y="537019"/>
                  </a:lnTo>
                  <a:lnTo>
                    <a:pt x="81368" y="537019"/>
                  </a:lnTo>
                  <a:lnTo>
                    <a:pt x="97624" y="537019"/>
                  </a:lnTo>
                  <a:lnTo>
                    <a:pt x="97624" y="520738"/>
                  </a:lnTo>
                  <a:close/>
                </a:path>
                <a:path w="114300" h="537209">
                  <a:moveTo>
                    <a:pt x="97624" y="488188"/>
                  </a:moveTo>
                  <a:lnTo>
                    <a:pt x="81368" y="488188"/>
                  </a:lnTo>
                  <a:lnTo>
                    <a:pt x="81368" y="504456"/>
                  </a:lnTo>
                  <a:lnTo>
                    <a:pt x="97624" y="504456"/>
                  </a:lnTo>
                  <a:lnTo>
                    <a:pt x="97624" y="488188"/>
                  </a:lnTo>
                  <a:close/>
                </a:path>
                <a:path w="114300" h="537209">
                  <a:moveTo>
                    <a:pt x="97624" y="423100"/>
                  </a:moveTo>
                  <a:lnTo>
                    <a:pt x="81368" y="423100"/>
                  </a:lnTo>
                  <a:lnTo>
                    <a:pt x="65100" y="423100"/>
                  </a:lnTo>
                  <a:lnTo>
                    <a:pt x="65100" y="471919"/>
                  </a:lnTo>
                  <a:lnTo>
                    <a:pt x="81368" y="471919"/>
                  </a:lnTo>
                  <a:lnTo>
                    <a:pt x="81368" y="455650"/>
                  </a:lnTo>
                  <a:lnTo>
                    <a:pt x="97624" y="455650"/>
                  </a:lnTo>
                  <a:lnTo>
                    <a:pt x="97624" y="423100"/>
                  </a:lnTo>
                  <a:close/>
                </a:path>
                <a:path w="114300" h="537209">
                  <a:moveTo>
                    <a:pt x="97624" y="374281"/>
                  </a:moveTo>
                  <a:lnTo>
                    <a:pt x="81368" y="374281"/>
                  </a:lnTo>
                  <a:lnTo>
                    <a:pt x="65100" y="374281"/>
                  </a:lnTo>
                  <a:lnTo>
                    <a:pt x="65100" y="406831"/>
                  </a:lnTo>
                  <a:lnTo>
                    <a:pt x="81368" y="406831"/>
                  </a:lnTo>
                  <a:lnTo>
                    <a:pt x="97624" y="406831"/>
                  </a:lnTo>
                  <a:lnTo>
                    <a:pt x="97624" y="374281"/>
                  </a:lnTo>
                  <a:close/>
                </a:path>
                <a:path w="114300" h="537209">
                  <a:moveTo>
                    <a:pt x="97624" y="325462"/>
                  </a:moveTo>
                  <a:lnTo>
                    <a:pt x="81368" y="325462"/>
                  </a:lnTo>
                  <a:lnTo>
                    <a:pt x="65100" y="325462"/>
                  </a:lnTo>
                  <a:lnTo>
                    <a:pt x="65100" y="358013"/>
                  </a:lnTo>
                  <a:lnTo>
                    <a:pt x="81368" y="358013"/>
                  </a:lnTo>
                  <a:lnTo>
                    <a:pt x="97624" y="358013"/>
                  </a:lnTo>
                  <a:lnTo>
                    <a:pt x="97624" y="325462"/>
                  </a:lnTo>
                  <a:close/>
                </a:path>
                <a:path w="114300" h="537209">
                  <a:moveTo>
                    <a:pt x="97624" y="260375"/>
                  </a:moveTo>
                  <a:lnTo>
                    <a:pt x="81368" y="260375"/>
                  </a:lnTo>
                  <a:lnTo>
                    <a:pt x="81368" y="244094"/>
                  </a:lnTo>
                  <a:lnTo>
                    <a:pt x="65100" y="244094"/>
                  </a:lnTo>
                  <a:lnTo>
                    <a:pt x="65100" y="309181"/>
                  </a:lnTo>
                  <a:lnTo>
                    <a:pt x="81368" y="309181"/>
                  </a:lnTo>
                  <a:lnTo>
                    <a:pt x="81368" y="292925"/>
                  </a:lnTo>
                  <a:lnTo>
                    <a:pt x="97624" y="292925"/>
                  </a:lnTo>
                  <a:lnTo>
                    <a:pt x="97624" y="260375"/>
                  </a:lnTo>
                  <a:close/>
                </a:path>
                <a:path w="114300" h="537209">
                  <a:moveTo>
                    <a:pt x="97624" y="211556"/>
                  </a:moveTo>
                  <a:lnTo>
                    <a:pt x="81368" y="211556"/>
                  </a:lnTo>
                  <a:lnTo>
                    <a:pt x="81368" y="227838"/>
                  </a:lnTo>
                  <a:lnTo>
                    <a:pt x="97624" y="227838"/>
                  </a:lnTo>
                  <a:lnTo>
                    <a:pt x="97624" y="211556"/>
                  </a:lnTo>
                  <a:close/>
                </a:path>
                <a:path w="114300" h="537209">
                  <a:moveTo>
                    <a:pt x="97624" y="146456"/>
                  </a:moveTo>
                  <a:lnTo>
                    <a:pt x="81368" y="146456"/>
                  </a:lnTo>
                  <a:lnTo>
                    <a:pt x="81368" y="130187"/>
                  </a:lnTo>
                  <a:lnTo>
                    <a:pt x="65100" y="130187"/>
                  </a:lnTo>
                  <a:lnTo>
                    <a:pt x="65100" y="146469"/>
                  </a:lnTo>
                  <a:lnTo>
                    <a:pt x="81368" y="146469"/>
                  </a:lnTo>
                  <a:lnTo>
                    <a:pt x="81368" y="162725"/>
                  </a:lnTo>
                  <a:lnTo>
                    <a:pt x="97624" y="162725"/>
                  </a:lnTo>
                  <a:lnTo>
                    <a:pt x="97624" y="146456"/>
                  </a:lnTo>
                  <a:close/>
                </a:path>
                <a:path w="114300" h="537209">
                  <a:moveTo>
                    <a:pt x="97624" y="32550"/>
                  </a:moveTo>
                  <a:lnTo>
                    <a:pt x="81368" y="32550"/>
                  </a:lnTo>
                  <a:lnTo>
                    <a:pt x="81368" y="48831"/>
                  </a:lnTo>
                  <a:lnTo>
                    <a:pt x="65100" y="48831"/>
                  </a:lnTo>
                  <a:lnTo>
                    <a:pt x="65100" y="65100"/>
                  </a:lnTo>
                  <a:lnTo>
                    <a:pt x="81368" y="65100"/>
                  </a:lnTo>
                  <a:lnTo>
                    <a:pt x="81368" y="81368"/>
                  </a:lnTo>
                  <a:lnTo>
                    <a:pt x="65100" y="81368"/>
                  </a:lnTo>
                  <a:lnTo>
                    <a:pt x="65100" y="113919"/>
                  </a:lnTo>
                  <a:lnTo>
                    <a:pt x="81368" y="113919"/>
                  </a:lnTo>
                  <a:lnTo>
                    <a:pt x="81368" y="81381"/>
                  </a:lnTo>
                  <a:lnTo>
                    <a:pt x="97624" y="81381"/>
                  </a:lnTo>
                  <a:lnTo>
                    <a:pt x="97624" y="48831"/>
                  </a:lnTo>
                  <a:lnTo>
                    <a:pt x="97624" y="32550"/>
                  </a:lnTo>
                  <a:close/>
                </a:path>
                <a:path w="114300" h="537209">
                  <a:moveTo>
                    <a:pt x="97624" y="0"/>
                  </a:moveTo>
                  <a:lnTo>
                    <a:pt x="81381" y="0"/>
                  </a:lnTo>
                  <a:lnTo>
                    <a:pt x="65100" y="0"/>
                  </a:lnTo>
                  <a:lnTo>
                    <a:pt x="48818" y="0"/>
                  </a:lnTo>
                  <a:lnTo>
                    <a:pt x="32537" y="12"/>
                  </a:lnTo>
                  <a:lnTo>
                    <a:pt x="16281" y="0"/>
                  </a:lnTo>
                  <a:lnTo>
                    <a:pt x="0" y="0"/>
                  </a:lnTo>
                  <a:lnTo>
                    <a:pt x="0" y="16281"/>
                  </a:lnTo>
                  <a:lnTo>
                    <a:pt x="16281" y="16281"/>
                  </a:lnTo>
                  <a:lnTo>
                    <a:pt x="32537" y="16281"/>
                  </a:lnTo>
                  <a:lnTo>
                    <a:pt x="32537" y="32550"/>
                  </a:lnTo>
                  <a:lnTo>
                    <a:pt x="16281" y="32550"/>
                  </a:lnTo>
                  <a:lnTo>
                    <a:pt x="16281" y="48831"/>
                  </a:lnTo>
                  <a:lnTo>
                    <a:pt x="32537" y="48831"/>
                  </a:lnTo>
                  <a:lnTo>
                    <a:pt x="48818" y="48831"/>
                  </a:lnTo>
                  <a:lnTo>
                    <a:pt x="65074" y="48831"/>
                  </a:lnTo>
                  <a:lnTo>
                    <a:pt x="65074" y="32550"/>
                  </a:lnTo>
                  <a:lnTo>
                    <a:pt x="48818" y="32550"/>
                  </a:lnTo>
                  <a:lnTo>
                    <a:pt x="48818" y="16281"/>
                  </a:lnTo>
                  <a:lnTo>
                    <a:pt x="65100" y="16281"/>
                  </a:lnTo>
                  <a:lnTo>
                    <a:pt x="81368" y="16281"/>
                  </a:lnTo>
                  <a:lnTo>
                    <a:pt x="97624" y="16281"/>
                  </a:lnTo>
                  <a:lnTo>
                    <a:pt x="97624" y="0"/>
                  </a:lnTo>
                  <a:close/>
                </a:path>
                <a:path w="114300" h="537209">
                  <a:moveTo>
                    <a:pt x="113906" y="325462"/>
                  </a:moveTo>
                  <a:lnTo>
                    <a:pt x="97637" y="325462"/>
                  </a:lnTo>
                  <a:lnTo>
                    <a:pt x="97637" y="358013"/>
                  </a:lnTo>
                  <a:lnTo>
                    <a:pt x="97637" y="374281"/>
                  </a:lnTo>
                  <a:lnTo>
                    <a:pt x="113906" y="374281"/>
                  </a:lnTo>
                  <a:lnTo>
                    <a:pt x="113906" y="358013"/>
                  </a:lnTo>
                  <a:lnTo>
                    <a:pt x="113906" y="325462"/>
                  </a:lnTo>
                  <a:close/>
                </a:path>
                <a:path w="114300" h="537209">
                  <a:moveTo>
                    <a:pt x="113906" y="292912"/>
                  </a:moveTo>
                  <a:lnTo>
                    <a:pt x="97637" y="292912"/>
                  </a:lnTo>
                  <a:lnTo>
                    <a:pt x="97637" y="309181"/>
                  </a:lnTo>
                  <a:lnTo>
                    <a:pt x="113906" y="309181"/>
                  </a:lnTo>
                  <a:lnTo>
                    <a:pt x="113906" y="292912"/>
                  </a:lnTo>
                  <a:close/>
                </a:path>
                <a:path w="114300" h="537209">
                  <a:moveTo>
                    <a:pt x="113906" y="260375"/>
                  </a:moveTo>
                  <a:lnTo>
                    <a:pt x="97637" y="260375"/>
                  </a:lnTo>
                  <a:lnTo>
                    <a:pt x="97637" y="276644"/>
                  </a:lnTo>
                  <a:lnTo>
                    <a:pt x="113906" y="276644"/>
                  </a:lnTo>
                  <a:lnTo>
                    <a:pt x="113906" y="260375"/>
                  </a:lnTo>
                  <a:close/>
                </a:path>
                <a:path w="114300" h="537209">
                  <a:moveTo>
                    <a:pt x="113906" y="179006"/>
                  </a:moveTo>
                  <a:lnTo>
                    <a:pt x="97637" y="179006"/>
                  </a:lnTo>
                  <a:lnTo>
                    <a:pt x="97637" y="195275"/>
                  </a:lnTo>
                  <a:lnTo>
                    <a:pt x="113906" y="195275"/>
                  </a:lnTo>
                  <a:lnTo>
                    <a:pt x="113906" y="179006"/>
                  </a:lnTo>
                  <a:close/>
                </a:path>
                <a:path w="114300" h="537209">
                  <a:moveTo>
                    <a:pt x="113906" y="81368"/>
                  </a:moveTo>
                  <a:lnTo>
                    <a:pt x="97637" y="81368"/>
                  </a:lnTo>
                  <a:lnTo>
                    <a:pt x="97637" y="146456"/>
                  </a:lnTo>
                  <a:lnTo>
                    <a:pt x="113906" y="146456"/>
                  </a:lnTo>
                  <a:lnTo>
                    <a:pt x="113906" y="81368"/>
                  </a:lnTo>
                  <a:close/>
                </a:path>
                <a:path w="114300" h="537209">
                  <a:moveTo>
                    <a:pt x="113906" y="16281"/>
                  </a:moveTo>
                  <a:lnTo>
                    <a:pt x="97637" y="16281"/>
                  </a:lnTo>
                  <a:lnTo>
                    <a:pt x="97637" y="32550"/>
                  </a:lnTo>
                  <a:lnTo>
                    <a:pt x="113906" y="32550"/>
                  </a:lnTo>
                  <a:lnTo>
                    <a:pt x="113906" y="16281"/>
                  </a:lnTo>
                  <a:close/>
                </a:path>
              </a:pathLst>
            </a:custGeom>
            <a:solidFill>
              <a:srgbClr val="2A20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8705659" y="9614611"/>
              <a:ext cx="130810" cy="537210"/>
            </a:xfrm>
            <a:custGeom>
              <a:avLst/>
              <a:gdLst/>
              <a:ahLst/>
              <a:cxnLst/>
              <a:rect l="l" t="t" r="r" b="b"/>
              <a:pathLst>
                <a:path w="130809" h="537209">
                  <a:moveTo>
                    <a:pt x="16268" y="390550"/>
                  </a:moveTo>
                  <a:lnTo>
                    <a:pt x="0" y="390550"/>
                  </a:lnTo>
                  <a:lnTo>
                    <a:pt x="0" y="423100"/>
                  </a:lnTo>
                  <a:lnTo>
                    <a:pt x="0" y="504469"/>
                  </a:lnTo>
                  <a:lnTo>
                    <a:pt x="16268" y="504469"/>
                  </a:lnTo>
                  <a:lnTo>
                    <a:pt x="16268" y="423100"/>
                  </a:lnTo>
                  <a:lnTo>
                    <a:pt x="16268" y="390550"/>
                  </a:lnTo>
                  <a:close/>
                </a:path>
                <a:path w="130809" h="537209">
                  <a:moveTo>
                    <a:pt x="16268" y="358013"/>
                  </a:moveTo>
                  <a:lnTo>
                    <a:pt x="0" y="358013"/>
                  </a:lnTo>
                  <a:lnTo>
                    <a:pt x="0" y="374281"/>
                  </a:lnTo>
                  <a:lnTo>
                    <a:pt x="16268" y="374281"/>
                  </a:lnTo>
                  <a:lnTo>
                    <a:pt x="16268" y="358013"/>
                  </a:lnTo>
                  <a:close/>
                </a:path>
                <a:path w="130809" h="537209">
                  <a:moveTo>
                    <a:pt x="32550" y="195275"/>
                  </a:moveTo>
                  <a:lnTo>
                    <a:pt x="16281" y="195275"/>
                  </a:lnTo>
                  <a:lnTo>
                    <a:pt x="16281" y="211556"/>
                  </a:lnTo>
                  <a:lnTo>
                    <a:pt x="32550" y="211556"/>
                  </a:lnTo>
                  <a:lnTo>
                    <a:pt x="32550" y="195275"/>
                  </a:lnTo>
                  <a:close/>
                </a:path>
                <a:path w="130809" h="537209">
                  <a:moveTo>
                    <a:pt x="48818" y="423100"/>
                  </a:moveTo>
                  <a:lnTo>
                    <a:pt x="32550" y="423100"/>
                  </a:lnTo>
                  <a:lnTo>
                    <a:pt x="32550" y="439369"/>
                  </a:lnTo>
                  <a:lnTo>
                    <a:pt x="48818" y="439369"/>
                  </a:lnTo>
                  <a:lnTo>
                    <a:pt x="48818" y="423100"/>
                  </a:lnTo>
                  <a:close/>
                </a:path>
                <a:path w="130809" h="537209">
                  <a:moveTo>
                    <a:pt x="48818" y="341731"/>
                  </a:moveTo>
                  <a:lnTo>
                    <a:pt x="32550" y="341731"/>
                  </a:lnTo>
                  <a:lnTo>
                    <a:pt x="32550" y="309194"/>
                  </a:lnTo>
                  <a:lnTo>
                    <a:pt x="16281" y="309194"/>
                  </a:lnTo>
                  <a:lnTo>
                    <a:pt x="16281" y="341744"/>
                  </a:lnTo>
                  <a:lnTo>
                    <a:pt x="32550" y="341744"/>
                  </a:lnTo>
                  <a:lnTo>
                    <a:pt x="32550" y="358013"/>
                  </a:lnTo>
                  <a:lnTo>
                    <a:pt x="48818" y="358013"/>
                  </a:lnTo>
                  <a:lnTo>
                    <a:pt x="48818" y="341731"/>
                  </a:lnTo>
                  <a:close/>
                </a:path>
                <a:path w="130809" h="537209">
                  <a:moveTo>
                    <a:pt x="65074" y="390550"/>
                  </a:moveTo>
                  <a:lnTo>
                    <a:pt x="48818" y="390550"/>
                  </a:lnTo>
                  <a:lnTo>
                    <a:pt x="32550" y="390550"/>
                  </a:lnTo>
                  <a:lnTo>
                    <a:pt x="32550" y="374281"/>
                  </a:lnTo>
                  <a:lnTo>
                    <a:pt x="16281" y="374281"/>
                  </a:lnTo>
                  <a:lnTo>
                    <a:pt x="16281" y="406831"/>
                  </a:lnTo>
                  <a:lnTo>
                    <a:pt x="32550" y="406831"/>
                  </a:lnTo>
                  <a:lnTo>
                    <a:pt x="48818" y="406819"/>
                  </a:lnTo>
                  <a:lnTo>
                    <a:pt x="65074" y="406819"/>
                  </a:lnTo>
                  <a:lnTo>
                    <a:pt x="65074" y="390550"/>
                  </a:lnTo>
                  <a:close/>
                </a:path>
                <a:path w="130809" h="537209">
                  <a:moveTo>
                    <a:pt x="65074" y="244094"/>
                  </a:moveTo>
                  <a:lnTo>
                    <a:pt x="48818" y="244094"/>
                  </a:lnTo>
                  <a:lnTo>
                    <a:pt x="48818" y="211556"/>
                  </a:lnTo>
                  <a:lnTo>
                    <a:pt x="32550" y="211556"/>
                  </a:lnTo>
                  <a:lnTo>
                    <a:pt x="32550" y="227825"/>
                  </a:lnTo>
                  <a:lnTo>
                    <a:pt x="16281" y="227825"/>
                  </a:lnTo>
                  <a:lnTo>
                    <a:pt x="16281" y="276644"/>
                  </a:lnTo>
                  <a:lnTo>
                    <a:pt x="32550" y="276644"/>
                  </a:lnTo>
                  <a:lnTo>
                    <a:pt x="32550" y="260375"/>
                  </a:lnTo>
                  <a:lnTo>
                    <a:pt x="48818" y="260375"/>
                  </a:lnTo>
                  <a:lnTo>
                    <a:pt x="48818" y="276644"/>
                  </a:lnTo>
                  <a:lnTo>
                    <a:pt x="32550" y="276644"/>
                  </a:lnTo>
                  <a:lnTo>
                    <a:pt x="32550" y="309194"/>
                  </a:lnTo>
                  <a:lnTo>
                    <a:pt x="48818" y="309194"/>
                  </a:lnTo>
                  <a:lnTo>
                    <a:pt x="48818" y="341731"/>
                  </a:lnTo>
                  <a:lnTo>
                    <a:pt x="65074" y="341731"/>
                  </a:lnTo>
                  <a:lnTo>
                    <a:pt x="65074" y="244094"/>
                  </a:lnTo>
                  <a:close/>
                </a:path>
                <a:path w="130809" h="537209">
                  <a:moveTo>
                    <a:pt x="65074" y="130187"/>
                  </a:moveTo>
                  <a:lnTo>
                    <a:pt x="48818" y="130187"/>
                  </a:lnTo>
                  <a:lnTo>
                    <a:pt x="32550" y="130187"/>
                  </a:lnTo>
                  <a:lnTo>
                    <a:pt x="32550" y="162737"/>
                  </a:lnTo>
                  <a:lnTo>
                    <a:pt x="16281" y="162737"/>
                  </a:lnTo>
                  <a:lnTo>
                    <a:pt x="16281" y="179006"/>
                  </a:lnTo>
                  <a:lnTo>
                    <a:pt x="32550" y="179006"/>
                  </a:lnTo>
                  <a:lnTo>
                    <a:pt x="32550" y="162750"/>
                  </a:lnTo>
                  <a:lnTo>
                    <a:pt x="48818" y="162750"/>
                  </a:lnTo>
                  <a:lnTo>
                    <a:pt x="65074" y="162750"/>
                  </a:lnTo>
                  <a:lnTo>
                    <a:pt x="65074" y="130187"/>
                  </a:lnTo>
                  <a:close/>
                </a:path>
                <a:path w="130809" h="537209">
                  <a:moveTo>
                    <a:pt x="65100" y="520738"/>
                  </a:moveTo>
                  <a:lnTo>
                    <a:pt x="48818" y="520738"/>
                  </a:lnTo>
                  <a:lnTo>
                    <a:pt x="48818" y="504469"/>
                  </a:lnTo>
                  <a:lnTo>
                    <a:pt x="32562" y="504469"/>
                  </a:lnTo>
                  <a:lnTo>
                    <a:pt x="48818" y="504456"/>
                  </a:lnTo>
                  <a:lnTo>
                    <a:pt x="65074" y="504456"/>
                  </a:lnTo>
                  <a:lnTo>
                    <a:pt x="65074" y="488188"/>
                  </a:lnTo>
                  <a:lnTo>
                    <a:pt x="48818" y="488188"/>
                  </a:lnTo>
                  <a:lnTo>
                    <a:pt x="32550" y="488188"/>
                  </a:lnTo>
                  <a:lnTo>
                    <a:pt x="32550" y="471932"/>
                  </a:lnTo>
                  <a:lnTo>
                    <a:pt x="48818" y="471932"/>
                  </a:lnTo>
                  <a:lnTo>
                    <a:pt x="65074" y="471932"/>
                  </a:lnTo>
                  <a:lnTo>
                    <a:pt x="65074" y="455650"/>
                  </a:lnTo>
                  <a:lnTo>
                    <a:pt x="48818" y="455650"/>
                  </a:lnTo>
                  <a:lnTo>
                    <a:pt x="32550" y="455650"/>
                  </a:lnTo>
                  <a:lnTo>
                    <a:pt x="16281" y="455650"/>
                  </a:lnTo>
                  <a:lnTo>
                    <a:pt x="16281" y="504469"/>
                  </a:lnTo>
                  <a:lnTo>
                    <a:pt x="16281" y="520738"/>
                  </a:lnTo>
                  <a:lnTo>
                    <a:pt x="0" y="520738"/>
                  </a:lnTo>
                  <a:lnTo>
                    <a:pt x="0" y="537019"/>
                  </a:lnTo>
                  <a:lnTo>
                    <a:pt x="16281" y="537019"/>
                  </a:lnTo>
                  <a:lnTo>
                    <a:pt x="32550" y="537019"/>
                  </a:lnTo>
                  <a:lnTo>
                    <a:pt x="48818" y="537019"/>
                  </a:lnTo>
                  <a:lnTo>
                    <a:pt x="65100" y="537019"/>
                  </a:lnTo>
                  <a:lnTo>
                    <a:pt x="65100" y="520738"/>
                  </a:lnTo>
                  <a:close/>
                </a:path>
                <a:path w="130809" h="537209">
                  <a:moveTo>
                    <a:pt x="81356" y="504469"/>
                  </a:moveTo>
                  <a:lnTo>
                    <a:pt x="65100" y="504469"/>
                  </a:lnTo>
                  <a:lnTo>
                    <a:pt x="65100" y="520738"/>
                  </a:lnTo>
                  <a:lnTo>
                    <a:pt x="81356" y="520738"/>
                  </a:lnTo>
                  <a:lnTo>
                    <a:pt x="81356" y="504469"/>
                  </a:lnTo>
                  <a:close/>
                </a:path>
                <a:path w="130809" h="537209">
                  <a:moveTo>
                    <a:pt x="81356" y="390550"/>
                  </a:moveTo>
                  <a:lnTo>
                    <a:pt x="65100" y="390550"/>
                  </a:lnTo>
                  <a:lnTo>
                    <a:pt x="65100" y="423100"/>
                  </a:lnTo>
                  <a:lnTo>
                    <a:pt x="65100" y="488188"/>
                  </a:lnTo>
                  <a:lnTo>
                    <a:pt x="81356" y="488188"/>
                  </a:lnTo>
                  <a:lnTo>
                    <a:pt x="81356" y="423100"/>
                  </a:lnTo>
                  <a:lnTo>
                    <a:pt x="81356" y="390550"/>
                  </a:lnTo>
                  <a:close/>
                </a:path>
                <a:path w="130809" h="537209">
                  <a:moveTo>
                    <a:pt x="81356" y="292912"/>
                  </a:moveTo>
                  <a:lnTo>
                    <a:pt x="65100" y="292912"/>
                  </a:lnTo>
                  <a:lnTo>
                    <a:pt x="65100" y="341731"/>
                  </a:lnTo>
                  <a:lnTo>
                    <a:pt x="81356" y="341731"/>
                  </a:lnTo>
                  <a:lnTo>
                    <a:pt x="81356" y="292912"/>
                  </a:lnTo>
                  <a:close/>
                </a:path>
                <a:path w="130809" h="537209">
                  <a:moveTo>
                    <a:pt x="81356" y="260375"/>
                  </a:moveTo>
                  <a:lnTo>
                    <a:pt x="65100" y="260375"/>
                  </a:lnTo>
                  <a:lnTo>
                    <a:pt x="65100" y="276644"/>
                  </a:lnTo>
                  <a:lnTo>
                    <a:pt x="81356" y="276644"/>
                  </a:lnTo>
                  <a:lnTo>
                    <a:pt x="81356" y="260375"/>
                  </a:lnTo>
                  <a:close/>
                </a:path>
                <a:path w="130809" h="537209">
                  <a:moveTo>
                    <a:pt x="81356" y="227825"/>
                  </a:moveTo>
                  <a:lnTo>
                    <a:pt x="65100" y="227825"/>
                  </a:lnTo>
                  <a:lnTo>
                    <a:pt x="65100" y="244094"/>
                  </a:lnTo>
                  <a:lnTo>
                    <a:pt x="81356" y="244094"/>
                  </a:lnTo>
                  <a:lnTo>
                    <a:pt x="81356" y="227825"/>
                  </a:lnTo>
                  <a:close/>
                </a:path>
                <a:path w="130809" h="537209">
                  <a:moveTo>
                    <a:pt x="81356" y="162737"/>
                  </a:moveTo>
                  <a:lnTo>
                    <a:pt x="65100" y="162737"/>
                  </a:lnTo>
                  <a:lnTo>
                    <a:pt x="65100" y="211556"/>
                  </a:lnTo>
                  <a:lnTo>
                    <a:pt x="81356" y="211556"/>
                  </a:lnTo>
                  <a:lnTo>
                    <a:pt x="81356" y="162737"/>
                  </a:lnTo>
                  <a:close/>
                </a:path>
                <a:path w="130809" h="537209">
                  <a:moveTo>
                    <a:pt x="81356" y="130187"/>
                  </a:moveTo>
                  <a:lnTo>
                    <a:pt x="65100" y="130187"/>
                  </a:lnTo>
                  <a:lnTo>
                    <a:pt x="65100" y="146469"/>
                  </a:lnTo>
                  <a:lnTo>
                    <a:pt x="81356" y="146469"/>
                  </a:lnTo>
                  <a:lnTo>
                    <a:pt x="81356" y="130187"/>
                  </a:lnTo>
                  <a:close/>
                </a:path>
                <a:path w="130809" h="537209">
                  <a:moveTo>
                    <a:pt x="81356" y="97637"/>
                  </a:moveTo>
                  <a:lnTo>
                    <a:pt x="65100" y="97637"/>
                  </a:lnTo>
                  <a:lnTo>
                    <a:pt x="65100" y="113919"/>
                  </a:lnTo>
                  <a:lnTo>
                    <a:pt x="81356" y="113919"/>
                  </a:lnTo>
                  <a:lnTo>
                    <a:pt x="81356" y="97637"/>
                  </a:lnTo>
                  <a:close/>
                </a:path>
                <a:path w="130809" h="537209">
                  <a:moveTo>
                    <a:pt x="81356" y="32550"/>
                  </a:moveTo>
                  <a:lnTo>
                    <a:pt x="65100" y="32550"/>
                  </a:lnTo>
                  <a:lnTo>
                    <a:pt x="65100" y="48831"/>
                  </a:lnTo>
                  <a:lnTo>
                    <a:pt x="65100" y="81381"/>
                  </a:lnTo>
                  <a:lnTo>
                    <a:pt x="81356" y="81381"/>
                  </a:lnTo>
                  <a:lnTo>
                    <a:pt x="81356" y="48831"/>
                  </a:lnTo>
                  <a:lnTo>
                    <a:pt x="81356" y="32550"/>
                  </a:lnTo>
                  <a:close/>
                </a:path>
                <a:path w="130809" h="537209">
                  <a:moveTo>
                    <a:pt x="113906" y="504469"/>
                  </a:moveTo>
                  <a:lnTo>
                    <a:pt x="97637" y="504469"/>
                  </a:lnTo>
                  <a:lnTo>
                    <a:pt x="81368" y="504469"/>
                  </a:lnTo>
                  <a:lnTo>
                    <a:pt x="81368" y="520738"/>
                  </a:lnTo>
                  <a:lnTo>
                    <a:pt x="97637" y="520738"/>
                  </a:lnTo>
                  <a:lnTo>
                    <a:pt x="113906" y="520738"/>
                  </a:lnTo>
                  <a:lnTo>
                    <a:pt x="113906" y="504469"/>
                  </a:lnTo>
                  <a:close/>
                </a:path>
                <a:path w="130809" h="537209">
                  <a:moveTo>
                    <a:pt x="113906" y="406831"/>
                  </a:moveTo>
                  <a:lnTo>
                    <a:pt x="97637" y="406831"/>
                  </a:lnTo>
                  <a:lnTo>
                    <a:pt x="97637" y="423100"/>
                  </a:lnTo>
                  <a:lnTo>
                    <a:pt x="97637" y="439369"/>
                  </a:lnTo>
                  <a:lnTo>
                    <a:pt x="81368" y="439369"/>
                  </a:lnTo>
                  <a:lnTo>
                    <a:pt x="81368" y="488200"/>
                  </a:lnTo>
                  <a:lnTo>
                    <a:pt x="97637" y="488200"/>
                  </a:lnTo>
                  <a:lnTo>
                    <a:pt x="97637" y="504456"/>
                  </a:lnTo>
                  <a:lnTo>
                    <a:pt x="113906" y="504456"/>
                  </a:lnTo>
                  <a:lnTo>
                    <a:pt x="113906" y="488188"/>
                  </a:lnTo>
                  <a:lnTo>
                    <a:pt x="97637" y="488188"/>
                  </a:lnTo>
                  <a:lnTo>
                    <a:pt x="97637" y="455650"/>
                  </a:lnTo>
                  <a:lnTo>
                    <a:pt x="113906" y="455650"/>
                  </a:lnTo>
                  <a:lnTo>
                    <a:pt x="113906" y="423100"/>
                  </a:lnTo>
                  <a:lnTo>
                    <a:pt x="113906" y="406831"/>
                  </a:lnTo>
                  <a:close/>
                </a:path>
                <a:path w="130809" h="537209">
                  <a:moveTo>
                    <a:pt x="113906" y="358013"/>
                  </a:moveTo>
                  <a:lnTo>
                    <a:pt x="97637" y="358013"/>
                  </a:lnTo>
                  <a:lnTo>
                    <a:pt x="97637" y="374281"/>
                  </a:lnTo>
                  <a:lnTo>
                    <a:pt x="81368" y="374281"/>
                  </a:lnTo>
                  <a:lnTo>
                    <a:pt x="81368" y="390563"/>
                  </a:lnTo>
                  <a:lnTo>
                    <a:pt x="97637" y="390563"/>
                  </a:lnTo>
                  <a:lnTo>
                    <a:pt x="113906" y="390563"/>
                  </a:lnTo>
                  <a:lnTo>
                    <a:pt x="113906" y="358013"/>
                  </a:lnTo>
                  <a:close/>
                </a:path>
                <a:path w="130809" h="537209">
                  <a:moveTo>
                    <a:pt x="113906" y="276644"/>
                  </a:moveTo>
                  <a:lnTo>
                    <a:pt x="97637" y="276644"/>
                  </a:lnTo>
                  <a:lnTo>
                    <a:pt x="81368" y="276644"/>
                  </a:lnTo>
                  <a:lnTo>
                    <a:pt x="81368" y="292925"/>
                  </a:lnTo>
                  <a:lnTo>
                    <a:pt x="97637" y="292925"/>
                  </a:lnTo>
                  <a:lnTo>
                    <a:pt x="97637" y="309194"/>
                  </a:lnTo>
                  <a:lnTo>
                    <a:pt x="81368" y="309194"/>
                  </a:lnTo>
                  <a:lnTo>
                    <a:pt x="81368" y="358013"/>
                  </a:lnTo>
                  <a:lnTo>
                    <a:pt x="97637" y="358013"/>
                  </a:lnTo>
                  <a:lnTo>
                    <a:pt x="97637" y="325462"/>
                  </a:lnTo>
                  <a:lnTo>
                    <a:pt x="113906" y="325462"/>
                  </a:lnTo>
                  <a:lnTo>
                    <a:pt x="113906" y="276644"/>
                  </a:lnTo>
                  <a:close/>
                </a:path>
                <a:path w="130809" h="537209">
                  <a:moveTo>
                    <a:pt x="113906" y="130187"/>
                  </a:moveTo>
                  <a:lnTo>
                    <a:pt x="97637" y="130187"/>
                  </a:lnTo>
                  <a:lnTo>
                    <a:pt x="81368" y="130187"/>
                  </a:lnTo>
                  <a:lnTo>
                    <a:pt x="81368" y="162750"/>
                  </a:lnTo>
                  <a:lnTo>
                    <a:pt x="97637" y="162750"/>
                  </a:lnTo>
                  <a:lnTo>
                    <a:pt x="97637" y="179006"/>
                  </a:lnTo>
                  <a:lnTo>
                    <a:pt x="81368" y="179006"/>
                  </a:lnTo>
                  <a:lnTo>
                    <a:pt x="81368" y="260375"/>
                  </a:lnTo>
                  <a:lnTo>
                    <a:pt x="97637" y="260375"/>
                  </a:lnTo>
                  <a:lnTo>
                    <a:pt x="113906" y="260362"/>
                  </a:lnTo>
                  <a:lnTo>
                    <a:pt x="113906" y="244094"/>
                  </a:lnTo>
                  <a:lnTo>
                    <a:pt x="97637" y="244094"/>
                  </a:lnTo>
                  <a:lnTo>
                    <a:pt x="97637" y="195275"/>
                  </a:lnTo>
                  <a:lnTo>
                    <a:pt x="113906" y="195275"/>
                  </a:lnTo>
                  <a:lnTo>
                    <a:pt x="113906" y="130187"/>
                  </a:lnTo>
                  <a:close/>
                </a:path>
                <a:path w="130809" h="537209">
                  <a:moveTo>
                    <a:pt x="113906" y="97637"/>
                  </a:moveTo>
                  <a:lnTo>
                    <a:pt x="97637" y="97637"/>
                  </a:lnTo>
                  <a:lnTo>
                    <a:pt x="81368" y="97637"/>
                  </a:lnTo>
                  <a:lnTo>
                    <a:pt x="81368" y="113919"/>
                  </a:lnTo>
                  <a:lnTo>
                    <a:pt x="97637" y="113919"/>
                  </a:lnTo>
                  <a:lnTo>
                    <a:pt x="113906" y="113919"/>
                  </a:lnTo>
                  <a:lnTo>
                    <a:pt x="113906" y="97637"/>
                  </a:lnTo>
                  <a:close/>
                </a:path>
                <a:path w="130809" h="537209">
                  <a:moveTo>
                    <a:pt x="113906" y="32550"/>
                  </a:moveTo>
                  <a:lnTo>
                    <a:pt x="97637" y="32550"/>
                  </a:lnTo>
                  <a:lnTo>
                    <a:pt x="81368" y="32550"/>
                  </a:lnTo>
                  <a:lnTo>
                    <a:pt x="81368" y="48831"/>
                  </a:lnTo>
                  <a:lnTo>
                    <a:pt x="81368" y="81381"/>
                  </a:lnTo>
                  <a:lnTo>
                    <a:pt x="97637" y="81381"/>
                  </a:lnTo>
                  <a:lnTo>
                    <a:pt x="113906" y="81381"/>
                  </a:lnTo>
                  <a:lnTo>
                    <a:pt x="113906" y="48831"/>
                  </a:lnTo>
                  <a:lnTo>
                    <a:pt x="113906" y="32550"/>
                  </a:lnTo>
                  <a:close/>
                </a:path>
                <a:path w="130809" h="537209">
                  <a:moveTo>
                    <a:pt x="130187" y="358013"/>
                  </a:moveTo>
                  <a:lnTo>
                    <a:pt x="113919" y="358013"/>
                  </a:lnTo>
                  <a:lnTo>
                    <a:pt x="113919" y="390563"/>
                  </a:lnTo>
                  <a:lnTo>
                    <a:pt x="130187" y="390563"/>
                  </a:lnTo>
                  <a:lnTo>
                    <a:pt x="130187" y="358013"/>
                  </a:lnTo>
                  <a:close/>
                </a:path>
                <a:path w="130809" h="537209">
                  <a:moveTo>
                    <a:pt x="130187" y="292912"/>
                  </a:moveTo>
                  <a:lnTo>
                    <a:pt x="113919" y="292912"/>
                  </a:lnTo>
                  <a:lnTo>
                    <a:pt x="113919" y="341731"/>
                  </a:lnTo>
                  <a:lnTo>
                    <a:pt x="130187" y="341731"/>
                  </a:lnTo>
                  <a:lnTo>
                    <a:pt x="130187" y="292912"/>
                  </a:lnTo>
                  <a:close/>
                </a:path>
                <a:path w="130809" h="537209">
                  <a:moveTo>
                    <a:pt x="130187" y="211556"/>
                  </a:moveTo>
                  <a:lnTo>
                    <a:pt x="113919" y="211556"/>
                  </a:lnTo>
                  <a:lnTo>
                    <a:pt x="113919" y="244106"/>
                  </a:lnTo>
                  <a:lnTo>
                    <a:pt x="130187" y="244106"/>
                  </a:lnTo>
                  <a:lnTo>
                    <a:pt x="130187" y="211556"/>
                  </a:lnTo>
                  <a:close/>
                </a:path>
                <a:path w="130809" h="537209">
                  <a:moveTo>
                    <a:pt x="130187" y="162737"/>
                  </a:moveTo>
                  <a:lnTo>
                    <a:pt x="113919" y="162737"/>
                  </a:lnTo>
                  <a:lnTo>
                    <a:pt x="113919" y="195287"/>
                  </a:lnTo>
                  <a:lnTo>
                    <a:pt x="130187" y="195287"/>
                  </a:lnTo>
                  <a:lnTo>
                    <a:pt x="130187" y="162737"/>
                  </a:lnTo>
                  <a:close/>
                </a:path>
                <a:path w="130809" h="537209">
                  <a:moveTo>
                    <a:pt x="130187" y="97637"/>
                  </a:moveTo>
                  <a:lnTo>
                    <a:pt x="113919" y="97637"/>
                  </a:lnTo>
                  <a:lnTo>
                    <a:pt x="113919" y="113919"/>
                  </a:lnTo>
                  <a:lnTo>
                    <a:pt x="130187" y="113919"/>
                  </a:lnTo>
                  <a:lnTo>
                    <a:pt x="130187" y="97637"/>
                  </a:lnTo>
                  <a:close/>
                </a:path>
                <a:path w="130809" h="537209">
                  <a:moveTo>
                    <a:pt x="130187" y="0"/>
                  </a:moveTo>
                  <a:lnTo>
                    <a:pt x="130187" y="0"/>
                  </a:lnTo>
                  <a:lnTo>
                    <a:pt x="48818" y="0"/>
                  </a:lnTo>
                  <a:lnTo>
                    <a:pt x="32550" y="12"/>
                  </a:lnTo>
                  <a:lnTo>
                    <a:pt x="32550" y="48831"/>
                  </a:lnTo>
                  <a:lnTo>
                    <a:pt x="32550" y="113919"/>
                  </a:lnTo>
                  <a:lnTo>
                    <a:pt x="48818" y="113919"/>
                  </a:lnTo>
                  <a:lnTo>
                    <a:pt x="65074" y="113919"/>
                  </a:lnTo>
                  <a:lnTo>
                    <a:pt x="65074" y="97637"/>
                  </a:lnTo>
                  <a:lnTo>
                    <a:pt x="48818" y="97637"/>
                  </a:lnTo>
                  <a:lnTo>
                    <a:pt x="48818" y="48831"/>
                  </a:lnTo>
                  <a:lnTo>
                    <a:pt x="48818" y="16281"/>
                  </a:lnTo>
                  <a:lnTo>
                    <a:pt x="130187" y="16281"/>
                  </a:lnTo>
                  <a:lnTo>
                    <a:pt x="130187" y="0"/>
                  </a:lnTo>
                  <a:close/>
                </a:path>
              </a:pathLst>
            </a:custGeom>
            <a:solidFill>
              <a:srgbClr val="2A20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8819565" y="9614624"/>
              <a:ext cx="33020" cy="537210"/>
            </a:xfrm>
            <a:custGeom>
              <a:avLst/>
              <a:gdLst/>
              <a:ahLst/>
              <a:cxnLst/>
              <a:rect l="l" t="t" r="r" b="b"/>
              <a:pathLst>
                <a:path w="33020" h="537209">
                  <a:moveTo>
                    <a:pt x="16281" y="520725"/>
                  </a:moveTo>
                  <a:lnTo>
                    <a:pt x="0" y="520725"/>
                  </a:lnTo>
                  <a:lnTo>
                    <a:pt x="0" y="537006"/>
                  </a:lnTo>
                  <a:lnTo>
                    <a:pt x="16281" y="537006"/>
                  </a:lnTo>
                  <a:lnTo>
                    <a:pt x="16281" y="520725"/>
                  </a:lnTo>
                  <a:close/>
                </a:path>
                <a:path w="33020" h="537209">
                  <a:moveTo>
                    <a:pt x="32562" y="439369"/>
                  </a:moveTo>
                  <a:lnTo>
                    <a:pt x="16281" y="439369"/>
                  </a:lnTo>
                  <a:lnTo>
                    <a:pt x="16281" y="455637"/>
                  </a:lnTo>
                  <a:lnTo>
                    <a:pt x="12" y="455637"/>
                  </a:lnTo>
                  <a:lnTo>
                    <a:pt x="12" y="488200"/>
                  </a:lnTo>
                  <a:lnTo>
                    <a:pt x="16281" y="488200"/>
                  </a:lnTo>
                  <a:lnTo>
                    <a:pt x="32562" y="488188"/>
                  </a:lnTo>
                  <a:lnTo>
                    <a:pt x="32562" y="439369"/>
                  </a:lnTo>
                  <a:close/>
                </a:path>
                <a:path w="33020" h="537209">
                  <a:moveTo>
                    <a:pt x="32562" y="374269"/>
                  </a:moveTo>
                  <a:lnTo>
                    <a:pt x="16281" y="374269"/>
                  </a:lnTo>
                  <a:lnTo>
                    <a:pt x="16281" y="358000"/>
                  </a:lnTo>
                  <a:lnTo>
                    <a:pt x="12" y="358000"/>
                  </a:lnTo>
                  <a:lnTo>
                    <a:pt x="12" y="390550"/>
                  </a:lnTo>
                  <a:lnTo>
                    <a:pt x="16281" y="390550"/>
                  </a:lnTo>
                  <a:lnTo>
                    <a:pt x="16281" y="423087"/>
                  </a:lnTo>
                  <a:lnTo>
                    <a:pt x="32562" y="423087"/>
                  </a:lnTo>
                  <a:lnTo>
                    <a:pt x="32562" y="374269"/>
                  </a:lnTo>
                  <a:close/>
                </a:path>
                <a:path w="33020" h="537209">
                  <a:moveTo>
                    <a:pt x="32562" y="309181"/>
                  </a:moveTo>
                  <a:lnTo>
                    <a:pt x="16281" y="309181"/>
                  </a:lnTo>
                  <a:lnTo>
                    <a:pt x="16281" y="358000"/>
                  </a:lnTo>
                  <a:lnTo>
                    <a:pt x="32562" y="358000"/>
                  </a:lnTo>
                  <a:lnTo>
                    <a:pt x="32562" y="309181"/>
                  </a:lnTo>
                  <a:close/>
                </a:path>
                <a:path w="33020" h="537209">
                  <a:moveTo>
                    <a:pt x="32562" y="260362"/>
                  </a:moveTo>
                  <a:lnTo>
                    <a:pt x="16281" y="260362"/>
                  </a:lnTo>
                  <a:lnTo>
                    <a:pt x="16281" y="292900"/>
                  </a:lnTo>
                  <a:lnTo>
                    <a:pt x="32562" y="292900"/>
                  </a:lnTo>
                  <a:lnTo>
                    <a:pt x="32562" y="260362"/>
                  </a:lnTo>
                  <a:close/>
                </a:path>
                <a:path w="33020" h="537209">
                  <a:moveTo>
                    <a:pt x="32562" y="211543"/>
                  </a:moveTo>
                  <a:lnTo>
                    <a:pt x="16281" y="211543"/>
                  </a:lnTo>
                  <a:lnTo>
                    <a:pt x="16281" y="227825"/>
                  </a:lnTo>
                  <a:lnTo>
                    <a:pt x="32562" y="227825"/>
                  </a:lnTo>
                  <a:lnTo>
                    <a:pt x="32562" y="211543"/>
                  </a:lnTo>
                  <a:close/>
                </a:path>
                <a:path w="33020" h="537209">
                  <a:moveTo>
                    <a:pt x="32562" y="178993"/>
                  </a:moveTo>
                  <a:lnTo>
                    <a:pt x="16281" y="178993"/>
                  </a:lnTo>
                  <a:lnTo>
                    <a:pt x="16281" y="195262"/>
                  </a:lnTo>
                  <a:lnTo>
                    <a:pt x="32562" y="195262"/>
                  </a:lnTo>
                  <a:lnTo>
                    <a:pt x="32562" y="178993"/>
                  </a:lnTo>
                  <a:close/>
                </a:path>
                <a:path w="33020" h="537209">
                  <a:moveTo>
                    <a:pt x="32562" y="146443"/>
                  </a:moveTo>
                  <a:lnTo>
                    <a:pt x="16281" y="146443"/>
                  </a:lnTo>
                  <a:lnTo>
                    <a:pt x="16281" y="162725"/>
                  </a:lnTo>
                  <a:lnTo>
                    <a:pt x="32562" y="162725"/>
                  </a:lnTo>
                  <a:lnTo>
                    <a:pt x="32562" y="146443"/>
                  </a:lnTo>
                  <a:close/>
                </a:path>
                <a:path w="33020" h="537209">
                  <a:moveTo>
                    <a:pt x="32562" y="0"/>
                  </a:moveTo>
                  <a:lnTo>
                    <a:pt x="16281" y="0"/>
                  </a:lnTo>
                  <a:lnTo>
                    <a:pt x="16281" y="48806"/>
                  </a:lnTo>
                  <a:lnTo>
                    <a:pt x="16281" y="113906"/>
                  </a:lnTo>
                  <a:lnTo>
                    <a:pt x="32562" y="113906"/>
                  </a:lnTo>
                  <a:lnTo>
                    <a:pt x="32562" y="48818"/>
                  </a:lnTo>
                  <a:lnTo>
                    <a:pt x="32562" y="0"/>
                  </a:lnTo>
                  <a:close/>
                </a:path>
              </a:pathLst>
            </a:custGeom>
            <a:solidFill>
              <a:srgbClr val="2A20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6695900" y="9823016"/>
            <a:ext cx="33718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800" spc="-10" dirty="0">
                <a:solidFill>
                  <a:srgbClr val="FFFFFF"/>
                </a:solidFill>
                <a:latin typeface="Times New Roman"/>
                <a:cs typeface="Times New Roman"/>
              </a:rPr>
              <a:t>Цвета </a:t>
            </a:r>
            <a:r>
              <a:rPr sz="800" spc="-1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4741538" y="1642351"/>
            <a:ext cx="169277" cy="863600"/>
          </a:xfrm>
          <a:prstGeom prst="rect">
            <a:avLst/>
          </a:prstGeom>
        </p:spPr>
        <p:txBody>
          <a:bodyPr vert="vert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1100" spc="-10" dirty="0">
                <a:solidFill>
                  <a:srgbClr val="2A2019"/>
                </a:solidFill>
                <a:latin typeface="Courier New"/>
                <a:cs typeface="Courier New"/>
              </a:rPr>
              <a:t>BESTSELLER</a:t>
            </a:r>
            <a:endParaRPr sz="1100"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542</TotalTime>
  <Words>2532</Words>
  <Application>Microsoft Office PowerPoint</Application>
  <PresentationFormat>Произвольный</PresentationFormat>
  <Paragraphs>341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2" baseType="lpstr">
      <vt:lpstr>Arial</vt:lpstr>
      <vt:lpstr>Bookman Old Style</vt:lpstr>
      <vt:lpstr>Calibri</vt:lpstr>
      <vt:lpstr>Courier New</vt:lpstr>
      <vt:lpstr>Gill Sans MT</vt:lpstr>
      <vt:lpstr>Times New Roman</vt:lpstr>
      <vt:lpstr>TT Norms Pro Serif Light</vt:lpstr>
      <vt:lpstr>TT Norms Pro Serif Medium</vt:lpstr>
      <vt:lpstr>Office Theme</vt:lpstr>
      <vt:lpstr>Lookbook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Головные уборы с низким воздействием на окружающую среду, созданные по более высоким стандартам.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atlantisheadwear.com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Lookbook</dc:title>
  <dc:creator>Гладышева София Константиновна</dc:creator>
  <cp:lastModifiedBy>Яна</cp:lastModifiedBy>
  <cp:revision>65</cp:revision>
  <dcterms:created xsi:type="dcterms:W3CDTF">2026-01-23T10:29:01Z</dcterms:created>
  <dcterms:modified xsi:type="dcterms:W3CDTF">2026-06-25T13:55:30Z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2025-12-19T00:00:00Z</vt:filetime>
  </property>
  <property fmtid="{D5CDD505-2E9C-101B-9397-08002B2CF9AE}" pid="3" name="Creator">
    <vt:lpwstr>Adobe InDesign 21.0 (Macintosh)</vt:lpwstr>
  </property>
  <property fmtid="{D5CDD505-2E9C-101B-9397-08002B2CF9AE}" pid="4" name="LastSaved">
    <vt:filetime>2026-01-23T00:00:00Z</vt:filetime>
  </property>
  <property fmtid="{D5CDD505-2E9C-101B-9397-08002B2CF9AE}" pid="5" name="Producer">
    <vt:lpwstr>3-Heights(TM) PDF Security Shell 4.8.25.2 (http://www.pdf-tools.com)</vt:lpwstr>
  </property>
</Properties>
</file>